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1" autoAdjust="0"/>
    <p:restoredTop sz="94660"/>
  </p:normalViewPr>
  <p:slideViewPr>
    <p:cSldViewPr snapToGrid="0">
      <p:cViewPr varScale="1">
        <p:scale>
          <a:sx n="66" d="100"/>
          <a:sy n="66" d="100"/>
        </p:scale>
        <p:origin x="3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52532-AF09-456D-A186-BDCA73F989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8A1DFC-CD58-4250-9DAF-F183947F7B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6D7F1-AEC2-4722-9C49-0633937E6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471F-11ED-474E-AFE7-7C08F5887E7A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3B5A7-799C-4B4D-B728-B3F4142C5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350C01-5B76-48E5-8DF7-203E1BFA1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4C95-EFA5-4B29-836F-0BC064554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933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AAAB7-C896-40FE-BDC2-FFA12C7BC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0238B2-CFEB-4C7A-9E24-CDEAA12101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33F40-5867-437B-9BC6-79C3298BE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471F-11ED-474E-AFE7-7C08F5887E7A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6E153-53B6-40AF-B967-EF6DFADA0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A4AD9-F985-49A3-89CA-AA9C3C20F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4C95-EFA5-4B29-836F-0BC064554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5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B00441-11BF-4756-8E1B-37375B1584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2E6761-C9A5-43DD-A508-12E4930C2F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D1A23-9F62-47B4-9C0A-F923D08C8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471F-11ED-474E-AFE7-7C08F5887E7A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B2811-9547-4DC0-9BFF-6CAB7A7FE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16AC8-9C40-446C-96A0-0D9D95EB2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4C95-EFA5-4B29-836F-0BC064554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97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_0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17093" y="421641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517093" y="726441"/>
            <a:ext cx="11157817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373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23731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D5135-00D0-4324-A6C7-BD0D5D360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61722-1444-4371-BF01-610692AAE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EC4637-E425-441C-A5EE-A79D6D748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471F-11ED-474E-AFE7-7C08F5887E7A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3D232-8C0A-4637-B32D-F0BD83153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A8CB6B-DDF3-4E99-B7E4-847C1447F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4C95-EFA5-4B29-836F-0BC064554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525D7-2347-48F1-B6EE-185A83D95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FBCBCA-6322-47F4-AA34-66B10FA58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334BC8-B944-4C9F-957B-377F162D1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471F-11ED-474E-AFE7-7C08F5887E7A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D60C0-82A6-482F-832E-7B7A9E943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262E5-C07D-4199-A1A6-C7FB49ECE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4C95-EFA5-4B29-836F-0BC064554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82AA1-0F18-4753-9B2C-A6072D9DE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042EA-5A03-4F01-A318-AA9F1109E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9A2B29-F9DA-4499-922C-F612570AA8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7437C1-A117-4C2E-BA94-D7CF1AB81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471F-11ED-474E-AFE7-7C08F5887E7A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8F6F4A-DFA6-4219-AA18-586A18DAC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46D3BD-C9B3-47B1-8996-10D89C0EC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4C95-EFA5-4B29-836F-0BC064554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719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6B184-EA03-4D59-86EF-45E9B421A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163AF5-AB85-4487-81B8-E048D06B5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E2AEF2-CBCB-49E5-B741-04C7065AEC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D3E0DA-3543-4B54-BFD4-8068CA05CE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56F5C4-7E23-4787-9FE1-A3208CEE7C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567A0A-992F-4153-80C1-F39E73CA3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471F-11ED-474E-AFE7-7C08F5887E7A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B4EEB7-557B-4928-BDE3-F55231A5C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112E0A-21DC-4B64-978F-28673BB19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4C95-EFA5-4B29-836F-0BC064554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87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2C849-FF75-4D83-B522-6869BBCDB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38358B-08A3-4A86-8B90-3DC4FD6BD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471F-11ED-474E-AFE7-7C08F5887E7A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875280-FD10-4289-AD81-EE92789BE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EC5738-3E98-4835-9F6C-FE2C7E36D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4C95-EFA5-4B29-836F-0BC064554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470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AC9991-6C2E-4AF2-A567-30F81CEDE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471F-11ED-474E-AFE7-7C08F5887E7A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F1A83C-00F3-438D-876B-2E76AB63D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D8464D-4B2E-43F5-BDA7-AB5B141C2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4C95-EFA5-4B29-836F-0BC064554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818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5E5BF-FD33-4290-826E-A82B23D09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677B5-3579-48C5-B24B-26E4E1008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3E850F-9DC5-44A1-B889-A89AB3ACF1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0DFFAB-96F1-41B9-88D1-963328106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471F-11ED-474E-AFE7-7C08F5887E7A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AD6FF1-465D-490B-9FA3-BEA4F63F5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01CA3-59F5-4611-8BEB-BCB4CE3CF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4C95-EFA5-4B29-836F-0BC064554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36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1E137-F6D9-414A-98A0-85E0A5CA7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C78BB7-542C-412A-887D-463BCCE261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62E389-5CEB-408C-891E-3E0B7591AC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82D84E-8AE4-48E5-9A3D-53B2631E5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471F-11ED-474E-AFE7-7C08F5887E7A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E1C32-467A-484F-A1C8-440A20931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E016AB-CFB4-4981-AF18-EFF8C9E15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4C95-EFA5-4B29-836F-0BC064554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7E0101-335A-4E48-B0A4-DB66916A7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27A4B7-67BD-4F97-B582-B305F6EF7B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875FA-1220-4A48-A5A1-9768EA74AA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0471F-11ED-474E-AFE7-7C08F5887E7A}" type="datetimeFigureOut">
              <a:rPr lang="en-US" smtClean="0"/>
              <a:t>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0962B-E69E-4D1D-9E15-A00F75FD7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750A8-5BBD-40B9-B381-DE27A50DAD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74C95-EFA5-4B29-836F-0BC064554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85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6BD568DC-1B79-4F18-939E-DC0C568A8C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68" y="245595"/>
            <a:ext cx="8382255" cy="5522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9624F49-1EC7-435F-9B6D-A43B9646AC2E}"/>
              </a:ext>
            </a:extLst>
          </p:cNvPr>
          <p:cNvSpPr txBox="1"/>
          <p:nvPr/>
        </p:nvSpPr>
        <p:spPr>
          <a:xfrm rot="10800000" flipV="1">
            <a:off x="4361878" y="5767755"/>
            <a:ext cx="30189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 err="1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StrongProwerful&amp;Victorious</a:t>
            </a:r>
            <a:r>
              <a:rPr lang="en-US" sz="1400" b="1" dirty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 </a:t>
            </a:r>
            <a:r>
              <a:rPr lang="en-US" sz="1800" b="1" dirty="0">
                <a:solidFill>
                  <a:schemeClr val="tx2"/>
                </a:solidFill>
                <a:latin typeface="Roboto Light" panose="02000000000000000000" pitchFamily="2" charset="0"/>
                <a:ea typeface="Roboto Light" panose="02000000000000000000" pitchFamily="2" charset="0"/>
              </a:rPr>
              <a:t>™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01329E-3466-4B37-ABC9-DE5EAF5DD344}"/>
              </a:ext>
            </a:extLst>
          </p:cNvPr>
          <p:cNvSpPr txBox="1"/>
          <p:nvPr/>
        </p:nvSpPr>
        <p:spPr>
          <a:xfrm>
            <a:off x="9152484" y="1167619"/>
            <a:ext cx="28698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Perpetua" panose="02020502060401020303" pitchFamily="18" charset="0"/>
                <a:ea typeface="Roboto Medium" panose="02000000000000000000" pitchFamily="2" charset="0"/>
              </a:rPr>
              <a:t>THIS IS WHAT HAPPENED TO US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920C4E-4B1F-4288-A1A5-CCD2FB5E4538}"/>
              </a:ext>
            </a:extLst>
          </p:cNvPr>
          <p:cNvSpPr txBox="1"/>
          <p:nvPr/>
        </p:nvSpPr>
        <p:spPr>
          <a:xfrm>
            <a:off x="9152484" y="3577956"/>
            <a:ext cx="28698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Perpetua" panose="020B0604020202020204" pitchFamily="18" charset="0"/>
                <a:ea typeface="Roboto Medium" panose="02000000000000000000" pitchFamily="2" charset="0"/>
              </a:rPr>
              <a:t>THIS IS HOW WE INTERALIZE SEXUAL VIOLENCE </a:t>
            </a:r>
          </a:p>
        </p:txBody>
      </p:sp>
    </p:spTree>
    <p:extLst>
      <p:ext uri="{BB962C8B-B14F-4D97-AF65-F5344CB8AC3E}">
        <p14:creationId xmlns:p14="http://schemas.microsoft.com/office/powerpoint/2010/main" val="2303187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Perpetua</vt:lpstr>
      <vt:lpstr>Roboto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Theresa Hughes</dc:creator>
  <cp:lastModifiedBy>Theresa Hughes</cp:lastModifiedBy>
  <cp:revision>1</cp:revision>
  <dcterms:created xsi:type="dcterms:W3CDTF">2022-01-08T20:08:35Z</dcterms:created>
  <dcterms:modified xsi:type="dcterms:W3CDTF">2022-01-08T20:14:04Z</dcterms:modified>
</cp:coreProperties>
</file>