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</p:sldMasterIdLst>
  <p:notesMasterIdLst>
    <p:notesMasterId r:id="rId12"/>
  </p:notesMasterIdLst>
  <p:sldIdLst>
    <p:sldId id="270" r:id="rId2"/>
    <p:sldId id="267" r:id="rId3"/>
    <p:sldId id="268" r:id="rId4"/>
    <p:sldId id="271" r:id="rId5"/>
    <p:sldId id="273" r:id="rId6"/>
    <p:sldId id="274" r:id="rId7"/>
    <p:sldId id="275" r:id="rId8"/>
    <p:sldId id="276" r:id="rId9"/>
    <p:sldId id="277" r:id="rId10"/>
    <p:sldId id="278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Gidole" panose="020B0604020202020204" charset="0"/>
      <p:regular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C2A3A-9E47-4C99-BEE3-190C090D4DD4}" v="52" dt="2021-01-19T17:15:09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22" autoAdjust="0"/>
  </p:normalViewPr>
  <p:slideViewPr>
    <p:cSldViewPr>
      <p:cViewPr>
        <p:scale>
          <a:sx n="60" d="100"/>
          <a:sy n="60" d="100"/>
        </p:scale>
        <p:origin x="366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 Staff" userId="4a5b337bcbfd55c6" providerId="LiveId" clId="{3EEC2A3A-9E47-4C99-BEE3-190C090D4DD4}"/>
    <pc:docChg chg="undo custSel mod delSld modSld sldOrd">
      <pc:chgData name="Bridge Staff" userId="4a5b337bcbfd55c6" providerId="LiveId" clId="{3EEC2A3A-9E47-4C99-BEE3-190C090D4DD4}" dt="2021-01-19T19:37:52.685" v="447" actId="47"/>
      <pc:docMkLst>
        <pc:docMk/>
      </pc:docMkLst>
      <pc:sldChg chg="del">
        <pc:chgData name="Bridge Staff" userId="4a5b337bcbfd55c6" providerId="LiveId" clId="{3EEC2A3A-9E47-4C99-BEE3-190C090D4DD4}" dt="2021-01-19T16:46:59.849" v="0" actId="47"/>
        <pc:sldMkLst>
          <pc:docMk/>
          <pc:sldMk cId="0" sldId="266"/>
        </pc:sldMkLst>
      </pc:sldChg>
      <pc:sldChg chg="addSp delSp modSp mod setBg">
        <pc:chgData name="Bridge Staff" userId="4a5b337bcbfd55c6" providerId="LiveId" clId="{3EEC2A3A-9E47-4C99-BEE3-190C090D4DD4}" dt="2021-01-19T17:13:16.397" v="361" actId="2711"/>
        <pc:sldMkLst>
          <pc:docMk/>
          <pc:sldMk cId="0" sldId="267"/>
        </pc:sldMkLst>
        <pc:spChg chg="mod">
          <ac:chgData name="Bridge Staff" userId="4a5b337bcbfd55c6" providerId="LiveId" clId="{3EEC2A3A-9E47-4C99-BEE3-190C090D4DD4}" dt="2021-01-19T17:13:05.737" v="359" actId="403"/>
          <ac:spMkLst>
            <pc:docMk/>
            <pc:sldMk cId="0" sldId="267"/>
            <ac:spMk id="2" creationId="{00000000-0000-0000-0000-000000000000}"/>
          </ac:spMkLst>
        </pc:spChg>
        <pc:spChg chg="add del mod ord">
          <ac:chgData name="Bridge Staff" userId="4a5b337bcbfd55c6" providerId="LiveId" clId="{3EEC2A3A-9E47-4C99-BEE3-190C090D4DD4}" dt="2021-01-19T16:50:09.625" v="35" actId="26606"/>
          <ac:spMkLst>
            <pc:docMk/>
            <pc:sldMk cId="0" sldId="267"/>
            <ac:spMk id="4" creationId="{00000000-0000-0000-0000-000000000000}"/>
          </ac:spMkLst>
        </pc:spChg>
        <pc:spChg chg="add del">
          <ac:chgData name="Bridge Staff" userId="4a5b337bcbfd55c6" providerId="LiveId" clId="{3EEC2A3A-9E47-4C99-BEE3-190C090D4DD4}" dt="2021-01-19T16:50:09.625" v="35" actId="26606"/>
          <ac:spMkLst>
            <pc:docMk/>
            <pc:sldMk cId="0" sldId="267"/>
            <ac:spMk id="21" creationId="{C52ED567-06B3-4107-9773-BBB6BD78673C}"/>
          </ac:spMkLst>
        </pc:spChg>
        <pc:spChg chg="add del">
          <ac:chgData name="Bridge Staff" userId="4a5b337bcbfd55c6" providerId="LiveId" clId="{3EEC2A3A-9E47-4C99-BEE3-190C090D4DD4}" dt="2021-01-19T16:50:09.625" v="35" actId="26606"/>
          <ac:spMkLst>
            <pc:docMk/>
            <pc:sldMk cId="0" sldId="267"/>
            <ac:spMk id="23" creationId="{AF551D8B-3775-4477-88B7-7B7C350D34E4}"/>
          </ac:spMkLst>
        </pc:spChg>
        <pc:spChg chg="add del">
          <ac:chgData name="Bridge Staff" userId="4a5b337bcbfd55c6" providerId="LiveId" clId="{3EEC2A3A-9E47-4C99-BEE3-190C090D4DD4}" dt="2021-01-19T16:50:09.625" v="35" actId="26606"/>
          <ac:spMkLst>
            <pc:docMk/>
            <pc:sldMk cId="0" sldId="267"/>
            <ac:spMk id="29" creationId="{BB934D2B-85E2-4375-94EE-B66C16BF7999}"/>
          </ac:spMkLst>
        </pc:spChg>
        <pc:spChg chg="add del">
          <ac:chgData name="Bridge Staff" userId="4a5b337bcbfd55c6" providerId="LiveId" clId="{3EEC2A3A-9E47-4C99-BEE3-190C090D4DD4}" dt="2021-01-19T16:50:09.625" v="35" actId="26606"/>
          <ac:spMkLst>
            <pc:docMk/>
            <pc:sldMk cId="0" sldId="267"/>
            <ac:spMk id="31" creationId="{9B445E02-D785-4565-B842-9567BBC09508}"/>
          </ac:spMkLst>
        </pc:spChg>
        <pc:spChg chg="add del">
          <ac:chgData name="Bridge Staff" userId="4a5b337bcbfd55c6" providerId="LiveId" clId="{3EEC2A3A-9E47-4C99-BEE3-190C090D4DD4}" dt="2021-01-19T16:50:09.625" v="35" actId="26606"/>
          <ac:spMkLst>
            <pc:docMk/>
            <pc:sldMk cId="0" sldId="267"/>
            <ac:spMk id="33" creationId="{2C153736-D102-4F57-9DE7-615AFC02B0AC}"/>
          </ac:spMkLst>
        </pc:spChg>
        <pc:spChg chg="add del">
          <ac:chgData name="Bridge Staff" userId="4a5b337bcbfd55c6" providerId="LiveId" clId="{3EEC2A3A-9E47-4C99-BEE3-190C090D4DD4}" dt="2021-01-19T16:50:09.625" v="35" actId="26606"/>
          <ac:spMkLst>
            <pc:docMk/>
            <pc:sldMk cId="0" sldId="267"/>
            <ac:spMk id="35" creationId="{BA407A52-66F4-4CDE-A726-FF79F3EC342D}"/>
          </ac:spMkLst>
        </pc:spChg>
        <pc:spChg chg="add del">
          <ac:chgData name="Bridge Staff" userId="4a5b337bcbfd55c6" providerId="LiveId" clId="{3EEC2A3A-9E47-4C99-BEE3-190C090D4DD4}" dt="2021-01-19T16:50:09.625" v="35" actId="26606"/>
          <ac:spMkLst>
            <pc:docMk/>
            <pc:sldMk cId="0" sldId="267"/>
            <ac:spMk id="37" creationId="{D28FFB34-4FC3-46F5-B900-D3B774FD0BE6}"/>
          </ac:spMkLst>
        </pc:spChg>
        <pc:spChg chg="add del">
          <ac:chgData name="Bridge Staff" userId="4a5b337bcbfd55c6" providerId="LiveId" clId="{3EEC2A3A-9E47-4C99-BEE3-190C090D4DD4}" dt="2021-01-19T16:50:09.625" v="35" actId="26606"/>
          <ac:spMkLst>
            <pc:docMk/>
            <pc:sldMk cId="0" sldId="267"/>
            <ac:spMk id="39" creationId="{205F7B13-ACB5-46BE-8070-0431266B183B}"/>
          </ac:spMkLst>
        </pc:spChg>
        <pc:spChg chg="add del">
          <ac:chgData name="Bridge Staff" userId="4a5b337bcbfd55c6" providerId="LiveId" clId="{3EEC2A3A-9E47-4C99-BEE3-190C090D4DD4}" dt="2021-01-19T16:50:09.625" v="35" actId="26606"/>
          <ac:spMkLst>
            <pc:docMk/>
            <pc:sldMk cId="0" sldId="267"/>
            <ac:spMk id="41" creationId="{D52A0D23-45DD-4DF4-ADE6-A81F409BB9FB}"/>
          </ac:spMkLst>
        </pc:spChg>
        <pc:spChg chg="add">
          <ac:chgData name="Bridge Staff" userId="4a5b337bcbfd55c6" providerId="LiveId" clId="{3EEC2A3A-9E47-4C99-BEE3-190C090D4DD4}" dt="2021-01-19T17:12:55.672" v="354" actId="26606"/>
          <ac:spMkLst>
            <pc:docMk/>
            <pc:sldMk cId="0" sldId="267"/>
            <ac:spMk id="66" creationId="{45B71F80-1F92-4074-84D9-16A062B215B3}"/>
          </ac:spMkLst>
        </pc:spChg>
        <pc:spChg chg="add">
          <ac:chgData name="Bridge Staff" userId="4a5b337bcbfd55c6" providerId="LiveId" clId="{3EEC2A3A-9E47-4C99-BEE3-190C090D4DD4}" dt="2021-01-19T17:12:55.672" v="354" actId="26606"/>
          <ac:spMkLst>
            <pc:docMk/>
            <pc:sldMk cId="0" sldId="267"/>
            <ac:spMk id="68" creationId="{7209C9DA-6E0D-46D9-8275-C52222D8CCAC}"/>
          </ac:spMkLst>
        </pc:spChg>
        <pc:spChg chg="add">
          <ac:chgData name="Bridge Staff" userId="4a5b337bcbfd55c6" providerId="LiveId" clId="{3EEC2A3A-9E47-4C99-BEE3-190C090D4DD4}" dt="2021-01-19T17:12:55.672" v="354" actId="26606"/>
          <ac:spMkLst>
            <pc:docMk/>
            <pc:sldMk cId="0" sldId="267"/>
            <ac:spMk id="70" creationId="{3EB57A4D-E0D0-46DA-B339-F24CA46FA70B}"/>
          </ac:spMkLst>
        </pc:spChg>
        <pc:grpChg chg="del">
          <ac:chgData name="Bridge Staff" userId="4a5b337bcbfd55c6" providerId="LiveId" clId="{3EEC2A3A-9E47-4C99-BEE3-190C090D4DD4}" dt="2021-01-19T16:47:55.882" v="2" actId="478"/>
          <ac:grpSpMkLst>
            <pc:docMk/>
            <pc:sldMk cId="0" sldId="267"/>
            <ac:grpSpMk id="5" creationId="{00000000-0000-0000-0000-000000000000}"/>
          </ac:grpSpMkLst>
        </pc:grpChg>
        <pc:grpChg chg="del">
          <ac:chgData name="Bridge Staff" userId="4a5b337bcbfd55c6" providerId="LiveId" clId="{3EEC2A3A-9E47-4C99-BEE3-190C090D4DD4}" dt="2021-01-19T16:47:58.314" v="3" actId="478"/>
          <ac:grpSpMkLst>
            <pc:docMk/>
            <pc:sldMk cId="0" sldId="267"/>
            <ac:grpSpMk id="7" creationId="{00000000-0000-0000-0000-000000000000}"/>
          </ac:grpSpMkLst>
        </pc:grpChg>
        <pc:grpChg chg="add del">
          <ac:chgData name="Bridge Staff" userId="4a5b337bcbfd55c6" providerId="LiveId" clId="{3EEC2A3A-9E47-4C99-BEE3-190C090D4DD4}" dt="2021-01-19T16:50:09.625" v="35" actId="26606"/>
          <ac:grpSpMkLst>
            <pc:docMk/>
            <pc:sldMk cId="0" sldId="267"/>
            <ac:grpSpMk id="9" creationId="{2A83B46E-4B9D-41E7-AEA4-D49D0E7D87A9}"/>
          </ac:grpSpMkLst>
        </pc:grpChg>
        <pc:grpChg chg="add">
          <ac:chgData name="Bridge Staff" userId="4a5b337bcbfd55c6" providerId="LiveId" clId="{3EEC2A3A-9E47-4C99-BEE3-190C090D4DD4}" dt="2021-01-19T17:12:55.672" v="354" actId="26606"/>
          <ac:grpSpMkLst>
            <pc:docMk/>
            <pc:sldMk cId="0" sldId="267"/>
            <ac:grpSpMk id="54" creationId="{947CDE17-06F4-4FCE-8BFE-AD89EACB7094}"/>
          </ac:grpSpMkLst>
        </pc:grpChg>
        <pc:graphicFrameChg chg="add del">
          <ac:chgData name="Bridge Staff" userId="4a5b337bcbfd55c6" providerId="LiveId" clId="{3EEC2A3A-9E47-4C99-BEE3-190C090D4DD4}" dt="2021-01-19T16:50:06.365" v="30" actId="26606"/>
          <ac:graphicFrameMkLst>
            <pc:docMk/>
            <pc:sldMk cId="0" sldId="267"/>
            <ac:graphicFrameMk id="43" creationId="{6E175EE4-7E55-41DF-B02E-121888B41DAA}"/>
          </ac:graphicFrameMkLst>
        </pc:graphicFrameChg>
        <pc:graphicFrameChg chg="add del">
          <ac:chgData name="Bridge Staff" userId="4a5b337bcbfd55c6" providerId="LiveId" clId="{3EEC2A3A-9E47-4C99-BEE3-190C090D4DD4}" dt="2021-01-19T16:50:07.417" v="32" actId="26606"/>
          <ac:graphicFrameMkLst>
            <pc:docMk/>
            <pc:sldMk cId="0" sldId="267"/>
            <ac:graphicFrameMk id="45" creationId="{FD861470-01EC-4C67-BEAD-0B5359EDD299}"/>
          </ac:graphicFrameMkLst>
        </pc:graphicFrameChg>
        <pc:graphicFrameChg chg="add del">
          <ac:chgData name="Bridge Staff" userId="4a5b337bcbfd55c6" providerId="LiveId" clId="{3EEC2A3A-9E47-4C99-BEE3-190C090D4DD4}" dt="2021-01-19T16:50:09.595" v="34" actId="26606"/>
          <ac:graphicFrameMkLst>
            <pc:docMk/>
            <pc:sldMk cId="0" sldId="267"/>
            <ac:graphicFrameMk id="47" creationId="{9007BDBF-63A3-41B4-B800-8760DC07AB29}"/>
          </ac:graphicFrameMkLst>
        </pc:graphicFrameChg>
        <pc:graphicFrameChg chg="add mod modGraphic">
          <ac:chgData name="Bridge Staff" userId="4a5b337bcbfd55c6" providerId="LiveId" clId="{3EEC2A3A-9E47-4C99-BEE3-190C090D4DD4}" dt="2021-01-19T17:13:16.397" v="361" actId="2711"/>
          <ac:graphicFrameMkLst>
            <pc:docMk/>
            <pc:sldMk cId="0" sldId="267"/>
            <ac:graphicFrameMk id="49" creationId="{6DA9CFEA-BE3D-4649-ACFC-90DE7D7B44F3}"/>
          </ac:graphicFrameMkLst>
        </pc:graphicFrameChg>
        <pc:cxnChg chg="add del">
          <ac:chgData name="Bridge Staff" userId="4a5b337bcbfd55c6" providerId="LiveId" clId="{3EEC2A3A-9E47-4C99-BEE3-190C090D4DD4}" dt="2021-01-19T16:50:09.625" v="35" actId="26606"/>
          <ac:cxnSpMkLst>
            <pc:docMk/>
            <pc:sldMk cId="0" sldId="267"/>
            <ac:cxnSpMk id="25" creationId="{1A901C3D-CFAE-460D-BD0E-7D22164D7DFB}"/>
          </ac:cxnSpMkLst>
        </pc:cxnChg>
        <pc:cxnChg chg="add del">
          <ac:chgData name="Bridge Staff" userId="4a5b337bcbfd55c6" providerId="LiveId" clId="{3EEC2A3A-9E47-4C99-BEE3-190C090D4DD4}" dt="2021-01-19T16:50:09.625" v="35" actId="26606"/>
          <ac:cxnSpMkLst>
            <pc:docMk/>
            <pc:sldMk cId="0" sldId="267"/>
            <ac:cxnSpMk id="27" creationId="{837C0EA9-1437-4437-9D20-2BBDA1AA9FF8}"/>
          </ac:cxnSpMkLst>
        </pc:cxnChg>
      </pc:sldChg>
      <pc:sldChg chg="addSp delSp modSp mod setBg">
        <pc:chgData name="Bridge Staff" userId="4a5b337bcbfd55c6" providerId="LiveId" clId="{3EEC2A3A-9E47-4C99-BEE3-190C090D4DD4}" dt="2021-01-19T16:53:03.545" v="82" actId="20577"/>
        <pc:sldMkLst>
          <pc:docMk/>
          <pc:sldMk cId="0" sldId="268"/>
        </pc:sldMkLst>
        <pc:spChg chg="mod">
          <ac:chgData name="Bridge Staff" userId="4a5b337bcbfd55c6" providerId="LiveId" clId="{3EEC2A3A-9E47-4C99-BEE3-190C090D4DD4}" dt="2021-01-19T16:52:46.119" v="81" actId="14100"/>
          <ac:spMkLst>
            <pc:docMk/>
            <pc:sldMk cId="0" sldId="268"/>
            <ac:spMk id="2" creationId="{00000000-0000-0000-0000-000000000000}"/>
          </ac:spMkLst>
        </pc:spChg>
        <pc:spChg chg="mod ord">
          <ac:chgData name="Bridge Staff" userId="4a5b337bcbfd55c6" providerId="LiveId" clId="{3EEC2A3A-9E47-4C99-BEE3-190C090D4DD4}" dt="2021-01-19T16:53:03.545" v="82" actId="20577"/>
          <ac:spMkLst>
            <pc:docMk/>
            <pc:sldMk cId="0" sldId="268"/>
            <ac:spMk id="3" creationId="{00000000-0000-0000-0000-000000000000}"/>
          </ac:spMkLst>
        </pc:spChg>
        <pc:spChg chg="mod">
          <ac:chgData name="Bridge Staff" userId="4a5b337bcbfd55c6" providerId="LiveId" clId="{3EEC2A3A-9E47-4C99-BEE3-190C090D4DD4}" dt="2021-01-19T16:52:21.619" v="77" actId="20577"/>
          <ac:spMkLst>
            <pc:docMk/>
            <pc:sldMk cId="0" sldId="268"/>
            <ac:spMk id="4" creationId="{00000000-0000-0000-0000-000000000000}"/>
          </ac:spMkLst>
        </pc:spChg>
        <pc:spChg chg="add del">
          <ac:chgData name="Bridge Staff" userId="4a5b337bcbfd55c6" providerId="LiveId" clId="{3EEC2A3A-9E47-4C99-BEE3-190C090D4DD4}" dt="2021-01-19T16:51:28.712" v="41" actId="26606"/>
          <ac:spMkLst>
            <pc:docMk/>
            <pc:sldMk cId="0" sldId="268"/>
            <ac:spMk id="22" creationId="{3BCB5F6A-9EB0-40B0-9D13-3023E9A20508}"/>
          </ac:spMkLst>
        </pc:spChg>
        <pc:spChg chg="add">
          <ac:chgData name="Bridge Staff" userId="4a5b337bcbfd55c6" providerId="LiveId" clId="{3EEC2A3A-9E47-4C99-BEE3-190C090D4DD4}" dt="2021-01-19T16:51:28.769" v="42" actId="26606"/>
          <ac:spMkLst>
            <pc:docMk/>
            <pc:sldMk cId="0" sldId="268"/>
            <ac:spMk id="23" creationId="{9F4444CE-BC8D-4D61-B303-4C05614E62AB}"/>
          </ac:spMkLst>
        </pc:spChg>
        <pc:spChg chg="add">
          <ac:chgData name="Bridge Staff" userId="4a5b337bcbfd55c6" providerId="LiveId" clId="{3EEC2A3A-9E47-4C99-BEE3-190C090D4DD4}" dt="2021-01-19T16:51:28.769" v="42" actId="26606"/>
          <ac:spMkLst>
            <pc:docMk/>
            <pc:sldMk cId="0" sldId="268"/>
            <ac:spMk id="25" creationId="{62423CA5-E2E1-4789-B759-9906C1C94063}"/>
          </ac:spMkLst>
        </pc:spChg>
        <pc:spChg chg="add">
          <ac:chgData name="Bridge Staff" userId="4a5b337bcbfd55c6" providerId="LiveId" clId="{3EEC2A3A-9E47-4C99-BEE3-190C090D4DD4}" dt="2021-01-19T16:51:28.769" v="42" actId="26606"/>
          <ac:spMkLst>
            <pc:docMk/>
            <pc:sldMk cId="0" sldId="268"/>
            <ac:spMk id="27" creationId="{73772B81-181F-48B7-8826-4D9686D15DF5}"/>
          </ac:spMkLst>
        </pc:spChg>
        <pc:spChg chg="add">
          <ac:chgData name="Bridge Staff" userId="4a5b337bcbfd55c6" providerId="LiveId" clId="{3EEC2A3A-9E47-4C99-BEE3-190C090D4DD4}" dt="2021-01-19T16:51:28.769" v="42" actId="26606"/>
          <ac:spMkLst>
            <pc:docMk/>
            <pc:sldMk cId="0" sldId="268"/>
            <ac:spMk id="29" creationId="{B2205F6E-03C6-4E92-877C-E2482F6599AA}"/>
          </ac:spMkLst>
        </pc:spChg>
        <pc:grpChg chg="del">
          <ac:chgData name="Bridge Staff" userId="4a5b337bcbfd55c6" providerId="LiveId" clId="{3EEC2A3A-9E47-4C99-BEE3-190C090D4DD4}" dt="2021-01-19T16:49:45.950" v="28" actId="478"/>
          <ac:grpSpMkLst>
            <pc:docMk/>
            <pc:sldMk cId="0" sldId="268"/>
            <ac:grpSpMk id="5" creationId="{00000000-0000-0000-0000-000000000000}"/>
          </ac:grpSpMkLst>
        </pc:grpChg>
        <pc:grpChg chg="del">
          <ac:chgData name="Bridge Staff" userId="4a5b337bcbfd55c6" providerId="LiveId" clId="{3EEC2A3A-9E47-4C99-BEE3-190C090D4DD4}" dt="2021-01-19T16:49:45.160" v="27" actId="478"/>
          <ac:grpSpMkLst>
            <pc:docMk/>
            <pc:sldMk cId="0" sldId="268"/>
            <ac:grpSpMk id="7" creationId="{00000000-0000-0000-0000-000000000000}"/>
          </ac:grpSpMkLst>
        </pc:grpChg>
        <pc:grpChg chg="add del">
          <ac:chgData name="Bridge Staff" userId="4a5b337bcbfd55c6" providerId="LiveId" clId="{3EEC2A3A-9E47-4C99-BEE3-190C090D4DD4}" dt="2021-01-19T16:51:28.712" v="41" actId="26606"/>
          <ac:grpSpMkLst>
            <pc:docMk/>
            <pc:sldMk cId="0" sldId="268"/>
            <ac:grpSpMk id="10" creationId="{E4951899-B99C-47AB-9C7C-16264D7A14C5}"/>
          </ac:grpSpMkLst>
        </pc:grpChg>
        <pc:grpChg chg="add">
          <ac:chgData name="Bridge Staff" userId="4a5b337bcbfd55c6" providerId="LiveId" clId="{3EEC2A3A-9E47-4C99-BEE3-190C090D4DD4}" dt="2021-01-19T16:51:28.769" v="42" actId="26606"/>
          <ac:grpSpMkLst>
            <pc:docMk/>
            <pc:sldMk cId="0" sldId="268"/>
            <ac:grpSpMk id="11" creationId="{D6280969-F024-466D-A1DB-4F848C51DEF6}"/>
          </ac:grpSpMkLst>
        </pc:grpChg>
        <pc:picChg chg="add del">
          <ac:chgData name="Bridge Staff" userId="4a5b337bcbfd55c6" providerId="LiveId" clId="{3EEC2A3A-9E47-4C99-BEE3-190C090D4DD4}" dt="2021-01-19T16:51:28.712" v="41" actId="26606"/>
          <ac:picMkLst>
            <pc:docMk/>
            <pc:sldMk cId="0" sldId="268"/>
            <ac:picMk id="9" creationId="{307BC0B1-9CBA-4702-92E8-1CFEFB83C7AE}"/>
          </ac:picMkLst>
        </pc:picChg>
        <pc:picChg chg="add">
          <ac:chgData name="Bridge Staff" userId="4a5b337bcbfd55c6" providerId="LiveId" clId="{3EEC2A3A-9E47-4C99-BEE3-190C090D4DD4}" dt="2021-01-19T16:51:28.769" v="42" actId="26606"/>
          <ac:picMkLst>
            <pc:docMk/>
            <pc:sldMk cId="0" sldId="268"/>
            <ac:picMk id="24" creationId="{DEE9A1A1-73EF-4CCA-B2B1-888F624651A2}"/>
          </ac:picMkLst>
        </pc:picChg>
      </pc:sldChg>
      <pc:sldChg chg="del">
        <pc:chgData name="Bridge Staff" userId="4a5b337bcbfd55c6" providerId="LiveId" clId="{3EEC2A3A-9E47-4C99-BEE3-190C090D4DD4}" dt="2021-01-19T16:47:15.662" v="1" actId="47"/>
        <pc:sldMkLst>
          <pc:docMk/>
          <pc:sldMk cId="0" sldId="269"/>
        </pc:sldMkLst>
      </pc:sldChg>
      <pc:sldChg chg="addSp delSp modSp mod ord setBg modShow">
        <pc:chgData name="Bridge Staff" userId="4a5b337bcbfd55c6" providerId="LiveId" clId="{3EEC2A3A-9E47-4C99-BEE3-190C090D4DD4}" dt="2021-01-19T18:40:50.977" v="446" actId="729"/>
        <pc:sldMkLst>
          <pc:docMk/>
          <pc:sldMk cId="0" sldId="270"/>
        </pc:sldMkLst>
        <pc:spChg chg="add del mod">
          <ac:chgData name="Bridge Staff" userId="4a5b337bcbfd55c6" providerId="LiveId" clId="{3EEC2A3A-9E47-4C99-BEE3-190C090D4DD4}" dt="2021-01-19T17:13:46.276" v="368" actId="26606"/>
          <ac:spMkLst>
            <pc:docMk/>
            <pc:sldMk cId="0" sldId="270"/>
            <ac:spMk id="6" creationId="{00000000-0000-0000-0000-000000000000}"/>
          </ac:spMkLst>
        </pc:spChg>
        <pc:spChg chg="mod topLvl">
          <ac:chgData name="Bridge Staff" userId="4a5b337bcbfd55c6" providerId="LiveId" clId="{3EEC2A3A-9E47-4C99-BEE3-190C090D4DD4}" dt="2021-01-19T17:15:48.878" v="444" actId="1076"/>
          <ac:spMkLst>
            <pc:docMk/>
            <pc:sldMk cId="0" sldId="270"/>
            <ac:spMk id="8" creationId="{00000000-0000-0000-0000-000000000000}"/>
          </ac:spMkLst>
        </pc:spChg>
        <pc:spChg chg="del topLvl">
          <ac:chgData name="Bridge Staff" userId="4a5b337bcbfd55c6" providerId="LiveId" clId="{3EEC2A3A-9E47-4C99-BEE3-190C090D4DD4}" dt="2021-01-19T16:53:18.347" v="85" actId="478"/>
          <ac:spMkLst>
            <pc:docMk/>
            <pc:sldMk cId="0" sldId="270"/>
            <ac:spMk id="9" creationId="{00000000-0000-0000-0000-000000000000}"/>
          </ac:spMkLst>
        </pc:spChg>
        <pc:spChg chg="add del">
          <ac:chgData name="Bridge Staff" userId="4a5b337bcbfd55c6" providerId="LiveId" clId="{3EEC2A3A-9E47-4C99-BEE3-190C090D4DD4}" dt="2021-01-19T17:13:46.276" v="368" actId="26606"/>
          <ac:spMkLst>
            <pc:docMk/>
            <pc:sldMk cId="0" sldId="270"/>
            <ac:spMk id="25" creationId="{C52ED567-06B3-4107-9773-BBB6BD78673C}"/>
          </ac:spMkLst>
        </pc:spChg>
        <pc:spChg chg="add del">
          <ac:chgData name="Bridge Staff" userId="4a5b337bcbfd55c6" providerId="LiveId" clId="{3EEC2A3A-9E47-4C99-BEE3-190C090D4DD4}" dt="2021-01-19T17:13:46.276" v="368" actId="26606"/>
          <ac:spMkLst>
            <pc:docMk/>
            <pc:sldMk cId="0" sldId="270"/>
            <ac:spMk id="27" creationId="{AF551D8B-3775-4477-88B7-7B7C350D34E4}"/>
          </ac:spMkLst>
        </pc:spChg>
        <pc:spChg chg="add del">
          <ac:chgData name="Bridge Staff" userId="4a5b337bcbfd55c6" providerId="LiveId" clId="{3EEC2A3A-9E47-4C99-BEE3-190C090D4DD4}" dt="2021-01-19T17:13:46.276" v="368" actId="26606"/>
          <ac:spMkLst>
            <pc:docMk/>
            <pc:sldMk cId="0" sldId="270"/>
            <ac:spMk id="33" creationId="{BB934D2B-85E2-4375-94EE-B66C16BF7999}"/>
          </ac:spMkLst>
        </pc:spChg>
        <pc:spChg chg="add del">
          <ac:chgData name="Bridge Staff" userId="4a5b337bcbfd55c6" providerId="LiveId" clId="{3EEC2A3A-9E47-4C99-BEE3-190C090D4DD4}" dt="2021-01-19T17:13:46.276" v="368" actId="26606"/>
          <ac:spMkLst>
            <pc:docMk/>
            <pc:sldMk cId="0" sldId="270"/>
            <ac:spMk id="35" creationId="{9B445E02-D785-4565-B842-9567BBC09508}"/>
          </ac:spMkLst>
        </pc:spChg>
        <pc:spChg chg="add del">
          <ac:chgData name="Bridge Staff" userId="4a5b337bcbfd55c6" providerId="LiveId" clId="{3EEC2A3A-9E47-4C99-BEE3-190C090D4DD4}" dt="2021-01-19T17:13:46.276" v="368" actId="26606"/>
          <ac:spMkLst>
            <pc:docMk/>
            <pc:sldMk cId="0" sldId="270"/>
            <ac:spMk id="37" creationId="{2C153736-D102-4F57-9DE7-615AFC02B0AC}"/>
          </ac:spMkLst>
        </pc:spChg>
        <pc:spChg chg="add del">
          <ac:chgData name="Bridge Staff" userId="4a5b337bcbfd55c6" providerId="LiveId" clId="{3EEC2A3A-9E47-4C99-BEE3-190C090D4DD4}" dt="2021-01-19T17:13:46.276" v="368" actId="26606"/>
          <ac:spMkLst>
            <pc:docMk/>
            <pc:sldMk cId="0" sldId="270"/>
            <ac:spMk id="39" creationId="{BA407A52-66F4-4CDE-A726-FF79F3EC342D}"/>
          </ac:spMkLst>
        </pc:spChg>
        <pc:spChg chg="add del">
          <ac:chgData name="Bridge Staff" userId="4a5b337bcbfd55c6" providerId="LiveId" clId="{3EEC2A3A-9E47-4C99-BEE3-190C090D4DD4}" dt="2021-01-19T17:13:46.276" v="368" actId="26606"/>
          <ac:spMkLst>
            <pc:docMk/>
            <pc:sldMk cId="0" sldId="270"/>
            <ac:spMk id="41" creationId="{D28FFB34-4FC3-46F5-B900-D3B774FD0BE6}"/>
          </ac:spMkLst>
        </pc:spChg>
        <pc:spChg chg="add del">
          <ac:chgData name="Bridge Staff" userId="4a5b337bcbfd55c6" providerId="LiveId" clId="{3EEC2A3A-9E47-4C99-BEE3-190C090D4DD4}" dt="2021-01-19T17:13:46.276" v="368" actId="26606"/>
          <ac:spMkLst>
            <pc:docMk/>
            <pc:sldMk cId="0" sldId="270"/>
            <ac:spMk id="43" creationId="{205F7B13-ACB5-46BE-8070-0431266B183B}"/>
          </ac:spMkLst>
        </pc:spChg>
        <pc:spChg chg="add del">
          <ac:chgData name="Bridge Staff" userId="4a5b337bcbfd55c6" providerId="LiveId" clId="{3EEC2A3A-9E47-4C99-BEE3-190C090D4DD4}" dt="2021-01-19T17:13:46.276" v="368" actId="26606"/>
          <ac:spMkLst>
            <pc:docMk/>
            <pc:sldMk cId="0" sldId="270"/>
            <ac:spMk id="45" creationId="{D52A0D23-45DD-4DF4-ADE6-A81F409BB9FB}"/>
          </ac:spMkLst>
        </pc:spChg>
        <pc:spChg chg="add del">
          <ac:chgData name="Bridge Staff" userId="4a5b337bcbfd55c6" providerId="LiveId" clId="{3EEC2A3A-9E47-4C99-BEE3-190C090D4DD4}" dt="2021-01-19T17:13:38.225" v="363" actId="26606"/>
          <ac:spMkLst>
            <pc:docMk/>
            <pc:sldMk cId="0" sldId="270"/>
            <ac:spMk id="63" creationId="{45B71F80-1F92-4074-84D9-16A062B215B3}"/>
          </ac:spMkLst>
        </pc:spChg>
        <pc:spChg chg="add del">
          <ac:chgData name="Bridge Staff" userId="4a5b337bcbfd55c6" providerId="LiveId" clId="{3EEC2A3A-9E47-4C99-BEE3-190C090D4DD4}" dt="2021-01-19T17:13:38.225" v="363" actId="26606"/>
          <ac:spMkLst>
            <pc:docMk/>
            <pc:sldMk cId="0" sldId="270"/>
            <ac:spMk id="65" creationId="{7209C9DA-6E0D-46D9-8275-C52222D8CCAC}"/>
          </ac:spMkLst>
        </pc:spChg>
        <pc:spChg chg="add del">
          <ac:chgData name="Bridge Staff" userId="4a5b337bcbfd55c6" providerId="LiveId" clId="{3EEC2A3A-9E47-4C99-BEE3-190C090D4DD4}" dt="2021-01-19T17:13:38.225" v="363" actId="26606"/>
          <ac:spMkLst>
            <pc:docMk/>
            <pc:sldMk cId="0" sldId="270"/>
            <ac:spMk id="67" creationId="{3EB57A4D-E0D0-46DA-B339-F24CA46FA70B}"/>
          </ac:spMkLst>
        </pc:spChg>
        <pc:spChg chg="add del">
          <ac:chgData name="Bridge Staff" userId="4a5b337bcbfd55c6" providerId="LiveId" clId="{3EEC2A3A-9E47-4C99-BEE3-190C090D4DD4}" dt="2021-01-19T17:13:40.171" v="365" actId="26606"/>
          <ac:spMkLst>
            <pc:docMk/>
            <pc:sldMk cId="0" sldId="270"/>
            <ac:spMk id="70" creationId="{45B71F80-1F92-4074-84D9-16A062B215B3}"/>
          </ac:spMkLst>
        </pc:spChg>
        <pc:spChg chg="add del">
          <ac:chgData name="Bridge Staff" userId="4a5b337bcbfd55c6" providerId="LiveId" clId="{3EEC2A3A-9E47-4C99-BEE3-190C090D4DD4}" dt="2021-01-19T17:13:40.171" v="365" actId="26606"/>
          <ac:spMkLst>
            <pc:docMk/>
            <pc:sldMk cId="0" sldId="270"/>
            <ac:spMk id="71" creationId="{7209C9DA-6E0D-46D9-8275-C52222D8CCAC}"/>
          </ac:spMkLst>
        </pc:spChg>
        <pc:spChg chg="add del">
          <ac:chgData name="Bridge Staff" userId="4a5b337bcbfd55c6" providerId="LiveId" clId="{3EEC2A3A-9E47-4C99-BEE3-190C090D4DD4}" dt="2021-01-19T17:13:40.171" v="365" actId="26606"/>
          <ac:spMkLst>
            <pc:docMk/>
            <pc:sldMk cId="0" sldId="270"/>
            <ac:spMk id="72" creationId="{3EB57A4D-E0D0-46DA-B339-F24CA46FA70B}"/>
          </ac:spMkLst>
        </pc:spChg>
        <pc:spChg chg="add del">
          <ac:chgData name="Bridge Staff" userId="4a5b337bcbfd55c6" providerId="LiveId" clId="{3EEC2A3A-9E47-4C99-BEE3-190C090D4DD4}" dt="2021-01-19T17:13:46.215" v="367" actId="26606"/>
          <ac:spMkLst>
            <pc:docMk/>
            <pc:sldMk cId="0" sldId="270"/>
            <ac:spMk id="76" creationId="{24C6BC13-FB1E-48CC-B421-3D06039728B4}"/>
          </ac:spMkLst>
        </pc:spChg>
        <pc:spChg chg="add del">
          <ac:chgData name="Bridge Staff" userId="4a5b337bcbfd55c6" providerId="LiveId" clId="{3EEC2A3A-9E47-4C99-BEE3-190C090D4DD4}" dt="2021-01-19T17:13:46.215" v="367" actId="26606"/>
          <ac:spMkLst>
            <pc:docMk/>
            <pc:sldMk cId="0" sldId="270"/>
            <ac:spMk id="77" creationId="{CB5AA8A5-25CC-4295-892F-367FCDAF2BF6}"/>
          </ac:spMkLst>
        </pc:spChg>
        <pc:spChg chg="add del">
          <ac:chgData name="Bridge Staff" userId="4a5b337bcbfd55c6" providerId="LiveId" clId="{3EEC2A3A-9E47-4C99-BEE3-190C090D4DD4}" dt="2021-01-19T17:14:37.087" v="426" actId="26606"/>
          <ac:spMkLst>
            <pc:docMk/>
            <pc:sldMk cId="0" sldId="270"/>
            <ac:spMk id="88" creationId="{CB5AA8A5-25CC-4295-892F-367FCDAF2BF6}"/>
          </ac:spMkLst>
        </pc:spChg>
        <pc:spChg chg="add del">
          <ac:chgData name="Bridge Staff" userId="4a5b337bcbfd55c6" providerId="LiveId" clId="{3EEC2A3A-9E47-4C99-BEE3-190C090D4DD4}" dt="2021-01-19T17:14:37.087" v="426" actId="26606"/>
          <ac:spMkLst>
            <pc:docMk/>
            <pc:sldMk cId="0" sldId="270"/>
            <ac:spMk id="96" creationId="{24C6BC13-FB1E-48CC-B421-3D06039728B4}"/>
          </ac:spMkLst>
        </pc:spChg>
        <pc:spChg chg="add del">
          <ac:chgData name="Bridge Staff" userId="4a5b337bcbfd55c6" providerId="LiveId" clId="{3EEC2A3A-9E47-4C99-BEE3-190C090D4DD4}" dt="2021-01-19T17:15:34.656" v="441" actId="26606"/>
          <ac:spMkLst>
            <pc:docMk/>
            <pc:sldMk cId="0" sldId="270"/>
            <ac:spMk id="114" creationId="{2D94F95D-89EF-455B-9F54-0F4231363A8B}"/>
          </ac:spMkLst>
        </pc:spChg>
        <pc:spChg chg="add del">
          <ac:chgData name="Bridge Staff" userId="4a5b337bcbfd55c6" providerId="LiveId" clId="{3EEC2A3A-9E47-4C99-BEE3-190C090D4DD4}" dt="2021-01-19T17:15:34.656" v="441" actId="26606"/>
          <ac:spMkLst>
            <pc:docMk/>
            <pc:sldMk cId="0" sldId="270"/>
            <ac:spMk id="127" creationId="{A1AE21A0-AA96-4557-AB48-66255CF0AD7F}"/>
          </ac:spMkLst>
        </pc:spChg>
        <pc:spChg chg="add del">
          <ac:chgData name="Bridge Staff" userId="4a5b337bcbfd55c6" providerId="LiveId" clId="{3EEC2A3A-9E47-4C99-BEE3-190C090D4DD4}" dt="2021-01-19T17:15:33.763" v="438" actId="26606"/>
          <ac:spMkLst>
            <pc:docMk/>
            <pc:sldMk cId="0" sldId="270"/>
            <ac:spMk id="144" creationId="{CB5AA8A5-25CC-4295-892F-367FCDAF2BF6}"/>
          </ac:spMkLst>
        </pc:spChg>
        <pc:spChg chg="add del">
          <ac:chgData name="Bridge Staff" userId="4a5b337bcbfd55c6" providerId="LiveId" clId="{3EEC2A3A-9E47-4C99-BEE3-190C090D4DD4}" dt="2021-01-19T17:15:33.763" v="438" actId="26606"/>
          <ac:spMkLst>
            <pc:docMk/>
            <pc:sldMk cId="0" sldId="270"/>
            <ac:spMk id="157" creationId="{24C6BC13-FB1E-48CC-B421-3D06039728B4}"/>
          </ac:spMkLst>
        </pc:spChg>
        <pc:spChg chg="add del">
          <ac:chgData name="Bridge Staff" userId="4a5b337bcbfd55c6" providerId="LiveId" clId="{3EEC2A3A-9E47-4C99-BEE3-190C090D4DD4}" dt="2021-01-19T17:15:34.525" v="440" actId="26606"/>
          <ac:spMkLst>
            <pc:docMk/>
            <pc:sldMk cId="0" sldId="270"/>
            <ac:spMk id="160" creationId="{2D94F95D-89EF-455B-9F54-0F4231363A8B}"/>
          </ac:spMkLst>
        </pc:spChg>
        <pc:spChg chg="add del">
          <ac:chgData name="Bridge Staff" userId="4a5b337bcbfd55c6" providerId="LiveId" clId="{3EEC2A3A-9E47-4C99-BEE3-190C090D4DD4}" dt="2021-01-19T17:15:34.525" v="440" actId="26606"/>
          <ac:spMkLst>
            <pc:docMk/>
            <pc:sldMk cId="0" sldId="270"/>
            <ac:spMk id="162" creationId="{A1AE21A0-AA96-4557-AB48-66255CF0AD7F}"/>
          </ac:spMkLst>
        </pc:spChg>
        <pc:spChg chg="add">
          <ac:chgData name="Bridge Staff" userId="4a5b337bcbfd55c6" providerId="LiveId" clId="{3EEC2A3A-9E47-4C99-BEE3-190C090D4DD4}" dt="2021-01-19T17:15:34.656" v="441" actId="26606"/>
          <ac:spMkLst>
            <pc:docMk/>
            <pc:sldMk cId="0" sldId="270"/>
            <ac:spMk id="165" creationId="{CB5AA8A5-25CC-4295-892F-367FCDAF2BF6}"/>
          </ac:spMkLst>
        </pc:spChg>
        <pc:spChg chg="add">
          <ac:chgData name="Bridge Staff" userId="4a5b337bcbfd55c6" providerId="LiveId" clId="{3EEC2A3A-9E47-4C99-BEE3-190C090D4DD4}" dt="2021-01-19T17:15:34.656" v="441" actId="26606"/>
          <ac:spMkLst>
            <pc:docMk/>
            <pc:sldMk cId="0" sldId="270"/>
            <ac:spMk id="167" creationId="{24C6BC13-FB1E-48CC-B421-3D06039728B4}"/>
          </ac:spMkLst>
        </pc:spChg>
        <pc:grpChg chg="del">
          <ac:chgData name="Bridge Staff" userId="4a5b337bcbfd55c6" providerId="LiveId" clId="{3EEC2A3A-9E47-4C99-BEE3-190C090D4DD4}" dt="2021-01-19T16:53:11.420" v="83" actId="478"/>
          <ac:grpSpMkLst>
            <pc:docMk/>
            <pc:sldMk cId="0" sldId="270"/>
            <ac:grpSpMk id="2" creationId="{00000000-0000-0000-0000-000000000000}"/>
          </ac:grpSpMkLst>
        </pc:grpChg>
        <pc:grpChg chg="del">
          <ac:chgData name="Bridge Staff" userId="4a5b337bcbfd55c6" providerId="LiveId" clId="{3EEC2A3A-9E47-4C99-BEE3-190C090D4DD4}" dt="2021-01-19T16:53:12.145" v="84" actId="478"/>
          <ac:grpSpMkLst>
            <pc:docMk/>
            <pc:sldMk cId="0" sldId="270"/>
            <ac:grpSpMk id="4" creationId="{00000000-0000-0000-0000-000000000000}"/>
          </ac:grpSpMkLst>
        </pc:grpChg>
        <pc:grpChg chg="del">
          <ac:chgData name="Bridge Staff" userId="4a5b337bcbfd55c6" providerId="LiveId" clId="{3EEC2A3A-9E47-4C99-BEE3-190C090D4DD4}" dt="2021-01-19T16:53:18.347" v="85" actId="478"/>
          <ac:grpSpMkLst>
            <pc:docMk/>
            <pc:sldMk cId="0" sldId="270"/>
            <ac:grpSpMk id="7" creationId="{00000000-0000-0000-0000-000000000000}"/>
          </ac:grpSpMkLst>
        </pc:grpChg>
        <pc:grpChg chg="add del">
          <ac:chgData name="Bridge Staff" userId="4a5b337bcbfd55c6" providerId="LiveId" clId="{3EEC2A3A-9E47-4C99-BEE3-190C090D4DD4}" dt="2021-01-19T17:13:46.276" v="368" actId="26606"/>
          <ac:grpSpMkLst>
            <pc:docMk/>
            <pc:sldMk cId="0" sldId="270"/>
            <ac:grpSpMk id="13" creationId="{2A83B46E-4B9D-41E7-AEA4-D49D0E7D87A9}"/>
          </ac:grpSpMkLst>
        </pc:grpChg>
        <pc:grpChg chg="add del">
          <ac:chgData name="Bridge Staff" userId="4a5b337bcbfd55c6" providerId="LiveId" clId="{3EEC2A3A-9E47-4C99-BEE3-190C090D4DD4}" dt="2021-01-19T17:13:38.225" v="363" actId="26606"/>
          <ac:grpSpMkLst>
            <pc:docMk/>
            <pc:sldMk cId="0" sldId="270"/>
            <ac:grpSpMk id="51" creationId="{947CDE17-06F4-4FCE-8BFE-AD89EACB7094}"/>
          </ac:grpSpMkLst>
        </pc:grpChg>
        <pc:grpChg chg="add del">
          <ac:chgData name="Bridge Staff" userId="4a5b337bcbfd55c6" providerId="LiveId" clId="{3EEC2A3A-9E47-4C99-BEE3-190C090D4DD4}" dt="2021-01-19T17:13:40.171" v="365" actId="26606"/>
          <ac:grpSpMkLst>
            <pc:docMk/>
            <pc:sldMk cId="0" sldId="270"/>
            <ac:grpSpMk id="69" creationId="{947CDE17-06F4-4FCE-8BFE-AD89EACB7094}"/>
          </ac:grpSpMkLst>
        </pc:grpChg>
        <pc:grpChg chg="add del">
          <ac:chgData name="Bridge Staff" userId="4a5b337bcbfd55c6" providerId="LiveId" clId="{3EEC2A3A-9E47-4C99-BEE3-190C090D4DD4}" dt="2021-01-19T17:13:46.215" v="367" actId="26606"/>
          <ac:grpSpMkLst>
            <pc:docMk/>
            <pc:sldMk cId="0" sldId="270"/>
            <ac:grpSpMk id="75" creationId="{947CDE17-06F4-4FCE-8BFE-AD89EACB7094}"/>
          </ac:grpSpMkLst>
        </pc:grpChg>
        <pc:grpChg chg="add del">
          <ac:chgData name="Bridge Staff" userId="4a5b337bcbfd55c6" providerId="LiveId" clId="{3EEC2A3A-9E47-4C99-BEE3-190C090D4DD4}" dt="2021-01-19T17:13:46.215" v="367" actId="26606"/>
          <ac:grpSpMkLst>
            <pc:docMk/>
            <pc:sldMk cId="0" sldId="270"/>
            <ac:grpSpMk id="78" creationId="{09DD65AA-8280-4962-92F3-DF1CB53349DB}"/>
          </ac:grpSpMkLst>
        </pc:grpChg>
        <pc:grpChg chg="add del">
          <ac:chgData name="Bridge Staff" userId="4a5b337bcbfd55c6" providerId="LiveId" clId="{3EEC2A3A-9E47-4C99-BEE3-190C090D4DD4}" dt="2021-01-19T17:14:37.087" v="426" actId="26606"/>
          <ac:grpSpMkLst>
            <pc:docMk/>
            <pc:sldMk cId="0" sldId="270"/>
            <ac:grpSpMk id="87" creationId="{947CDE17-06F4-4FCE-8BFE-AD89EACB7094}"/>
          </ac:grpSpMkLst>
        </pc:grpChg>
        <pc:grpChg chg="add del">
          <ac:chgData name="Bridge Staff" userId="4a5b337bcbfd55c6" providerId="LiveId" clId="{3EEC2A3A-9E47-4C99-BEE3-190C090D4DD4}" dt="2021-01-19T17:14:37.087" v="426" actId="26606"/>
          <ac:grpSpMkLst>
            <pc:docMk/>
            <pc:sldMk cId="0" sldId="270"/>
            <ac:grpSpMk id="89" creationId="{09DD65AA-8280-4962-92F3-DF1CB53349DB}"/>
          </ac:grpSpMkLst>
        </pc:grpChg>
        <pc:grpChg chg="add del">
          <ac:chgData name="Bridge Staff" userId="4a5b337bcbfd55c6" providerId="LiveId" clId="{3EEC2A3A-9E47-4C99-BEE3-190C090D4DD4}" dt="2021-01-19T17:15:34.656" v="441" actId="26606"/>
          <ac:grpSpMkLst>
            <pc:docMk/>
            <pc:sldMk cId="0" sldId="270"/>
            <ac:grpSpMk id="102" creationId="{947CDE17-06F4-4FCE-8BFE-AD89EACB7094}"/>
          </ac:grpSpMkLst>
        </pc:grpChg>
        <pc:grpChg chg="add del">
          <ac:chgData name="Bridge Staff" userId="4a5b337bcbfd55c6" providerId="LiveId" clId="{3EEC2A3A-9E47-4C99-BEE3-190C090D4DD4}" dt="2021-01-19T17:15:34.656" v="441" actId="26606"/>
          <ac:grpSpMkLst>
            <pc:docMk/>
            <pc:sldMk cId="0" sldId="270"/>
            <ac:grpSpMk id="116" creationId="{612B9F8D-6DD1-481E-8CCE-81A7EEB15F57}"/>
          </ac:grpSpMkLst>
        </pc:grpChg>
        <pc:grpChg chg="add del">
          <ac:chgData name="Bridge Staff" userId="4a5b337bcbfd55c6" providerId="LiveId" clId="{3EEC2A3A-9E47-4C99-BEE3-190C090D4DD4}" dt="2021-01-19T17:15:33.763" v="438" actId="26606"/>
          <ac:grpSpMkLst>
            <pc:docMk/>
            <pc:sldMk cId="0" sldId="270"/>
            <ac:grpSpMk id="132" creationId="{947CDE17-06F4-4FCE-8BFE-AD89EACB7094}"/>
          </ac:grpSpMkLst>
        </pc:grpChg>
        <pc:grpChg chg="add del">
          <ac:chgData name="Bridge Staff" userId="4a5b337bcbfd55c6" providerId="LiveId" clId="{3EEC2A3A-9E47-4C99-BEE3-190C090D4DD4}" dt="2021-01-19T17:15:33.763" v="438" actId="26606"/>
          <ac:grpSpMkLst>
            <pc:docMk/>
            <pc:sldMk cId="0" sldId="270"/>
            <ac:grpSpMk id="146" creationId="{09DD65AA-8280-4962-92F3-DF1CB53349DB}"/>
          </ac:grpSpMkLst>
        </pc:grpChg>
        <pc:grpChg chg="add del">
          <ac:chgData name="Bridge Staff" userId="4a5b337bcbfd55c6" providerId="LiveId" clId="{3EEC2A3A-9E47-4C99-BEE3-190C090D4DD4}" dt="2021-01-19T17:15:34.525" v="440" actId="26606"/>
          <ac:grpSpMkLst>
            <pc:docMk/>
            <pc:sldMk cId="0" sldId="270"/>
            <ac:grpSpMk id="159" creationId="{947CDE17-06F4-4FCE-8BFE-AD89EACB7094}"/>
          </ac:grpSpMkLst>
        </pc:grpChg>
        <pc:grpChg chg="add del">
          <ac:chgData name="Bridge Staff" userId="4a5b337bcbfd55c6" providerId="LiveId" clId="{3EEC2A3A-9E47-4C99-BEE3-190C090D4DD4}" dt="2021-01-19T17:15:34.525" v="440" actId="26606"/>
          <ac:grpSpMkLst>
            <pc:docMk/>
            <pc:sldMk cId="0" sldId="270"/>
            <ac:grpSpMk id="161" creationId="{612B9F8D-6DD1-481E-8CCE-81A7EEB15F57}"/>
          </ac:grpSpMkLst>
        </pc:grpChg>
        <pc:grpChg chg="add">
          <ac:chgData name="Bridge Staff" userId="4a5b337bcbfd55c6" providerId="LiveId" clId="{3EEC2A3A-9E47-4C99-BEE3-190C090D4DD4}" dt="2021-01-19T17:15:34.656" v="441" actId="26606"/>
          <ac:grpSpMkLst>
            <pc:docMk/>
            <pc:sldMk cId="0" sldId="270"/>
            <ac:grpSpMk id="164" creationId="{947CDE17-06F4-4FCE-8BFE-AD89EACB7094}"/>
          </ac:grpSpMkLst>
        </pc:grpChg>
        <pc:grpChg chg="add">
          <ac:chgData name="Bridge Staff" userId="4a5b337bcbfd55c6" providerId="LiveId" clId="{3EEC2A3A-9E47-4C99-BEE3-190C090D4DD4}" dt="2021-01-19T17:15:34.656" v="441" actId="26606"/>
          <ac:grpSpMkLst>
            <pc:docMk/>
            <pc:sldMk cId="0" sldId="270"/>
            <ac:grpSpMk id="166" creationId="{09DD65AA-8280-4962-92F3-DF1CB53349DB}"/>
          </ac:grpSpMkLst>
        </pc:grpChg>
        <pc:graphicFrameChg chg="add del">
          <ac:chgData name="Bridge Staff" userId="4a5b337bcbfd55c6" providerId="LiveId" clId="{3EEC2A3A-9E47-4C99-BEE3-190C090D4DD4}" dt="2021-01-19T17:13:38.225" v="363" actId="26606"/>
          <ac:graphicFrameMkLst>
            <pc:docMk/>
            <pc:sldMk cId="0" sldId="270"/>
            <ac:graphicFrameMk id="47" creationId="{4DA3A899-A60E-4AE0-94C3-D40EC68DF518}"/>
          </ac:graphicFrameMkLst>
        </pc:graphicFrameChg>
        <pc:graphicFrameChg chg="add del">
          <ac:chgData name="Bridge Staff" userId="4a5b337bcbfd55c6" providerId="LiveId" clId="{3EEC2A3A-9E47-4C99-BEE3-190C090D4DD4}" dt="2021-01-19T17:13:40.171" v="365" actId="26606"/>
          <ac:graphicFrameMkLst>
            <pc:docMk/>
            <pc:sldMk cId="0" sldId="270"/>
            <ac:graphicFrameMk id="73" creationId="{F16A094C-C818-4CDC-94E5-4D6CF655FCA5}"/>
          </ac:graphicFrameMkLst>
        </pc:graphicFrameChg>
        <pc:graphicFrameChg chg="add del">
          <ac:chgData name="Bridge Staff" userId="4a5b337bcbfd55c6" providerId="LiveId" clId="{3EEC2A3A-9E47-4C99-BEE3-190C090D4DD4}" dt="2021-01-19T17:13:46.215" v="367" actId="26606"/>
          <ac:graphicFrameMkLst>
            <pc:docMk/>
            <pc:sldMk cId="0" sldId="270"/>
            <ac:graphicFrameMk id="85" creationId="{ACD6E481-4C72-4296-9416-7D9E974965B8}"/>
          </ac:graphicFrameMkLst>
        </pc:graphicFrameChg>
        <pc:graphicFrameChg chg="add mod modGraphic">
          <ac:chgData name="Bridge Staff" userId="4a5b337bcbfd55c6" providerId="LiveId" clId="{3EEC2A3A-9E47-4C99-BEE3-190C090D4DD4}" dt="2021-01-19T17:15:34.656" v="441" actId="26606"/>
          <ac:graphicFrameMkLst>
            <pc:docMk/>
            <pc:sldMk cId="0" sldId="270"/>
            <ac:graphicFrameMk id="97" creationId="{4A99A8E1-10A5-441A-9E9E-90EAEA6E5142}"/>
          </ac:graphicFrameMkLst>
        </pc:graphicFrameChg>
        <pc:cxnChg chg="add del">
          <ac:chgData name="Bridge Staff" userId="4a5b337bcbfd55c6" providerId="LiveId" clId="{3EEC2A3A-9E47-4C99-BEE3-190C090D4DD4}" dt="2021-01-19T17:13:46.276" v="368" actId="26606"/>
          <ac:cxnSpMkLst>
            <pc:docMk/>
            <pc:sldMk cId="0" sldId="270"/>
            <ac:cxnSpMk id="29" creationId="{1A901C3D-CFAE-460D-BD0E-7D22164D7DFB}"/>
          </ac:cxnSpMkLst>
        </pc:cxnChg>
        <pc:cxnChg chg="add del">
          <ac:chgData name="Bridge Staff" userId="4a5b337bcbfd55c6" providerId="LiveId" clId="{3EEC2A3A-9E47-4C99-BEE3-190C090D4DD4}" dt="2021-01-19T17:13:46.276" v="368" actId="26606"/>
          <ac:cxnSpMkLst>
            <pc:docMk/>
            <pc:sldMk cId="0" sldId="270"/>
            <ac:cxnSpMk id="31" creationId="{837C0EA9-1437-4437-9D20-2BBDA1AA9FF8}"/>
          </ac:cxnSpMkLst>
        </pc:cxnChg>
      </pc:sldChg>
      <pc:sldChg chg="addSp delSp modSp mod setBg">
        <pc:chgData name="Bridge Staff" userId="4a5b337bcbfd55c6" providerId="LiveId" clId="{3EEC2A3A-9E47-4C99-BEE3-190C090D4DD4}" dt="2021-01-19T16:56:44.399" v="141" actId="207"/>
        <pc:sldMkLst>
          <pc:docMk/>
          <pc:sldMk cId="0" sldId="271"/>
        </pc:sldMkLst>
        <pc:spChg chg="mod ord">
          <ac:chgData name="Bridge Staff" userId="4a5b337bcbfd55c6" providerId="LiveId" clId="{3EEC2A3A-9E47-4C99-BEE3-190C090D4DD4}" dt="2021-01-19T16:56:37.386" v="139" actId="5793"/>
          <ac:spMkLst>
            <pc:docMk/>
            <pc:sldMk cId="0" sldId="271"/>
            <ac:spMk id="2" creationId="{00000000-0000-0000-0000-000000000000}"/>
          </ac:spMkLst>
        </pc:spChg>
        <pc:spChg chg="del">
          <ac:chgData name="Bridge Staff" userId="4a5b337bcbfd55c6" providerId="LiveId" clId="{3EEC2A3A-9E47-4C99-BEE3-190C090D4DD4}" dt="2021-01-19T16:55:36.074" v="109" actId="478"/>
          <ac:spMkLst>
            <pc:docMk/>
            <pc:sldMk cId="0" sldId="271"/>
            <ac:spMk id="3" creationId="{00000000-0000-0000-0000-000000000000}"/>
          </ac:spMkLst>
        </pc:spChg>
        <pc:spChg chg="mod">
          <ac:chgData name="Bridge Staff" userId="4a5b337bcbfd55c6" providerId="LiveId" clId="{3EEC2A3A-9E47-4C99-BEE3-190C090D4DD4}" dt="2021-01-19T16:56:44.399" v="141" actId="207"/>
          <ac:spMkLst>
            <pc:docMk/>
            <pc:sldMk cId="0" sldId="271"/>
            <ac:spMk id="9" creationId="{00000000-0000-0000-0000-000000000000}"/>
          </ac:spMkLst>
        </pc:spChg>
        <pc:spChg chg="add">
          <ac:chgData name="Bridge Staff" userId="4a5b337bcbfd55c6" providerId="LiveId" clId="{3EEC2A3A-9E47-4C99-BEE3-190C090D4DD4}" dt="2021-01-19T16:55:52.160" v="112" actId="26606"/>
          <ac:spMkLst>
            <pc:docMk/>
            <pc:sldMk cId="0" sldId="271"/>
            <ac:spMk id="26" creationId="{CE3A6A76-AE5D-49AE-9D49-90C0F1548261}"/>
          </ac:spMkLst>
        </pc:spChg>
        <pc:grpChg chg="del">
          <ac:chgData name="Bridge Staff" userId="4a5b337bcbfd55c6" providerId="LiveId" clId="{3EEC2A3A-9E47-4C99-BEE3-190C090D4DD4}" dt="2021-01-19T16:55:46.968" v="111" actId="478"/>
          <ac:grpSpMkLst>
            <pc:docMk/>
            <pc:sldMk cId="0" sldId="271"/>
            <ac:grpSpMk id="5" creationId="{00000000-0000-0000-0000-000000000000}"/>
          </ac:grpSpMkLst>
        </pc:grpChg>
        <pc:grpChg chg="del">
          <ac:chgData name="Bridge Staff" userId="4a5b337bcbfd55c6" providerId="LiveId" clId="{3EEC2A3A-9E47-4C99-BEE3-190C090D4DD4}" dt="2021-01-19T16:55:38.532" v="110" actId="478"/>
          <ac:grpSpMkLst>
            <pc:docMk/>
            <pc:sldMk cId="0" sldId="271"/>
            <ac:grpSpMk id="7" creationId="{00000000-0000-0000-0000-000000000000}"/>
          </ac:grpSpMkLst>
        </pc:grpChg>
        <pc:grpChg chg="add">
          <ac:chgData name="Bridge Staff" userId="4a5b337bcbfd55c6" providerId="LiveId" clId="{3EEC2A3A-9E47-4C99-BEE3-190C090D4DD4}" dt="2021-01-19T16:55:52.160" v="112" actId="26606"/>
          <ac:grpSpMkLst>
            <pc:docMk/>
            <pc:sldMk cId="0" sldId="271"/>
            <ac:grpSpMk id="14" creationId="{2A83B46E-4B9D-41E7-AEA4-D49D0E7D87A9}"/>
          </ac:grpSpMkLst>
        </pc:grpChg>
        <pc:grpChg chg="add">
          <ac:chgData name="Bridge Staff" userId="4a5b337bcbfd55c6" providerId="LiveId" clId="{3EEC2A3A-9E47-4C99-BEE3-190C090D4DD4}" dt="2021-01-19T16:55:52.160" v="112" actId="26606"/>
          <ac:grpSpMkLst>
            <pc:docMk/>
            <pc:sldMk cId="0" sldId="271"/>
            <ac:grpSpMk id="28" creationId="{64DBF464-02EB-49E8-BED5-CCD9C0E092FA}"/>
          </ac:grpSpMkLst>
        </pc:grpChg>
        <pc:picChg chg="del">
          <ac:chgData name="Bridge Staff" userId="4a5b337bcbfd55c6" providerId="LiveId" clId="{3EEC2A3A-9E47-4C99-BEE3-190C090D4DD4}" dt="2021-01-19T16:55:35.362" v="108" actId="478"/>
          <ac:picMkLst>
            <pc:docMk/>
            <pc:sldMk cId="0" sldId="271"/>
            <ac:picMk id="4" creationId="{00000000-0000-0000-0000-000000000000}"/>
          </ac:picMkLst>
        </pc:picChg>
      </pc:sldChg>
      <pc:sldChg chg="addSp delSp modSp del mod setBg">
        <pc:chgData name="Bridge Staff" userId="4a5b337bcbfd55c6" providerId="LiveId" clId="{3EEC2A3A-9E47-4C99-BEE3-190C090D4DD4}" dt="2021-01-19T19:37:52.685" v="447" actId="47"/>
        <pc:sldMkLst>
          <pc:docMk/>
          <pc:sldMk cId="0" sldId="272"/>
        </pc:sldMkLst>
        <pc:spChg chg="add del">
          <ac:chgData name="Bridge Staff" userId="4a5b337bcbfd55c6" providerId="LiveId" clId="{3EEC2A3A-9E47-4C99-BEE3-190C090D4DD4}" dt="2021-01-19T16:57:31.005" v="149" actId="26606"/>
          <ac:spMkLst>
            <pc:docMk/>
            <pc:sldMk cId="0" sldId="272"/>
            <ac:spMk id="2" creationId="{00000000-0000-0000-0000-000000000000}"/>
          </ac:spMkLst>
        </pc:spChg>
        <pc:spChg chg="del mod">
          <ac:chgData name="Bridge Staff" userId="4a5b337bcbfd55c6" providerId="LiveId" clId="{3EEC2A3A-9E47-4C99-BEE3-190C090D4DD4}" dt="2021-01-19T16:57:07.093" v="144" actId="478"/>
          <ac:spMkLst>
            <pc:docMk/>
            <pc:sldMk cId="0" sldId="272"/>
            <ac:spMk id="3" creationId="{00000000-0000-0000-0000-000000000000}"/>
          </ac:spMkLst>
        </pc:spChg>
        <pc:spChg chg="mod">
          <ac:chgData name="Bridge Staff" userId="4a5b337bcbfd55c6" providerId="LiveId" clId="{3EEC2A3A-9E47-4C99-BEE3-190C090D4DD4}" dt="2021-01-19T16:57:31.005" v="149" actId="26606"/>
          <ac:spMkLst>
            <pc:docMk/>
            <pc:sldMk cId="0" sldId="272"/>
            <ac:spMk id="9" creationId="{00000000-0000-0000-0000-000000000000}"/>
          </ac:spMkLst>
        </pc:spChg>
        <pc:spChg chg="add del">
          <ac:chgData name="Bridge Staff" userId="4a5b337bcbfd55c6" providerId="LiveId" clId="{3EEC2A3A-9E47-4C99-BEE3-190C090D4DD4}" dt="2021-01-19T16:57:30.932" v="148" actId="26606"/>
          <ac:spMkLst>
            <pc:docMk/>
            <pc:sldMk cId="0" sldId="272"/>
            <ac:spMk id="27" creationId="{CB5AA8A5-25CC-4295-892F-367FCDAF2BF6}"/>
          </ac:spMkLst>
        </pc:spChg>
        <pc:spChg chg="add del">
          <ac:chgData name="Bridge Staff" userId="4a5b337bcbfd55c6" providerId="LiveId" clId="{3EEC2A3A-9E47-4C99-BEE3-190C090D4DD4}" dt="2021-01-19T16:57:30.932" v="148" actId="26606"/>
          <ac:spMkLst>
            <pc:docMk/>
            <pc:sldMk cId="0" sldId="272"/>
            <ac:spMk id="40" creationId="{24C6BC13-FB1E-48CC-B421-3D06039728B4}"/>
          </ac:spMkLst>
        </pc:spChg>
        <pc:spChg chg="add">
          <ac:chgData name="Bridge Staff" userId="4a5b337bcbfd55c6" providerId="LiveId" clId="{3EEC2A3A-9E47-4C99-BEE3-190C090D4DD4}" dt="2021-01-19T16:57:31.005" v="149" actId="26606"/>
          <ac:spMkLst>
            <pc:docMk/>
            <pc:sldMk cId="0" sldId="272"/>
            <ac:spMk id="43" creationId="{CB5AA8A5-25CC-4295-892F-367FCDAF2BF6}"/>
          </ac:spMkLst>
        </pc:spChg>
        <pc:spChg chg="add">
          <ac:chgData name="Bridge Staff" userId="4a5b337bcbfd55c6" providerId="LiveId" clId="{3EEC2A3A-9E47-4C99-BEE3-190C090D4DD4}" dt="2021-01-19T16:57:31.005" v="149" actId="26606"/>
          <ac:spMkLst>
            <pc:docMk/>
            <pc:sldMk cId="0" sldId="272"/>
            <ac:spMk id="45" creationId="{24C6BC13-FB1E-48CC-B421-3D06039728B4}"/>
          </ac:spMkLst>
        </pc:spChg>
        <pc:grpChg chg="del">
          <ac:chgData name="Bridge Staff" userId="4a5b337bcbfd55c6" providerId="LiveId" clId="{3EEC2A3A-9E47-4C99-BEE3-190C090D4DD4}" dt="2021-01-19T16:57:10.891" v="146" actId="478"/>
          <ac:grpSpMkLst>
            <pc:docMk/>
            <pc:sldMk cId="0" sldId="272"/>
            <ac:grpSpMk id="5" creationId="{00000000-0000-0000-0000-000000000000}"/>
          </ac:grpSpMkLst>
        </pc:grpChg>
        <pc:grpChg chg="del">
          <ac:chgData name="Bridge Staff" userId="4a5b337bcbfd55c6" providerId="LiveId" clId="{3EEC2A3A-9E47-4C99-BEE3-190C090D4DD4}" dt="2021-01-19T16:57:07.802" v="145" actId="478"/>
          <ac:grpSpMkLst>
            <pc:docMk/>
            <pc:sldMk cId="0" sldId="272"/>
            <ac:grpSpMk id="7" creationId="{00000000-0000-0000-0000-000000000000}"/>
          </ac:grpSpMkLst>
        </pc:grpChg>
        <pc:grpChg chg="add del">
          <ac:chgData name="Bridge Staff" userId="4a5b337bcbfd55c6" providerId="LiveId" clId="{3EEC2A3A-9E47-4C99-BEE3-190C090D4DD4}" dt="2021-01-19T16:57:30.932" v="148" actId="26606"/>
          <ac:grpSpMkLst>
            <pc:docMk/>
            <pc:sldMk cId="0" sldId="272"/>
            <ac:grpSpMk id="15" creationId="{947CDE17-06F4-4FCE-8BFE-AD89EACB7094}"/>
          </ac:grpSpMkLst>
        </pc:grpChg>
        <pc:grpChg chg="add del">
          <ac:chgData name="Bridge Staff" userId="4a5b337bcbfd55c6" providerId="LiveId" clId="{3EEC2A3A-9E47-4C99-BEE3-190C090D4DD4}" dt="2021-01-19T16:57:30.932" v="148" actId="26606"/>
          <ac:grpSpMkLst>
            <pc:docMk/>
            <pc:sldMk cId="0" sldId="272"/>
            <ac:grpSpMk id="29" creationId="{09DD65AA-8280-4962-92F3-DF1CB53349DB}"/>
          </ac:grpSpMkLst>
        </pc:grpChg>
        <pc:grpChg chg="add">
          <ac:chgData name="Bridge Staff" userId="4a5b337bcbfd55c6" providerId="LiveId" clId="{3EEC2A3A-9E47-4C99-BEE3-190C090D4DD4}" dt="2021-01-19T16:57:31.005" v="149" actId="26606"/>
          <ac:grpSpMkLst>
            <pc:docMk/>
            <pc:sldMk cId="0" sldId="272"/>
            <ac:grpSpMk id="42" creationId="{947CDE17-06F4-4FCE-8BFE-AD89EACB7094}"/>
          </ac:grpSpMkLst>
        </pc:grpChg>
        <pc:grpChg chg="add">
          <ac:chgData name="Bridge Staff" userId="4a5b337bcbfd55c6" providerId="LiveId" clId="{3EEC2A3A-9E47-4C99-BEE3-190C090D4DD4}" dt="2021-01-19T16:57:31.005" v="149" actId="26606"/>
          <ac:grpSpMkLst>
            <pc:docMk/>
            <pc:sldMk cId="0" sldId="272"/>
            <ac:grpSpMk id="44" creationId="{09DD65AA-8280-4962-92F3-DF1CB53349DB}"/>
          </ac:grpSpMkLst>
        </pc:grpChg>
        <pc:graphicFrameChg chg="add del">
          <ac:chgData name="Bridge Staff" userId="4a5b337bcbfd55c6" providerId="LiveId" clId="{3EEC2A3A-9E47-4C99-BEE3-190C090D4DD4}" dt="2021-01-19T16:57:30.932" v="148" actId="26606"/>
          <ac:graphicFrameMkLst>
            <pc:docMk/>
            <pc:sldMk cId="0" sldId="272"/>
            <ac:graphicFrameMk id="11" creationId="{3E994706-37B5-40A0-88B7-B9235BF23D32}"/>
          </ac:graphicFrameMkLst>
        </pc:graphicFrameChg>
        <pc:graphicFrameChg chg="add">
          <ac:chgData name="Bridge Staff" userId="4a5b337bcbfd55c6" providerId="LiveId" clId="{3EEC2A3A-9E47-4C99-BEE3-190C090D4DD4}" dt="2021-01-19T16:57:31.005" v="149" actId="26606"/>
          <ac:graphicFrameMkLst>
            <pc:docMk/>
            <pc:sldMk cId="0" sldId="272"/>
            <ac:graphicFrameMk id="46" creationId="{774995A8-462E-43B9-99B3-C77E7357280E}"/>
          </ac:graphicFrameMkLst>
        </pc:graphicFrameChg>
        <pc:picChg chg="del">
          <ac:chgData name="Bridge Staff" userId="4a5b337bcbfd55c6" providerId="LiveId" clId="{3EEC2A3A-9E47-4C99-BEE3-190C090D4DD4}" dt="2021-01-19T16:57:06.361" v="142" actId="478"/>
          <ac:picMkLst>
            <pc:docMk/>
            <pc:sldMk cId="0" sldId="272"/>
            <ac:picMk id="4" creationId="{00000000-0000-0000-0000-000000000000}"/>
          </ac:picMkLst>
        </pc:picChg>
      </pc:sldChg>
      <pc:sldChg chg="addSp delSp modSp mod setBg">
        <pc:chgData name="Bridge Staff" userId="4a5b337bcbfd55c6" providerId="LiveId" clId="{3EEC2A3A-9E47-4C99-BEE3-190C090D4DD4}" dt="2021-01-19T17:01:21.326" v="182" actId="403"/>
        <pc:sldMkLst>
          <pc:docMk/>
          <pc:sldMk cId="0" sldId="273"/>
        </pc:sldMkLst>
        <pc:spChg chg="mod ord">
          <ac:chgData name="Bridge Staff" userId="4a5b337bcbfd55c6" providerId="LiveId" clId="{3EEC2A3A-9E47-4C99-BEE3-190C090D4DD4}" dt="2021-01-19T17:01:04.551" v="177" actId="20577"/>
          <ac:spMkLst>
            <pc:docMk/>
            <pc:sldMk cId="0" sldId="273"/>
            <ac:spMk id="2" creationId="{00000000-0000-0000-0000-000000000000}"/>
          </ac:spMkLst>
        </pc:spChg>
        <pc:spChg chg="mod">
          <ac:chgData name="Bridge Staff" userId="4a5b337bcbfd55c6" providerId="LiveId" clId="{3EEC2A3A-9E47-4C99-BEE3-190C090D4DD4}" dt="2021-01-19T17:01:21.326" v="182" actId="403"/>
          <ac:spMkLst>
            <pc:docMk/>
            <pc:sldMk cId="0" sldId="273"/>
            <ac:spMk id="7" creationId="{00000000-0000-0000-0000-000000000000}"/>
          </ac:spMkLst>
        </pc:spChg>
        <pc:spChg chg="add del">
          <ac:chgData name="Bridge Staff" userId="4a5b337bcbfd55c6" providerId="LiveId" clId="{3EEC2A3A-9E47-4C99-BEE3-190C090D4DD4}" dt="2021-01-19T16:57:58.020" v="152" actId="26606"/>
          <ac:spMkLst>
            <pc:docMk/>
            <pc:sldMk cId="0" sldId="273"/>
            <ac:spMk id="24" creationId="{CE3A6A76-AE5D-49AE-9D49-90C0F1548261}"/>
          </ac:spMkLst>
        </pc:spChg>
        <pc:spChg chg="add del">
          <ac:chgData name="Bridge Staff" userId="4a5b337bcbfd55c6" providerId="LiveId" clId="{3EEC2A3A-9E47-4C99-BEE3-190C090D4DD4}" dt="2021-01-19T16:58:21.158" v="156" actId="26606"/>
          <ac:spMkLst>
            <pc:docMk/>
            <pc:sldMk cId="0" sldId="273"/>
            <ac:spMk id="28" creationId="{266F638A-E405-4AC0-B984-72E5813B0DD1}"/>
          </ac:spMkLst>
        </pc:spChg>
        <pc:spChg chg="add del">
          <ac:chgData name="Bridge Staff" userId="4a5b337bcbfd55c6" providerId="LiveId" clId="{3EEC2A3A-9E47-4C99-BEE3-190C090D4DD4}" dt="2021-01-19T16:58:21.158" v="156" actId="26606"/>
          <ac:spMkLst>
            <pc:docMk/>
            <pc:sldMk cId="0" sldId="273"/>
            <ac:spMk id="34" creationId="{27B538D5-95DB-47ED-9CB4-34AE5BF78E6B}"/>
          </ac:spMkLst>
        </pc:spChg>
        <pc:spChg chg="add del">
          <ac:chgData name="Bridge Staff" userId="4a5b337bcbfd55c6" providerId="LiveId" clId="{3EEC2A3A-9E47-4C99-BEE3-190C090D4DD4}" dt="2021-01-19T16:58:21.158" v="156" actId="26606"/>
          <ac:spMkLst>
            <pc:docMk/>
            <pc:sldMk cId="0" sldId="273"/>
            <ac:spMk id="39" creationId="{8DF4D7F6-81B5-452A-9CE6-76D81F91D41B}"/>
          </ac:spMkLst>
        </pc:spChg>
        <pc:spChg chg="add del">
          <ac:chgData name="Bridge Staff" userId="4a5b337bcbfd55c6" providerId="LiveId" clId="{3EEC2A3A-9E47-4C99-BEE3-190C090D4DD4}" dt="2021-01-19T16:58:21.158" v="156" actId="26606"/>
          <ac:spMkLst>
            <pc:docMk/>
            <pc:sldMk cId="0" sldId="273"/>
            <ac:spMk id="40" creationId="{4600514D-20FB-4559-97DC-D1DC39E6C3DE}"/>
          </ac:spMkLst>
        </pc:spChg>
        <pc:spChg chg="add del">
          <ac:chgData name="Bridge Staff" userId="4a5b337bcbfd55c6" providerId="LiveId" clId="{3EEC2A3A-9E47-4C99-BEE3-190C090D4DD4}" dt="2021-01-19T16:58:21.135" v="155" actId="26606"/>
          <ac:spMkLst>
            <pc:docMk/>
            <pc:sldMk cId="0" sldId="273"/>
            <ac:spMk id="57" creationId="{603AE127-802C-459A-A612-DB85B67F0DC0}"/>
          </ac:spMkLst>
        </pc:spChg>
        <pc:spChg chg="add del">
          <ac:chgData name="Bridge Staff" userId="4a5b337bcbfd55c6" providerId="LiveId" clId="{3EEC2A3A-9E47-4C99-BEE3-190C090D4DD4}" dt="2021-01-19T16:58:21.135" v="155" actId="26606"/>
          <ac:spMkLst>
            <pc:docMk/>
            <pc:sldMk cId="0" sldId="273"/>
            <ac:spMk id="59" creationId="{9323D83D-50D6-4040-A58B-FCEA340F886A}"/>
          </ac:spMkLst>
        </pc:spChg>
        <pc:spChg chg="add del">
          <ac:chgData name="Bridge Staff" userId="4a5b337bcbfd55c6" providerId="LiveId" clId="{3EEC2A3A-9E47-4C99-BEE3-190C090D4DD4}" dt="2021-01-19T16:58:21.135" v="155" actId="26606"/>
          <ac:spMkLst>
            <pc:docMk/>
            <pc:sldMk cId="0" sldId="273"/>
            <ac:spMk id="63" creationId="{F10FD715-4DCE-4779-B634-EC78315EA213}"/>
          </ac:spMkLst>
        </pc:spChg>
        <pc:spChg chg="add del">
          <ac:chgData name="Bridge Staff" userId="4a5b337bcbfd55c6" providerId="LiveId" clId="{3EEC2A3A-9E47-4C99-BEE3-190C090D4DD4}" dt="2021-01-19T16:58:27.881" v="159" actId="26606"/>
          <ac:spMkLst>
            <pc:docMk/>
            <pc:sldMk cId="0" sldId="273"/>
            <ac:spMk id="66" creationId="{E80B86A7-A1EC-475B-9166-88902B033A38}"/>
          </ac:spMkLst>
        </pc:spChg>
        <pc:spChg chg="add del">
          <ac:chgData name="Bridge Staff" userId="4a5b337bcbfd55c6" providerId="LiveId" clId="{3EEC2A3A-9E47-4C99-BEE3-190C090D4DD4}" dt="2021-01-19T16:58:27.881" v="159" actId="26606"/>
          <ac:spMkLst>
            <pc:docMk/>
            <pc:sldMk cId="0" sldId="273"/>
            <ac:spMk id="67" creationId="{C2C29CB1-9F74-4879-A6AF-AEA67B6F1F4D}"/>
          </ac:spMkLst>
        </pc:spChg>
        <pc:spChg chg="add del">
          <ac:chgData name="Bridge Staff" userId="4a5b337bcbfd55c6" providerId="LiveId" clId="{3EEC2A3A-9E47-4C99-BEE3-190C090D4DD4}" dt="2021-01-19T16:58:27.881" v="159" actId="26606"/>
          <ac:spMkLst>
            <pc:docMk/>
            <pc:sldMk cId="0" sldId="273"/>
            <ac:spMk id="68" creationId="{7E2C7115-5336-410C-AD71-0F0952A2E5A7}"/>
          </ac:spMkLst>
        </pc:spChg>
        <pc:spChg chg="add del">
          <ac:chgData name="Bridge Staff" userId="4a5b337bcbfd55c6" providerId="LiveId" clId="{3EEC2A3A-9E47-4C99-BEE3-190C090D4DD4}" dt="2021-01-19T16:58:27.851" v="158" actId="26606"/>
          <ac:spMkLst>
            <pc:docMk/>
            <pc:sldMk cId="0" sldId="273"/>
            <ac:spMk id="85" creationId="{E80B86A7-A1EC-475B-9166-88902B033A38}"/>
          </ac:spMkLst>
        </pc:spChg>
        <pc:spChg chg="add del">
          <ac:chgData name="Bridge Staff" userId="4a5b337bcbfd55c6" providerId="LiveId" clId="{3EEC2A3A-9E47-4C99-BEE3-190C090D4DD4}" dt="2021-01-19T16:58:27.851" v="158" actId="26606"/>
          <ac:spMkLst>
            <pc:docMk/>
            <pc:sldMk cId="0" sldId="273"/>
            <ac:spMk id="87" creationId="{C2C29CB1-9F74-4879-A6AF-AEA67B6F1F4D}"/>
          </ac:spMkLst>
        </pc:spChg>
        <pc:spChg chg="add del">
          <ac:chgData name="Bridge Staff" userId="4a5b337bcbfd55c6" providerId="LiveId" clId="{3EEC2A3A-9E47-4C99-BEE3-190C090D4DD4}" dt="2021-01-19T16:58:27.851" v="158" actId="26606"/>
          <ac:spMkLst>
            <pc:docMk/>
            <pc:sldMk cId="0" sldId="273"/>
            <ac:spMk id="89" creationId="{7E2C7115-5336-410C-AD71-0F0952A2E5A7}"/>
          </ac:spMkLst>
        </pc:spChg>
        <pc:spChg chg="add">
          <ac:chgData name="Bridge Staff" userId="4a5b337bcbfd55c6" providerId="LiveId" clId="{3EEC2A3A-9E47-4C99-BEE3-190C090D4DD4}" dt="2021-01-19T16:58:27.881" v="159" actId="26606"/>
          <ac:spMkLst>
            <pc:docMk/>
            <pc:sldMk cId="0" sldId="273"/>
            <ac:spMk id="94" creationId="{8DF4D7F6-81B5-452A-9CE6-76D81F91D41B}"/>
          </ac:spMkLst>
        </pc:spChg>
        <pc:spChg chg="add">
          <ac:chgData name="Bridge Staff" userId="4a5b337bcbfd55c6" providerId="LiveId" clId="{3EEC2A3A-9E47-4C99-BEE3-190C090D4DD4}" dt="2021-01-19T16:58:27.881" v="159" actId="26606"/>
          <ac:spMkLst>
            <pc:docMk/>
            <pc:sldMk cId="0" sldId="273"/>
            <ac:spMk id="95" creationId="{27B538D5-95DB-47ED-9CB4-34AE5BF78E6B}"/>
          </ac:spMkLst>
        </pc:spChg>
        <pc:spChg chg="add">
          <ac:chgData name="Bridge Staff" userId="4a5b337bcbfd55c6" providerId="LiveId" clId="{3EEC2A3A-9E47-4C99-BEE3-190C090D4DD4}" dt="2021-01-19T16:58:27.881" v="159" actId="26606"/>
          <ac:spMkLst>
            <pc:docMk/>
            <pc:sldMk cId="0" sldId="273"/>
            <ac:spMk id="96" creationId="{4600514D-20FB-4559-97DC-D1DC39E6C3DE}"/>
          </ac:spMkLst>
        </pc:spChg>
        <pc:spChg chg="add">
          <ac:chgData name="Bridge Staff" userId="4a5b337bcbfd55c6" providerId="LiveId" clId="{3EEC2A3A-9E47-4C99-BEE3-190C090D4DD4}" dt="2021-01-19T16:58:27.881" v="159" actId="26606"/>
          <ac:spMkLst>
            <pc:docMk/>
            <pc:sldMk cId="0" sldId="273"/>
            <ac:spMk id="97" creationId="{266F638A-E405-4AC0-B984-72E5813B0DD1}"/>
          </ac:spMkLst>
        </pc:spChg>
        <pc:grpChg chg="del">
          <ac:chgData name="Bridge Staff" userId="4a5b337bcbfd55c6" providerId="LiveId" clId="{3EEC2A3A-9E47-4C99-BEE3-190C090D4DD4}" dt="2021-01-19T16:57:50.139" v="150" actId="478"/>
          <ac:grpSpMkLst>
            <pc:docMk/>
            <pc:sldMk cId="0" sldId="273"/>
            <ac:grpSpMk id="3" creationId="{00000000-0000-0000-0000-000000000000}"/>
          </ac:grpSpMkLst>
        </pc:grpChg>
        <pc:grpChg chg="add del">
          <ac:chgData name="Bridge Staff" userId="4a5b337bcbfd55c6" providerId="LiveId" clId="{3EEC2A3A-9E47-4C99-BEE3-190C090D4DD4}" dt="2021-01-19T16:57:58.020" v="152" actId="26606"/>
          <ac:grpSpMkLst>
            <pc:docMk/>
            <pc:sldMk cId="0" sldId="273"/>
            <ac:grpSpMk id="12" creationId="{2A83B46E-4B9D-41E7-AEA4-D49D0E7D87A9}"/>
          </ac:grpSpMkLst>
        </pc:grpChg>
        <pc:grpChg chg="add del">
          <ac:chgData name="Bridge Staff" userId="4a5b337bcbfd55c6" providerId="LiveId" clId="{3EEC2A3A-9E47-4C99-BEE3-190C090D4DD4}" dt="2021-01-19T16:57:58.020" v="152" actId="26606"/>
          <ac:grpSpMkLst>
            <pc:docMk/>
            <pc:sldMk cId="0" sldId="273"/>
            <ac:grpSpMk id="26" creationId="{64DBF464-02EB-49E8-BED5-CCD9C0E092FA}"/>
          </ac:grpSpMkLst>
        </pc:grpChg>
        <pc:grpChg chg="add del">
          <ac:chgData name="Bridge Staff" userId="4a5b337bcbfd55c6" providerId="LiveId" clId="{3EEC2A3A-9E47-4C99-BEE3-190C090D4DD4}" dt="2021-01-19T16:58:21.158" v="156" actId="26606"/>
          <ac:grpSpMkLst>
            <pc:docMk/>
            <pc:sldMk cId="0" sldId="273"/>
            <ac:grpSpMk id="38" creationId="{2A83B46E-4B9D-41E7-AEA4-D49D0E7D87A9}"/>
          </ac:grpSpMkLst>
        </pc:grpChg>
        <pc:grpChg chg="add del">
          <ac:chgData name="Bridge Staff" userId="4a5b337bcbfd55c6" providerId="LiveId" clId="{3EEC2A3A-9E47-4C99-BEE3-190C090D4DD4}" dt="2021-01-19T16:58:21.135" v="155" actId="26606"/>
          <ac:grpSpMkLst>
            <pc:docMk/>
            <pc:sldMk cId="0" sldId="273"/>
            <ac:grpSpMk id="45" creationId="{2A83B46E-4B9D-41E7-AEA4-D49D0E7D87A9}"/>
          </ac:grpSpMkLst>
        </pc:grpChg>
        <pc:grpChg chg="add del">
          <ac:chgData name="Bridge Staff" userId="4a5b337bcbfd55c6" providerId="LiveId" clId="{3EEC2A3A-9E47-4C99-BEE3-190C090D4DD4}" dt="2021-01-19T16:58:27.881" v="159" actId="26606"/>
          <ac:grpSpMkLst>
            <pc:docMk/>
            <pc:sldMk cId="0" sldId="273"/>
            <ac:grpSpMk id="65" creationId="{2A83B46E-4B9D-41E7-AEA4-D49D0E7D87A9}"/>
          </ac:grpSpMkLst>
        </pc:grpChg>
        <pc:grpChg chg="add del">
          <ac:chgData name="Bridge Staff" userId="4a5b337bcbfd55c6" providerId="LiveId" clId="{3EEC2A3A-9E47-4C99-BEE3-190C090D4DD4}" dt="2021-01-19T16:58:27.851" v="158" actId="26606"/>
          <ac:grpSpMkLst>
            <pc:docMk/>
            <pc:sldMk cId="0" sldId="273"/>
            <ac:grpSpMk id="73" creationId="{2A83B46E-4B9D-41E7-AEA4-D49D0E7D87A9}"/>
          </ac:grpSpMkLst>
        </pc:grpChg>
        <pc:grpChg chg="add">
          <ac:chgData name="Bridge Staff" userId="4a5b337bcbfd55c6" providerId="LiveId" clId="{3EEC2A3A-9E47-4C99-BEE3-190C090D4DD4}" dt="2021-01-19T16:58:27.881" v="159" actId="26606"/>
          <ac:grpSpMkLst>
            <pc:docMk/>
            <pc:sldMk cId="0" sldId="273"/>
            <ac:grpSpMk id="92" creationId="{2A83B46E-4B9D-41E7-AEA4-D49D0E7D87A9}"/>
          </ac:grpSpMkLst>
        </pc:grpChg>
        <pc:cxnChg chg="add del">
          <ac:chgData name="Bridge Staff" userId="4a5b337bcbfd55c6" providerId="LiveId" clId="{3EEC2A3A-9E47-4C99-BEE3-190C090D4DD4}" dt="2021-01-19T16:58:21.158" v="156" actId="26606"/>
          <ac:cxnSpMkLst>
            <pc:docMk/>
            <pc:sldMk cId="0" sldId="273"/>
            <ac:cxnSpMk id="30" creationId="{7D1CBE93-B17D-4509-843C-82287C38032A}"/>
          </ac:cxnSpMkLst>
        </pc:cxnChg>
        <pc:cxnChg chg="add del">
          <ac:chgData name="Bridge Staff" userId="4a5b337bcbfd55c6" providerId="LiveId" clId="{3EEC2A3A-9E47-4C99-BEE3-190C090D4DD4}" dt="2021-01-19T16:58:21.158" v="156" actId="26606"/>
          <ac:cxnSpMkLst>
            <pc:docMk/>
            <pc:sldMk cId="0" sldId="273"/>
            <ac:cxnSpMk id="32" creationId="{AE6277B4-6A43-48AB-89B2-3442221619CC}"/>
          </ac:cxnSpMkLst>
        </pc:cxnChg>
        <pc:cxnChg chg="add del">
          <ac:chgData name="Bridge Staff" userId="4a5b337bcbfd55c6" providerId="LiveId" clId="{3EEC2A3A-9E47-4C99-BEE3-190C090D4DD4}" dt="2021-01-19T16:58:21.135" v="155" actId="26606"/>
          <ac:cxnSpMkLst>
            <pc:docMk/>
            <pc:sldMk cId="0" sldId="273"/>
            <ac:cxnSpMk id="61" creationId="{1A1FE6BB-DFB2-4080-9B5E-076EF5DDE67B}"/>
          </ac:cxnSpMkLst>
        </pc:cxnChg>
        <pc:cxnChg chg="add">
          <ac:chgData name="Bridge Staff" userId="4a5b337bcbfd55c6" providerId="LiveId" clId="{3EEC2A3A-9E47-4C99-BEE3-190C090D4DD4}" dt="2021-01-19T16:58:27.881" v="159" actId="26606"/>
          <ac:cxnSpMkLst>
            <pc:docMk/>
            <pc:sldMk cId="0" sldId="273"/>
            <ac:cxnSpMk id="91" creationId="{7D1CBE93-B17D-4509-843C-82287C38032A}"/>
          </ac:cxnSpMkLst>
        </pc:cxnChg>
        <pc:cxnChg chg="add">
          <ac:chgData name="Bridge Staff" userId="4a5b337bcbfd55c6" providerId="LiveId" clId="{3EEC2A3A-9E47-4C99-BEE3-190C090D4DD4}" dt="2021-01-19T16:58:27.881" v="159" actId="26606"/>
          <ac:cxnSpMkLst>
            <pc:docMk/>
            <pc:sldMk cId="0" sldId="273"/>
            <ac:cxnSpMk id="93" creationId="{AE6277B4-6A43-48AB-89B2-3442221619CC}"/>
          </ac:cxnSpMkLst>
        </pc:cxnChg>
      </pc:sldChg>
      <pc:sldChg chg="addSp delSp modSp mod setBg">
        <pc:chgData name="Bridge Staff" userId="4a5b337bcbfd55c6" providerId="LiveId" clId="{3EEC2A3A-9E47-4C99-BEE3-190C090D4DD4}" dt="2021-01-19T17:02:18.322" v="207" actId="404"/>
        <pc:sldMkLst>
          <pc:docMk/>
          <pc:sldMk cId="0" sldId="274"/>
        </pc:sldMkLst>
        <pc:spChg chg="mod ord">
          <ac:chgData name="Bridge Staff" userId="4a5b337bcbfd55c6" providerId="LiveId" clId="{3EEC2A3A-9E47-4C99-BEE3-190C090D4DD4}" dt="2021-01-19T17:02:09.462" v="199" actId="1076"/>
          <ac:spMkLst>
            <pc:docMk/>
            <pc:sldMk cId="0" sldId="274"/>
            <ac:spMk id="4" creationId="{00000000-0000-0000-0000-000000000000}"/>
          </ac:spMkLst>
        </pc:spChg>
        <pc:spChg chg="mod">
          <ac:chgData name="Bridge Staff" userId="4a5b337bcbfd55c6" providerId="LiveId" clId="{3EEC2A3A-9E47-4C99-BEE3-190C090D4DD4}" dt="2021-01-19T17:02:18.322" v="207" actId="404"/>
          <ac:spMkLst>
            <pc:docMk/>
            <pc:sldMk cId="0" sldId="274"/>
            <ac:spMk id="5" creationId="{00000000-0000-0000-0000-000000000000}"/>
          </ac:spMkLst>
        </pc:spChg>
        <pc:spChg chg="add del">
          <ac:chgData name="Bridge Staff" userId="4a5b337bcbfd55c6" providerId="LiveId" clId="{3EEC2A3A-9E47-4C99-BEE3-190C090D4DD4}" dt="2021-01-19T17:01:36.639" v="185" actId="26606"/>
          <ac:spMkLst>
            <pc:docMk/>
            <pc:sldMk cId="0" sldId="274"/>
            <ac:spMk id="22" creationId="{8DF4D7F6-81B5-452A-9CE6-76D81F91D41B}"/>
          </ac:spMkLst>
        </pc:spChg>
        <pc:spChg chg="add del">
          <ac:chgData name="Bridge Staff" userId="4a5b337bcbfd55c6" providerId="LiveId" clId="{3EEC2A3A-9E47-4C99-BEE3-190C090D4DD4}" dt="2021-01-19T17:01:36.639" v="185" actId="26606"/>
          <ac:spMkLst>
            <pc:docMk/>
            <pc:sldMk cId="0" sldId="274"/>
            <ac:spMk id="24" creationId="{4600514D-20FB-4559-97DC-D1DC39E6C3DE}"/>
          </ac:spMkLst>
        </pc:spChg>
        <pc:spChg chg="add del">
          <ac:chgData name="Bridge Staff" userId="4a5b337bcbfd55c6" providerId="LiveId" clId="{3EEC2A3A-9E47-4C99-BEE3-190C090D4DD4}" dt="2021-01-19T17:01:36.639" v="185" actId="26606"/>
          <ac:spMkLst>
            <pc:docMk/>
            <pc:sldMk cId="0" sldId="274"/>
            <ac:spMk id="26" creationId="{266F638A-E405-4AC0-B984-72E5813B0DD1}"/>
          </ac:spMkLst>
        </pc:spChg>
        <pc:spChg chg="add del">
          <ac:chgData name="Bridge Staff" userId="4a5b337bcbfd55c6" providerId="LiveId" clId="{3EEC2A3A-9E47-4C99-BEE3-190C090D4DD4}" dt="2021-01-19T17:01:36.639" v="185" actId="26606"/>
          <ac:spMkLst>
            <pc:docMk/>
            <pc:sldMk cId="0" sldId="274"/>
            <ac:spMk id="32" creationId="{27B538D5-95DB-47ED-9CB4-34AE5BF78E6B}"/>
          </ac:spMkLst>
        </pc:spChg>
        <pc:spChg chg="add">
          <ac:chgData name="Bridge Staff" userId="4a5b337bcbfd55c6" providerId="LiveId" clId="{3EEC2A3A-9E47-4C99-BEE3-190C090D4DD4}" dt="2021-01-19T17:01:36.672" v="186" actId="26606"/>
          <ac:spMkLst>
            <pc:docMk/>
            <pc:sldMk cId="0" sldId="274"/>
            <ac:spMk id="35" creationId="{E80B86A7-A1EC-475B-9166-88902B033A38}"/>
          </ac:spMkLst>
        </pc:spChg>
        <pc:spChg chg="add">
          <ac:chgData name="Bridge Staff" userId="4a5b337bcbfd55c6" providerId="LiveId" clId="{3EEC2A3A-9E47-4C99-BEE3-190C090D4DD4}" dt="2021-01-19T17:01:36.672" v="186" actId="26606"/>
          <ac:spMkLst>
            <pc:docMk/>
            <pc:sldMk cId="0" sldId="274"/>
            <ac:spMk id="36" creationId="{C2C29CB1-9F74-4879-A6AF-AEA67B6F1F4D}"/>
          </ac:spMkLst>
        </pc:spChg>
        <pc:spChg chg="add">
          <ac:chgData name="Bridge Staff" userId="4a5b337bcbfd55c6" providerId="LiveId" clId="{3EEC2A3A-9E47-4C99-BEE3-190C090D4DD4}" dt="2021-01-19T17:01:36.672" v="186" actId="26606"/>
          <ac:spMkLst>
            <pc:docMk/>
            <pc:sldMk cId="0" sldId="274"/>
            <ac:spMk id="37" creationId="{7E2C7115-5336-410C-AD71-0F0952A2E5A7}"/>
          </ac:spMkLst>
        </pc:spChg>
        <pc:grpChg chg="del">
          <ac:chgData name="Bridge Staff" userId="4a5b337bcbfd55c6" providerId="LiveId" clId="{3EEC2A3A-9E47-4C99-BEE3-190C090D4DD4}" dt="2021-01-19T17:01:28.507" v="183" actId="478"/>
          <ac:grpSpMkLst>
            <pc:docMk/>
            <pc:sldMk cId="0" sldId="274"/>
            <ac:grpSpMk id="2" creationId="{00000000-0000-0000-0000-000000000000}"/>
          </ac:grpSpMkLst>
        </pc:grpChg>
        <pc:grpChg chg="add del">
          <ac:chgData name="Bridge Staff" userId="4a5b337bcbfd55c6" providerId="LiveId" clId="{3EEC2A3A-9E47-4C99-BEE3-190C090D4DD4}" dt="2021-01-19T17:01:36.639" v="185" actId="26606"/>
          <ac:grpSpMkLst>
            <pc:docMk/>
            <pc:sldMk cId="0" sldId="274"/>
            <ac:grpSpMk id="10" creationId="{2A83B46E-4B9D-41E7-AEA4-D49D0E7D87A9}"/>
          </ac:grpSpMkLst>
        </pc:grpChg>
        <pc:grpChg chg="add">
          <ac:chgData name="Bridge Staff" userId="4a5b337bcbfd55c6" providerId="LiveId" clId="{3EEC2A3A-9E47-4C99-BEE3-190C090D4DD4}" dt="2021-01-19T17:01:36.672" v="186" actId="26606"/>
          <ac:grpSpMkLst>
            <pc:docMk/>
            <pc:sldMk cId="0" sldId="274"/>
            <ac:grpSpMk id="34" creationId="{2A83B46E-4B9D-41E7-AEA4-D49D0E7D87A9}"/>
          </ac:grpSpMkLst>
        </pc:grpChg>
        <pc:cxnChg chg="add del">
          <ac:chgData name="Bridge Staff" userId="4a5b337bcbfd55c6" providerId="LiveId" clId="{3EEC2A3A-9E47-4C99-BEE3-190C090D4DD4}" dt="2021-01-19T17:01:36.639" v="185" actId="26606"/>
          <ac:cxnSpMkLst>
            <pc:docMk/>
            <pc:sldMk cId="0" sldId="274"/>
            <ac:cxnSpMk id="28" creationId="{7D1CBE93-B17D-4509-843C-82287C38032A}"/>
          </ac:cxnSpMkLst>
        </pc:cxnChg>
        <pc:cxnChg chg="add del">
          <ac:chgData name="Bridge Staff" userId="4a5b337bcbfd55c6" providerId="LiveId" clId="{3EEC2A3A-9E47-4C99-BEE3-190C090D4DD4}" dt="2021-01-19T17:01:36.639" v="185" actId="26606"/>
          <ac:cxnSpMkLst>
            <pc:docMk/>
            <pc:sldMk cId="0" sldId="274"/>
            <ac:cxnSpMk id="30" creationId="{AE6277B4-6A43-48AB-89B2-3442221619CC}"/>
          </ac:cxnSpMkLst>
        </pc:cxnChg>
      </pc:sldChg>
      <pc:sldChg chg="delSp modSp mod">
        <pc:chgData name="Bridge Staff" userId="4a5b337bcbfd55c6" providerId="LiveId" clId="{3EEC2A3A-9E47-4C99-BEE3-190C090D4DD4}" dt="2021-01-19T17:02:58.818" v="217" actId="404"/>
        <pc:sldMkLst>
          <pc:docMk/>
          <pc:sldMk cId="0" sldId="275"/>
        </pc:sldMkLst>
        <pc:spChg chg="mod">
          <ac:chgData name="Bridge Staff" userId="4a5b337bcbfd55c6" providerId="LiveId" clId="{3EEC2A3A-9E47-4C99-BEE3-190C090D4DD4}" dt="2021-01-19T17:02:58.818" v="217" actId="404"/>
          <ac:spMkLst>
            <pc:docMk/>
            <pc:sldMk cId="0" sldId="275"/>
            <ac:spMk id="4" creationId="{00000000-0000-0000-0000-000000000000}"/>
          </ac:spMkLst>
        </pc:spChg>
        <pc:spChg chg="mod">
          <ac:chgData name="Bridge Staff" userId="4a5b337bcbfd55c6" providerId="LiveId" clId="{3EEC2A3A-9E47-4C99-BEE3-190C090D4DD4}" dt="2021-01-19T17:02:43.220" v="213" actId="207"/>
          <ac:spMkLst>
            <pc:docMk/>
            <pc:sldMk cId="0" sldId="275"/>
            <ac:spMk id="5" creationId="{00000000-0000-0000-0000-000000000000}"/>
          </ac:spMkLst>
        </pc:spChg>
        <pc:grpChg chg="del mod">
          <ac:chgData name="Bridge Staff" userId="4a5b337bcbfd55c6" providerId="LiveId" clId="{3EEC2A3A-9E47-4C99-BEE3-190C090D4DD4}" dt="2021-01-19T17:02:26.263" v="209" actId="478"/>
          <ac:grpSpMkLst>
            <pc:docMk/>
            <pc:sldMk cId="0" sldId="275"/>
            <ac:grpSpMk id="2" creationId="{00000000-0000-0000-0000-000000000000}"/>
          </ac:grpSpMkLst>
        </pc:grpChg>
      </pc:sldChg>
      <pc:sldChg chg="addSp delSp modSp mod setBg">
        <pc:chgData name="Bridge Staff" userId="4a5b337bcbfd55c6" providerId="LiveId" clId="{3EEC2A3A-9E47-4C99-BEE3-190C090D4DD4}" dt="2021-01-19T17:06:02.912" v="253" actId="403"/>
        <pc:sldMkLst>
          <pc:docMk/>
          <pc:sldMk cId="0" sldId="276"/>
        </pc:sldMkLst>
        <pc:spChg chg="mod ord">
          <ac:chgData name="Bridge Staff" userId="4a5b337bcbfd55c6" providerId="LiveId" clId="{3EEC2A3A-9E47-4C99-BEE3-190C090D4DD4}" dt="2021-01-19T17:05:47.524" v="247" actId="1076"/>
          <ac:spMkLst>
            <pc:docMk/>
            <pc:sldMk cId="0" sldId="276"/>
            <ac:spMk id="2" creationId="{00000000-0000-0000-0000-000000000000}"/>
          </ac:spMkLst>
        </pc:spChg>
        <pc:spChg chg="mod">
          <ac:chgData name="Bridge Staff" userId="4a5b337bcbfd55c6" providerId="LiveId" clId="{3EEC2A3A-9E47-4C99-BEE3-190C090D4DD4}" dt="2021-01-19T17:06:02.912" v="253" actId="403"/>
          <ac:spMkLst>
            <pc:docMk/>
            <pc:sldMk cId="0" sldId="276"/>
            <ac:spMk id="3" creationId="{00000000-0000-0000-0000-000000000000}"/>
          </ac:spMkLst>
        </pc:spChg>
        <pc:spChg chg="add del">
          <ac:chgData name="Bridge Staff" userId="4a5b337bcbfd55c6" providerId="LiveId" clId="{3EEC2A3A-9E47-4C99-BEE3-190C090D4DD4}" dt="2021-01-19T17:04:47.584" v="221" actId="26606"/>
          <ac:spMkLst>
            <pc:docMk/>
            <pc:sldMk cId="0" sldId="276"/>
            <ac:spMk id="20" creationId="{603AE127-802C-459A-A612-DB85B67F0DC0}"/>
          </ac:spMkLst>
        </pc:spChg>
        <pc:spChg chg="add del">
          <ac:chgData name="Bridge Staff" userId="4a5b337bcbfd55c6" providerId="LiveId" clId="{3EEC2A3A-9E47-4C99-BEE3-190C090D4DD4}" dt="2021-01-19T17:04:47.584" v="221" actId="26606"/>
          <ac:spMkLst>
            <pc:docMk/>
            <pc:sldMk cId="0" sldId="276"/>
            <ac:spMk id="22" creationId="{9323D83D-50D6-4040-A58B-FCEA340F886A}"/>
          </ac:spMkLst>
        </pc:spChg>
        <pc:spChg chg="add del">
          <ac:chgData name="Bridge Staff" userId="4a5b337bcbfd55c6" providerId="LiveId" clId="{3EEC2A3A-9E47-4C99-BEE3-190C090D4DD4}" dt="2021-01-19T17:04:47.584" v="221" actId="26606"/>
          <ac:spMkLst>
            <pc:docMk/>
            <pc:sldMk cId="0" sldId="276"/>
            <ac:spMk id="26" creationId="{F10FD715-4DCE-4779-B634-EC78315EA213}"/>
          </ac:spMkLst>
        </pc:spChg>
        <pc:spChg chg="add">
          <ac:chgData name="Bridge Staff" userId="4a5b337bcbfd55c6" providerId="LiveId" clId="{3EEC2A3A-9E47-4C99-BEE3-190C090D4DD4}" dt="2021-01-19T17:04:52.526" v="224" actId="26606"/>
          <ac:spMkLst>
            <pc:docMk/>
            <pc:sldMk cId="0" sldId="276"/>
            <ac:spMk id="30" creationId="{27B538D5-95DB-47ED-9CB4-34AE5BF78E6B}"/>
          </ac:spMkLst>
        </pc:spChg>
        <pc:spChg chg="add">
          <ac:chgData name="Bridge Staff" userId="4a5b337bcbfd55c6" providerId="LiveId" clId="{3EEC2A3A-9E47-4C99-BEE3-190C090D4DD4}" dt="2021-01-19T17:04:52.526" v="224" actId="26606"/>
          <ac:spMkLst>
            <pc:docMk/>
            <pc:sldMk cId="0" sldId="276"/>
            <ac:spMk id="32" creationId="{8DF4D7F6-81B5-452A-9CE6-76D81F91D41B}"/>
          </ac:spMkLst>
        </pc:spChg>
        <pc:spChg chg="add">
          <ac:chgData name="Bridge Staff" userId="4a5b337bcbfd55c6" providerId="LiveId" clId="{3EEC2A3A-9E47-4C99-BEE3-190C090D4DD4}" dt="2021-01-19T17:04:52.526" v="224" actId="26606"/>
          <ac:spMkLst>
            <pc:docMk/>
            <pc:sldMk cId="0" sldId="276"/>
            <ac:spMk id="33" creationId="{4600514D-20FB-4559-97DC-D1DC39E6C3DE}"/>
          </ac:spMkLst>
        </pc:spChg>
        <pc:spChg chg="add">
          <ac:chgData name="Bridge Staff" userId="4a5b337bcbfd55c6" providerId="LiveId" clId="{3EEC2A3A-9E47-4C99-BEE3-190C090D4DD4}" dt="2021-01-19T17:04:52.526" v="224" actId="26606"/>
          <ac:spMkLst>
            <pc:docMk/>
            <pc:sldMk cId="0" sldId="276"/>
            <ac:spMk id="34" creationId="{266F638A-E405-4AC0-B984-72E5813B0DD1}"/>
          </ac:spMkLst>
        </pc:spChg>
        <pc:grpChg chg="add del">
          <ac:chgData name="Bridge Staff" userId="4a5b337bcbfd55c6" providerId="LiveId" clId="{3EEC2A3A-9E47-4C99-BEE3-190C090D4DD4}" dt="2021-01-19T17:04:47.584" v="221" actId="26606"/>
          <ac:grpSpMkLst>
            <pc:docMk/>
            <pc:sldMk cId="0" sldId="276"/>
            <ac:grpSpMk id="8" creationId="{2A83B46E-4B9D-41E7-AEA4-D49D0E7D87A9}"/>
          </ac:grpSpMkLst>
        </pc:grpChg>
        <pc:grpChg chg="add del">
          <ac:chgData name="Bridge Staff" userId="4a5b337bcbfd55c6" providerId="LiveId" clId="{3EEC2A3A-9E47-4C99-BEE3-190C090D4DD4}" dt="2021-01-19T17:04:52.485" v="223" actId="26606"/>
          <ac:grpSpMkLst>
            <pc:docMk/>
            <pc:sldMk cId="0" sldId="276"/>
            <ac:grpSpMk id="28" creationId="{2A83B46E-4B9D-41E7-AEA4-D49D0E7D87A9}"/>
          </ac:grpSpMkLst>
        </pc:grpChg>
        <pc:grpChg chg="add">
          <ac:chgData name="Bridge Staff" userId="4a5b337bcbfd55c6" providerId="LiveId" clId="{3EEC2A3A-9E47-4C99-BEE3-190C090D4DD4}" dt="2021-01-19T17:04:52.526" v="224" actId="26606"/>
          <ac:grpSpMkLst>
            <pc:docMk/>
            <pc:sldMk cId="0" sldId="276"/>
            <ac:grpSpMk id="31" creationId="{2A83B46E-4B9D-41E7-AEA4-D49D0E7D87A9}"/>
          </ac:grpSpMkLst>
        </pc:grpChg>
        <pc:cxnChg chg="add del">
          <ac:chgData name="Bridge Staff" userId="4a5b337bcbfd55c6" providerId="LiveId" clId="{3EEC2A3A-9E47-4C99-BEE3-190C090D4DD4}" dt="2021-01-19T17:04:47.584" v="221" actId="26606"/>
          <ac:cxnSpMkLst>
            <pc:docMk/>
            <pc:sldMk cId="0" sldId="276"/>
            <ac:cxnSpMk id="24" creationId="{1A1FE6BB-DFB2-4080-9B5E-076EF5DDE67B}"/>
          </ac:cxnSpMkLst>
        </pc:cxnChg>
        <pc:cxnChg chg="add del">
          <ac:chgData name="Bridge Staff" userId="4a5b337bcbfd55c6" providerId="LiveId" clId="{3EEC2A3A-9E47-4C99-BEE3-190C090D4DD4}" dt="2021-01-19T17:04:52.485" v="223" actId="26606"/>
          <ac:cxnSpMkLst>
            <pc:docMk/>
            <pc:sldMk cId="0" sldId="276"/>
            <ac:cxnSpMk id="29" creationId="{0B5F7E3B-C5F1-40E0-A491-558BAFBC1127}"/>
          </ac:cxnSpMkLst>
        </pc:cxnChg>
        <pc:cxnChg chg="add">
          <ac:chgData name="Bridge Staff" userId="4a5b337bcbfd55c6" providerId="LiveId" clId="{3EEC2A3A-9E47-4C99-BEE3-190C090D4DD4}" dt="2021-01-19T17:04:52.526" v="224" actId="26606"/>
          <ac:cxnSpMkLst>
            <pc:docMk/>
            <pc:sldMk cId="0" sldId="276"/>
            <ac:cxnSpMk id="35" creationId="{7D1CBE93-B17D-4509-843C-82287C38032A}"/>
          </ac:cxnSpMkLst>
        </pc:cxnChg>
        <pc:cxnChg chg="add">
          <ac:chgData name="Bridge Staff" userId="4a5b337bcbfd55c6" providerId="LiveId" clId="{3EEC2A3A-9E47-4C99-BEE3-190C090D4DD4}" dt="2021-01-19T17:04:52.526" v="224" actId="26606"/>
          <ac:cxnSpMkLst>
            <pc:docMk/>
            <pc:sldMk cId="0" sldId="276"/>
            <ac:cxnSpMk id="36" creationId="{AE6277B4-6A43-48AB-89B2-3442221619CC}"/>
          </ac:cxnSpMkLst>
        </pc:cxnChg>
      </pc:sldChg>
      <pc:sldChg chg="modSp mod">
        <pc:chgData name="Bridge Staff" userId="4a5b337bcbfd55c6" providerId="LiveId" clId="{3EEC2A3A-9E47-4C99-BEE3-190C090D4DD4}" dt="2021-01-19T17:09:30.936" v="264" actId="1076"/>
        <pc:sldMkLst>
          <pc:docMk/>
          <pc:sldMk cId="0" sldId="277"/>
        </pc:sldMkLst>
        <pc:spChg chg="mod">
          <ac:chgData name="Bridge Staff" userId="4a5b337bcbfd55c6" providerId="LiveId" clId="{3EEC2A3A-9E47-4C99-BEE3-190C090D4DD4}" dt="2021-01-19T17:09:30.936" v="264" actId="1076"/>
          <ac:spMkLst>
            <pc:docMk/>
            <pc:sldMk cId="0" sldId="277"/>
            <ac:spMk id="2" creationId="{00000000-0000-0000-0000-000000000000}"/>
          </ac:spMkLst>
        </pc:spChg>
        <pc:spChg chg="mod">
          <ac:chgData name="Bridge Staff" userId="4a5b337bcbfd55c6" providerId="LiveId" clId="{3EEC2A3A-9E47-4C99-BEE3-190C090D4DD4}" dt="2021-01-19T17:09:26.696" v="263" actId="1076"/>
          <ac:spMkLst>
            <pc:docMk/>
            <pc:sldMk cId="0" sldId="277"/>
            <ac:spMk id="3" creationId="{00000000-0000-0000-0000-000000000000}"/>
          </ac:spMkLst>
        </pc:spChg>
      </pc:sldChg>
      <pc:sldChg chg="addSp delSp modSp mod setBg setClrOvrMap">
        <pc:chgData name="Bridge Staff" userId="4a5b337bcbfd55c6" providerId="LiveId" clId="{3EEC2A3A-9E47-4C99-BEE3-190C090D4DD4}" dt="2021-01-19T17:12:13.834" v="343" actId="122"/>
        <pc:sldMkLst>
          <pc:docMk/>
          <pc:sldMk cId="0" sldId="278"/>
        </pc:sldMkLst>
        <pc:spChg chg="del">
          <ac:chgData name="Bridge Staff" userId="4a5b337bcbfd55c6" providerId="LiveId" clId="{3EEC2A3A-9E47-4C99-BEE3-190C090D4DD4}" dt="2021-01-19T17:09:48.554" v="266" actId="478"/>
          <ac:spMkLst>
            <pc:docMk/>
            <pc:sldMk cId="0" sldId="278"/>
            <ac:spMk id="2" creationId="{00000000-0000-0000-0000-000000000000}"/>
          </ac:spMkLst>
        </pc:spChg>
        <pc:spChg chg="add del mod ord">
          <ac:chgData name="Bridge Staff" userId="4a5b337bcbfd55c6" providerId="LiveId" clId="{3EEC2A3A-9E47-4C99-BEE3-190C090D4DD4}" dt="2021-01-19T17:10:21.171" v="274" actId="26606"/>
          <ac:spMkLst>
            <pc:docMk/>
            <pc:sldMk cId="0" sldId="278"/>
            <ac:spMk id="3" creationId="{00000000-0000-0000-0000-000000000000}"/>
          </ac:spMkLst>
        </pc:spChg>
        <pc:spChg chg="mod">
          <ac:chgData name="Bridge Staff" userId="4a5b337bcbfd55c6" providerId="LiveId" clId="{3EEC2A3A-9E47-4C99-BEE3-190C090D4DD4}" dt="2021-01-19T17:12:13.834" v="343" actId="122"/>
          <ac:spMkLst>
            <pc:docMk/>
            <pc:sldMk cId="0" sldId="278"/>
            <ac:spMk id="9" creationId="{00000000-0000-0000-0000-000000000000}"/>
          </ac:spMkLst>
        </pc:spChg>
        <pc:spChg chg="add del">
          <ac:chgData name="Bridge Staff" userId="4a5b337bcbfd55c6" providerId="LiveId" clId="{3EEC2A3A-9E47-4C99-BEE3-190C090D4DD4}" dt="2021-01-19T17:11:32.239" v="325" actId="26606"/>
          <ac:spMkLst>
            <pc:docMk/>
            <pc:sldMk cId="0" sldId="278"/>
            <ac:spMk id="26" creationId="{8DF4D7F6-81B5-452A-9CE6-76D81F91D41B}"/>
          </ac:spMkLst>
        </pc:spChg>
        <pc:spChg chg="add del">
          <ac:chgData name="Bridge Staff" userId="4a5b337bcbfd55c6" providerId="LiveId" clId="{3EEC2A3A-9E47-4C99-BEE3-190C090D4DD4}" dt="2021-01-19T17:11:32.239" v="325" actId="26606"/>
          <ac:spMkLst>
            <pc:docMk/>
            <pc:sldMk cId="0" sldId="278"/>
            <ac:spMk id="28" creationId="{4600514D-20FB-4559-97DC-D1DC39E6C3DE}"/>
          </ac:spMkLst>
        </pc:spChg>
        <pc:spChg chg="add del">
          <ac:chgData name="Bridge Staff" userId="4a5b337bcbfd55c6" providerId="LiveId" clId="{3EEC2A3A-9E47-4C99-BEE3-190C090D4DD4}" dt="2021-01-19T17:11:32.239" v="325" actId="26606"/>
          <ac:spMkLst>
            <pc:docMk/>
            <pc:sldMk cId="0" sldId="278"/>
            <ac:spMk id="30" creationId="{266F638A-E405-4AC0-B984-72E5813B0DD1}"/>
          </ac:spMkLst>
        </pc:spChg>
        <pc:spChg chg="add del">
          <ac:chgData name="Bridge Staff" userId="4a5b337bcbfd55c6" providerId="LiveId" clId="{3EEC2A3A-9E47-4C99-BEE3-190C090D4DD4}" dt="2021-01-19T17:10:17.948" v="271" actId="26606"/>
          <ac:spMkLst>
            <pc:docMk/>
            <pc:sldMk cId="0" sldId="278"/>
            <ac:spMk id="31" creationId="{3F088236-D655-4F88-B238-E16762358025}"/>
          </ac:spMkLst>
        </pc:spChg>
        <pc:spChg chg="add del">
          <ac:chgData name="Bridge Staff" userId="4a5b337bcbfd55c6" providerId="LiveId" clId="{3EEC2A3A-9E47-4C99-BEE3-190C090D4DD4}" dt="2021-01-19T17:10:17.948" v="271" actId="26606"/>
          <ac:spMkLst>
            <pc:docMk/>
            <pc:sldMk cId="0" sldId="278"/>
            <ac:spMk id="33" creationId="{3DAC0C92-199E-475C-9390-119A9B027276}"/>
          </ac:spMkLst>
        </pc:spChg>
        <pc:spChg chg="add del">
          <ac:chgData name="Bridge Staff" userId="4a5b337bcbfd55c6" providerId="LiveId" clId="{3EEC2A3A-9E47-4C99-BEE3-190C090D4DD4}" dt="2021-01-19T17:10:17.948" v="271" actId="26606"/>
          <ac:spMkLst>
            <pc:docMk/>
            <pc:sldMk cId="0" sldId="278"/>
            <ac:spMk id="35" creationId="{C4CFB339-0ED8-4FE2-9EF1-6D1375B8499B}"/>
          </ac:spMkLst>
        </pc:spChg>
        <pc:spChg chg="add del">
          <ac:chgData name="Bridge Staff" userId="4a5b337bcbfd55c6" providerId="LiveId" clId="{3EEC2A3A-9E47-4C99-BEE3-190C090D4DD4}" dt="2021-01-19T17:11:32.239" v="325" actId="26606"/>
          <ac:spMkLst>
            <pc:docMk/>
            <pc:sldMk cId="0" sldId="278"/>
            <ac:spMk id="36" creationId="{27B538D5-95DB-47ED-9CB4-34AE5BF78E6B}"/>
          </ac:spMkLst>
        </pc:spChg>
        <pc:spChg chg="add del">
          <ac:chgData name="Bridge Staff" userId="4a5b337bcbfd55c6" providerId="LiveId" clId="{3EEC2A3A-9E47-4C99-BEE3-190C090D4DD4}" dt="2021-01-19T17:10:17.948" v="271" actId="26606"/>
          <ac:spMkLst>
            <pc:docMk/>
            <pc:sldMk cId="0" sldId="278"/>
            <ac:spMk id="37" creationId="{31896C80-2069-4431-9C19-83B913734490}"/>
          </ac:spMkLst>
        </pc:spChg>
        <pc:spChg chg="add del">
          <ac:chgData name="Bridge Staff" userId="4a5b337bcbfd55c6" providerId="LiveId" clId="{3EEC2A3A-9E47-4C99-BEE3-190C090D4DD4}" dt="2021-01-19T17:10:17.948" v="271" actId="26606"/>
          <ac:spMkLst>
            <pc:docMk/>
            <pc:sldMk cId="0" sldId="278"/>
            <ac:spMk id="39" creationId="{BF120A21-0841-4823-B0C4-28AEBCEF9B78}"/>
          </ac:spMkLst>
        </pc:spChg>
        <pc:spChg chg="add del">
          <ac:chgData name="Bridge Staff" userId="4a5b337bcbfd55c6" providerId="LiveId" clId="{3EEC2A3A-9E47-4C99-BEE3-190C090D4DD4}" dt="2021-01-19T17:10:21.134" v="273" actId="26606"/>
          <ac:spMkLst>
            <pc:docMk/>
            <pc:sldMk cId="0" sldId="278"/>
            <ac:spMk id="40" creationId="{24C6BC13-FB1E-48CC-B421-3D06039728B4}"/>
          </ac:spMkLst>
        </pc:spChg>
        <pc:spChg chg="add del">
          <ac:chgData name="Bridge Staff" userId="4a5b337bcbfd55c6" providerId="LiveId" clId="{3EEC2A3A-9E47-4C99-BEE3-190C090D4DD4}" dt="2021-01-19T17:10:17.948" v="271" actId="26606"/>
          <ac:spMkLst>
            <pc:docMk/>
            <pc:sldMk cId="0" sldId="278"/>
            <ac:spMk id="41" creationId="{DBB05BAE-BBD3-4289-899F-A6851503C6B0}"/>
          </ac:spMkLst>
        </pc:spChg>
        <pc:spChg chg="add del">
          <ac:chgData name="Bridge Staff" userId="4a5b337bcbfd55c6" providerId="LiveId" clId="{3EEC2A3A-9E47-4C99-BEE3-190C090D4DD4}" dt="2021-01-19T17:10:17.948" v="271" actId="26606"/>
          <ac:spMkLst>
            <pc:docMk/>
            <pc:sldMk cId="0" sldId="278"/>
            <ac:spMk id="43" creationId="{9874D11C-36F5-4BBE-A490-019A54E953B0}"/>
          </ac:spMkLst>
        </pc:spChg>
        <pc:spChg chg="add del">
          <ac:chgData name="Bridge Staff" userId="4a5b337bcbfd55c6" providerId="LiveId" clId="{3EEC2A3A-9E47-4C99-BEE3-190C090D4DD4}" dt="2021-01-19T17:10:21.134" v="273" actId="26606"/>
          <ac:spMkLst>
            <pc:docMk/>
            <pc:sldMk cId="0" sldId="278"/>
            <ac:spMk id="46" creationId="{CB5AA8A5-25CC-4295-892F-367FCDAF2BF6}"/>
          </ac:spMkLst>
        </pc:spChg>
        <pc:spChg chg="add mod">
          <ac:chgData name="Bridge Staff" userId="4a5b337bcbfd55c6" providerId="LiveId" clId="{3EEC2A3A-9E47-4C99-BEE3-190C090D4DD4}" dt="2021-01-19T17:12:05.604" v="336" actId="404"/>
          <ac:spMkLst>
            <pc:docMk/>
            <pc:sldMk cId="0" sldId="278"/>
            <ac:spMk id="55" creationId="{00000000-0000-0000-0000-000000000000}"/>
          </ac:spMkLst>
        </pc:spChg>
        <pc:spChg chg="add del">
          <ac:chgData name="Bridge Staff" userId="4a5b337bcbfd55c6" providerId="LiveId" clId="{3EEC2A3A-9E47-4C99-BEE3-190C090D4DD4}" dt="2021-01-19T17:11:32.210" v="324" actId="26606"/>
          <ac:spMkLst>
            <pc:docMk/>
            <pc:sldMk cId="0" sldId="278"/>
            <ac:spMk id="72" creationId="{CE3A6A76-AE5D-49AE-9D49-90C0F1548261}"/>
          </ac:spMkLst>
        </pc:spChg>
        <pc:spChg chg="add del">
          <ac:chgData name="Bridge Staff" userId="4a5b337bcbfd55c6" providerId="LiveId" clId="{3EEC2A3A-9E47-4C99-BEE3-190C090D4DD4}" dt="2021-01-19T17:11:30.924" v="322" actId="26606"/>
          <ac:spMkLst>
            <pc:docMk/>
            <pc:sldMk cId="0" sldId="278"/>
            <ac:spMk id="77" creationId="{3F088236-D655-4F88-B238-E16762358025}"/>
          </ac:spMkLst>
        </pc:spChg>
        <pc:spChg chg="add del">
          <ac:chgData name="Bridge Staff" userId="4a5b337bcbfd55c6" providerId="LiveId" clId="{3EEC2A3A-9E47-4C99-BEE3-190C090D4DD4}" dt="2021-01-19T17:11:30.924" v="322" actId="26606"/>
          <ac:spMkLst>
            <pc:docMk/>
            <pc:sldMk cId="0" sldId="278"/>
            <ac:spMk id="79" creationId="{3DAC0C92-199E-475C-9390-119A9B027276}"/>
          </ac:spMkLst>
        </pc:spChg>
        <pc:spChg chg="add del">
          <ac:chgData name="Bridge Staff" userId="4a5b337bcbfd55c6" providerId="LiveId" clId="{3EEC2A3A-9E47-4C99-BEE3-190C090D4DD4}" dt="2021-01-19T17:11:30.924" v="322" actId="26606"/>
          <ac:spMkLst>
            <pc:docMk/>
            <pc:sldMk cId="0" sldId="278"/>
            <ac:spMk id="81" creationId="{C4CFB339-0ED8-4FE2-9EF1-6D1375B8499B}"/>
          </ac:spMkLst>
        </pc:spChg>
        <pc:spChg chg="add del">
          <ac:chgData name="Bridge Staff" userId="4a5b337bcbfd55c6" providerId="LiveId" clId="{3EEC2A3A-9E47-4C99-BEE3-190C090D4DD4}" dt="2021-01-19T17:11:30.924" v="322" actId="26606"/>
          <ac:spMkLst>
            <pc:docMk/>
            <pc:sldMk cId="0" sldId="278"/>
            <ac:spMk id="83" creationId="{31896C80-2069-4431-9C19-83B913734490}"/>
          </ac:spMkLst>
        </pc:spChg>
        <pc:spChg chg="add del">
          <ac:chgData name="Bridge Staff" userId="4a5b337bcbfd55c6" providerId="LiveId" clId="{3EEC2A3A-9E47-4C99-BEE3-190C090D4DD4}" dt="2021-01-19T17:11:30.924" v="322" actId="26606"/>
          <ac:spMkLst>
            <pc:docMk/>
            <pc:sldMk cId="0" sldId="278"/>
            <ac:spMk id="85" creationId="{BF120A21-0841-4823-B0C4-28AEBCEF9B78}"/>
          </ac:spMkLst>
        </pc:spChg>
        <pc:spChg chg="add del">
          <ac:chgData name="Bridge Staff" userId="4a5b337bcbfd55c6" providerId="LiveId" clId="{3EEC2A3A-9E47-4C99-BEE3-190C090D4DD4}" dt="2021-01-19T17:11:30.924" v="322" actId="26606"/>
          <ac:spMkLst>
            <pc:docMk/>
            <pc:sldMk cId="0" sldId="278"/>
            <ac:spMk id="87" creationId="{DBB05BAE-BBD3-4289-899F-A6851503C6B0}"/>
          </ac:spMkLst>
        </pc:spChg>
        <pc:spChg chg="add del">
          <ac:chgData name="Bridge Staff" userId="4a5b337bcbfd55c6" providerId="LiveId" clId="{3EEC2A3A-9E47-4C99-BEE3-190C090D4DD4}" dt="2021-01-19T17:11:30.924" v="322" actId="26606"/>
          <ac:spMkLst>
            <pc:docMk/>
            <pc:sldMk cId="0" sldId="278"/>
            <ac:spMk id="89" creationId="{9874D11C-36F5-4BBE-A490-019A54E953B0}"/>
          </ac:spMkLst>
        </pc:spChg>
        <pc:spChg chg="add del">
          <ac:chgData name="Bridge Staff" userId="4a5b337bcbfd55c6" providerId="LiveId" clId="{3EEC2A3A-9E47-4C99-BEE3-190C090D4DD4}" dt="2021-01-19T17:11:52.483" v="326" actId="26606"/>
          <ac:spMkLst>
            <pc:docMk/>
            <pc:sldMk cId="0" sldId="278"/>
            <ac:spMk id="100" creationId="{86C16C40-7C29-4ACC-B851-7E08E459B596}"/>
          </ac:spMkLst>
        </pc:spChg>
        <pc:spChg chg="add">
          <ac:chgData name="Bridge Staff" userId="4a5b337bcbfd55c6" providerId="LiveId" clId="{3EEC2A3A-9E47-4C99-BEE3-190C090D4DD4}" dt="2021-01-19T17:11:52.483" v="326" actId="26606"/>
          <ac:spMkLst>
            <pc:docMk/>
            <pc:sldMk cId="0" sldId="278"/>
            <ac:spMk id="123" creationId="{A65AC7D1-EAA9-48F5-B509-60A7F50BF703}"/>
          </ac:spMkLst>
        </pc:spChg>
        <pc:spChg chg="add">
          <ac:chgData name="Bridge Staff" userId="4a5b337bcbfd55c6" providerId="LiveId" clId="{3EEC2A3A-9E47-4C99-BEE3-190C090D4DD4}" dt="2021-01-19T17:11:52.483" v="326" actId="26606"/>
          <ac:spMkLst>
            <pc:docMk/>
            <pc:sldMk cId="0" sldId="278"/>
            <ac:spMk id="125" creationId="{D6320AF9-619A-4175-865B-5663E1AEF4C5}"/>
          </ac:spMkLst>
        </pc:spChg>
        <pc:spChg chg="add">
          <ac:chgData name="Bridge Staff" userId="4a5b337bcbfd55c6" providerId="LiveId" clId="{3EEC2A3A-9E47-4C99-BEE3-190C090D4DD4}" dt="2021-01-19T17:11:52.483" v="326" actId="26606"/>
          <ac:spMkLst>
            <pc:docMk/>
            <pc:sldMk cId="0" sldId="278"/>
            <ac:spMk id="131" creationId="{7E018740-5C2B-4A41-AC1A-7E68D1EC1954}"/>
          </ac:spMkLst>
        </pc:spChg>
        <pc:spChg chg="add">
          <ac:chgData name="Bridge Staff" userId="4a5b337bcbfd55c6" providerId="LiveId" clId="{3EEC2A3A-9E47-4C99-BEE3-190C090D4DD4}" dt="2021-01-19T17:11:52.483" v="326" actId="26606"/>
          <ac:spMkLst>
            <pc:docMk/>
            <pc:sldMk cId="0" sldId="278"/>
            <ac:spMk id="133" creationId="{166F75A4-C475-4941-8EE2-B80A06A2C1BB}"/>
          </ac:spMkLst>
        </pc:spChg>
        <pc:spChg chg="add">
          <ac:chgData name="Bridge Staff" userId="4a5b337bcbfd55c6" providerId="LiveId" clId="{3EEC2A3A-9E47-4C99-BEE3-190C090D4DD4}" dt="2021-01-19T17:11:52.483" v="326" actId="26606"/>
          <ac:spMkLst>
            <pc:docMk/>
            <pc:sldMk cId="0" sldId="278"/>
            <ac:spMk id="135" creationId="{A032553A-72E8-4B0D-8405-FF9771C9AF05}"/>
          </ac:spMkLst>
        </pc:spChg>
        <pc:spChg chg="add">
          <ac:chgData name="Bridge Staff" userId="4a5b337bcbfd55c6" providerId="LiveId" clId="{3EEC2A3A-9E47-4C99-BEE3-190C090D4DD4}" dt="2021-01-19T17:11:52.483" v="326" actId="26606"/>
          <ac:spMkLst>
            <pc:docMk/>
            <pc:sldMk cId="0" sldId="278"/>
            <ac:spMk id="137" creationId="{765800AC-C3B9-498E-87BC-29FAE4C76B21}"/>
          </ac:spMkLst>
        </pc:spChg>
        <pc:spChg chg="add">
          <ac:chgData name="Bridge Staff" userId="4a5b337bcbfd55c6" providerId="LiveId" clId="{3EEC2A3A-9E47-4C99-BEE3-190C090D4DD4}" dt="2021-01-19T17:11:52.483" v="326" actId="26606"/>
          <ac:spMkLst>
            <pc:docMk/>
            <pc:sldMk cId="0" sldId="278"/>
            <ac:spMk id="139" creationId="{1F9D6ACB-2FF4-49F9-978A-E0D5327FC635}"/>
          </ac:spMkLst>
        </pc:spChg>
        <pc:spChg chg="add">
          <ac:chgData name="Bridge Staff" userId="4a5b337bcbfd55c6" providerId="LiveId" clId="{3EEC2A3A-9E47-4C99-BEE3-190C090D4DD4}" dt="2021-01-19T17:11:52.483" v="326" actId="26606"/>
          <ac:spMkLst>
            <pc:docMk/>
            <pc:sldMk cId="0" sldId="278"/>
            <ac:spMk id="141" creationId="{142BFA2A-77A0-4F60-A32A-685681C84889}"/>
          </ac:spMkLst>
        </pc:spChg>
        <pc:grpChg chg="del">
          <ac:chgData name="Bridge Staff" userId="4a5b337bcbfd55c6" providerId="LiveId" clId="{3EEC2A3A-9E47-4C99-BEE3-190C090D4DD4}" dt="2021-01-19T17:09:49.392" v="267" actId="478"/>
          <ac:grpSpMkLst>
            <pc:docMk/>
            <pc:sldMk cId="0" sldId="278"/>
            <ac:grpSpMk id="4" creationId="{00000000-0000-0000-0000-000000000000}"/>
          </ac:grpSpMkLst>
        </pc:grpChg>
        <pc:grpChg chg="del">
          <ac:chgData name="Bridge Staff" userId="4a5b337bcbfd55c6" providerId="LiveId" clId="{3EEC2A3A-9E47-4C99-BEE3-190C090D4DD4}" dt="2021-01-19T17:09:50.062" v="268" actId="478"/>
          <ac:grpSpMkLst>
            <pc:docMk/>
            <pc:sldMk cId="0" sldId="278"/>
            <ac:grpSpMk id="6" creationId="{00000000-0000-0000-0000-000000000000}"/>
          </ac:grpSpMkLst>
        </pc:grpChg>
        <pc:grpChg chg="add del">
          <ac:chgData name="Bridge Staff" userId="4a5b337bcbfd55c6" providerId="LiveId" clId="{3EEC2A3A-9E47-4C99-BEE3-190C090D4DD4}" dt="2021-01-19T17:11:32.239" v="325" actId="26606"/>
          <ac:grpSpMkLst>
            <pc:docMk/>
            <pc:sldMk cId="0" sldId="278"/>
            <ac:grpSpMk id="14" creationId="{2A83B46E-4B9D-41E7-AEA4-D49D0E7D87A9}"/>
          </ac:grpSpMkLst>
        </pc:grpChg>
        <pc:grpChg chg="add del">
          <ac:chgData name="Bridge Staff" userId="4a5b337bcbfd55c6" providerId="LiveId" clId="{3EEC2A3A-9E47-4C99-BEE3-190C090D4DD4}" dt="2021-01-19T17:10:17.948" v="271" actId="26606"/>
          <ac:grpSpMkLst>
            <pc:docMk/>
            <pc:sldMk cId="0" sldId="278"/>
            <ac:grpSpMk id="15" creationId="{E4951899-B99C-47AB-9C7C-16264D7A14C5}"/>
          </ac:grpSpMkLst>
        </pc:grpChg>
        <pc:grpChg chg="add del">
          <ac:chgData name="Bridge Staff" userId="4a5b337bcbfd55c6" providerId="LiveId" clId="{3EEC2A3A-9E47-4C99-BEE3-190C090D4DD4}" dt="2021-01-19T17:10:21.134" v="273" actId="26606"/>
          <ac:grpSpMkLst>
            <pc:docMk/>
            <pc:sldMk cId="0" sldId="278"/>
            <ac:grpSpMk id="45" creationId="{947CDE17-06F4-4FCE-8BFE-AD89EACB7094}"/>
          </ac:grpSpMkLst>
        </pc:grpChg>
        <pc:grpChg chg="add del">
          <ac:chgData name="Bridge Staff" userId="4a5b337bcbfd55c6" providerId="LiveId" clId="{3EEC2A3A-9E47-4C99-BEE3-190C090D4DD4}" dt="2021-01-19T17:10:21.134" v="273" actId="26606"/>
          <ac:grpSpMkLst>
            <pc:docMk/>
            <pc:sldMk cId="0" sldId="278"/>
            <ac:grpSpMk id="47" creationId="{09DD65AA-8280-4962-92F3-DF1CB53349DB}"/>
          </ac:grpSpMkLst>
        </pc:grpChg>
        <pc:grpChg chg="add del">
          <ac:chgData name="Bridge Staff" userId="4a5b337bcbfd55c6" providerId="LiveId" clId="{3EEC2A3A-9E47-4C99-BEE3-190C090D4DD4}" dt="2021-01-19T17:11:32.210" v="324" actId="26606"/>
          <ac:grpSpMkLst>
            <pc:docMk/>
            <pc:sldMk cId="0" sldId="278"/>
            <ac:grpSpMk id="60" creationId="{2A83B46E-4B9D-41E7-AEA4-D49D0E7D87A9}"/>
          </ac:grpSpMkLst>
        </pc:grpChg>
        <pc:grpChg chg="add del">
          <ac:chgData name="Bridge Staff" userId="4a5b337bcbfd55c6" providerId="LiveId" clId="{3EEC2A3A-9E47-4C99-BEE3-190C090D4DD4}" dt="2021-01-19T17:11:30.924" v="322" actId="26606"/>
          <ac:grpSpMkLst>
            <pc:docMk/>
            <pc:sldMk cId="0" sldId="278"/>
            <ac:grpSpMk id="61" creationId="{E4951899-B99C-47AB-9C7C-16264D7A14C5}"/>
          </ac:grpSpMkLst>
        </pc:grpChg>
        <pc:grpChg chg="add del">
          <ac:chgData name="Bridge Staff" userId="4a5b337bcbfd55c6" providerId="LiveId" clId="{3EEC2A3A-9E47-4C99-BEE3-190C090D4DD4}" dt="2021-01-19T17:11:32.210" v="324" actId="26606"/>
          <ac:grpSpMkLst>
            <pc:docMk/>
            <pc:sldMk cId="0" sldId="278"/>
            <ac:grpSpMk id="74" creationId="{64DBF464-02EB-49E8-BED5-CCD9C0E092FA}"/>
          </ac:grpSpMkLst>
        </pc:grpChg>
        <pc:grpChg chg="add del">
          <ac:chgData name="Bridge Staff" userId="4a5b337bcbfd55c6" providerId="LiveId" clId="{3EEC2A3A-9E47-4C99-BEE3-190C090D4DD4}" dt="2021-01-19T17:11:52.483" v="326" actId="26606"/>
          <ac:grpSpMkLst>
            <pc:docMk/>
            <pc:sldMk cId="0" sldId="278"/>
            <ac:grpSpMk id="98" creationId="{2A83B46E-4B9D-41E7-AEA4-D49D0E7D87A9}"/>
          </ac:grpSpMkLst>
        </pc:grpChg>
        <pc:grpChg chg="add del">
          <ac:chgData name="Bridge Staff" userId="4a5b337bcbfd55c6" providerId="LiveId" clId="{3EEC2A3A-9E47-4C99-BEE3-190C090D4DD4}" dt="2021-01-19T17:11:52.483" v="326" actId="26606"/>
          <ac:grpSpMkLst>
            <pc:docMk/>
            <pc:sldMk cId="0" sldId="278"/>
            <ac:grpSpMk id="101" creationId="{648049AD-9827-49E8-8BF5-32E175C8EA8A}"/>
          </ac:grpSpMkLst>
        </pc:grpChg>
        <pc:grpChg chg="add">
          <ac:chgData name="Bridge Staff" userId="4a5b337bcbfd55c6" providerId="LiveId" clId="{3EEC2A3A-9E47-4C99-BEE3-190C090D4DD4}" dt="2021-01-19T17:11:52.483" v="326" actId="26606"/>
          <ac:grpSpMkLst>
            <pc:docMk/>
            <pc:sldMk cId="0" sldId="278"/>
            <ac:grpSpMk id="111" creationId="{2A83B46E-4B9D-41E7-AEA4-D49D0E7D87A9}"/>
          </ac:grpSpMkLst>
        </pc:grpChg>
        <pc:graphicFrameChg chg="add del">
          <ac:chgData name="Bridge Staff" userId="4a5b337bcbfd55c6" providerId="LiveId" clId="{3EEC2A3A-9E47-4C99-BEE3-190C090D4DD4}" dt="2021-01-19T17:10:21.134" v="273" actId="26606"/>
          <ac:graphicFrameMkLst>
            <pc:docMk/>
            <pc:sldMk cId="0" sldId="278"/>
            <ac:graphicFrameMk id="52" creationId="{44CAA6CC-C962-431B-8DC7-019745FD4C53}"/>
          </ac:graphicFrameMkLst>
        </pc:graphicFrameChg>
        <pc:picChg chg="del">
          <ac:chgData name="Bridge Staff" userId="4a5b337bcbfd55c6" providerId="LiveId" clId="{3EEC2A3A-9E47-4C99-BEE3-190C090D4DD4}" dt="2021-01-19T17:09:46.598" v="265" actId="478"/>
          <ac:picMkLst>
            <pc:docMk/>
            <pc:sldMk cId="0" sldId="278"/>
            <ac:picMk id="8" creationId="{00000000-0000-0000-0000-000000000000}"/>
          </ac:picMkLst>
        </pc:picChg>
        <pc:picChg chg="add del">
          <ac:chgData name="Bridge Staff" userId="4a5b337bcbfd55c6" providerId="LiveId" clId="{3EEC2A3A-9E47-4C99-BEE3-190C090D4DD4}" dt="2021-01-19T17:10:17.948" v="271" actId="26606"/>
          <ac:picMkLst>
            <pc:docMk/>
            <pc:sldMk cId="0" sldId="278"/>
            <ac:picMk id="11" creationId="{18E55071-A802-4664-B265-BB1DEC5C5F40}"/>
          </ac:picMkLst>
        </pc:picChg>
        <pc:picChg chg="add del">
          <ac:chgData name="Bridge Staff" userId="4a5b337bcbfd55c6" providerId="LiveId" clId="{3EEC2A3A-9E47-4C99-BEE3-190C090D4DD4}" dt="2021-01-19T17:11:30.924" v="322" actId="26606"/>
          <ac:picMkLst>
            <pc:docMk/>
            <pc:sldMk cId="0" sldId="278"/>
            <ac:picMk id="57" creationId="{3E6C0534-096C-4B60-9C39-CE1EB17D6D1C}"/>
          </ac:picMkLst>
        </pc:picChg>
        <pc:cxnChg chg="add del">
          <ac:chgData name="Bridge Staff" userId="4a5b337bcbfd55c6" providerId="LiveId" clId="{3EEC2A3A-9E47-4C99-BEE3-190C090D4DD4}" dt="2021-01-19T17:10:17.948" v="271" actId="26606"/>
          <ac:cxnSpMkLst>
            <pc:docMk/>
            <pc:sldMk cId="0" sldId="278"/>
            <ac:cxnSpMk id="27" creationId="{64FA5DFF-7FE6-4855-84E6-DFA78EE978BD}"/>
          </ac:cxnSpMkLst>
        </pc:cxnChg>
        <pc:cxnChg chg="add del">
          <ac:chgData name="Bridge Staff" userId="4a5b337bcbfd55c6" providerId="LiveId" clId="{3EEC2A3A-9E47-4C99-BEE3-190C090D4DD4}" dt="2021-01-19T17:10:17.948" v="271" actId="26606"/>
          <ac:cxnSpMkLst>
            <pc:docMk/>
            <pc:sldMk cId="0" sldId="278"/>
            <ac:cxnSpMk id="29" creationId="{2AFD8CBA-54A3-4363-991B-B9C631BBFA74}"/>
          </ac:cxnSpMkLst>
        </pc:cxnChg>
        <pc:cxnChg chg="add del">
          <ac:chgData name="Bridge Staff" userId="4a5b337bcbfd55c6" providerId="LiveId" clId="{3EEC2A3A-9E47-4C99-BEE3-190C090D4DD4}" dt="2021-01-19T17:11:32.239" v="325" actId="26606"/>
          <ac:cxnSpMkLst>
            <pc:docMk/>
            <pc:sldMk cId="0" sldId="278"/>
            <ac:cxnSpMk id="32" creationId="{7D1CBE93-B17D-4509-843C-82287C38032A}"/>
          </ac:cxnSpMkLst>
        </pc:cxnChg>
        <pc:cxnChg chg="add del">
          <ac:chgData name="Bridge Staff" userId="4a5b337bcbfd55c6" providerId="LiveId" clId="{3EEC2A3A-9E47-4C99-BEE3-190C090D4DD4}" dt="2021-01-19T17:11:32.239" v="325" actId="26606"/>
          <ac:cxnSpMkLst>
            <pc:docMk/>
            <pc:sldMk cId="0" sldId="278"/>
            <ac:cxnSpMk id="34" creationId="{AE6277B4-6A43-48AB-89B2-3442221619CC}"/>
          </ac:cxnSpMkLst>
        </pc:cxnChg>
        <pc:cxnChg chg="add del">
          <ac:chgData name="Bridge Staff" userId="4a5b337bcbfd55c6" providerId="LiveId" clId="{3EEC2A3A-9E47-4C99-BEE3-190C090D4DD4}" dt="2021-01-19T17:11:30.924" v="322" actId="26606"/>
          <ac:cxnSpMkLst>
            <pc:docMk/>
            <pc:sldMk cId="0" sldId="278"/>
            <ac:cxnSpMk id="73" creationId="{64FA5DFF-7FE6-4855-84E6-DFA78EE978BD}"/>
          </ac:cxnSpMkLst>
        </pc:cxnChg>
        <pc:cxnChg chg="add del">
          <ac:chgData name="Bridge Staff" userId="4a5b337bcbfd55c6" providerId="LiveId" clId="{3EEC2A3A-9E47-4C99-BEE3-190C090D4DD4}" dt="2021-01-19T17:11:30.924" v="322" actId="26606"/>
          <ac:cxnSpMkLst>
            <pc:docMk/>
            <pc:sldMk cId="0" sldId="278"/>
            <ac:cxnSpMk id="75" creationId="{2AFD8CBA-54A3-4363-991B-B9C631BBFA74}"/>
          </ac:cxnSpMkLst>
        </pc:cxnChg>
        <pc:cxnChg chg="add">
          <ac:chgData name="Bridge Staff" userId="4a5b337bcbfd55c6" providerId="LiveId" clId="{3EEC2A3A-9E47-4C99-BEE3-190C090D4DD4}" dt="2021-01-19T17:11:52.483" v="326" actId="26606"/>
          <ac:cxnSpMkLst>
            <pc:docMk/>
            <pc:sldMk cId="0" sldId="278"/>
            <ac:cxnSpMk id="127" creationId="{063B6EC6-D752-4EE7-908B-F8F19E8C7FEA}"/>
          </ac:cxnSpMkLst>
        </pc:cxnChg>
        <pc:cxnChg chg="add">
          <ac:chgData name="Bridge Staff" userId="4a5b337bcbfd55c6" providerId="LiveId" clId="{3EEC2A3A-9E47-4C99-BEE3-190C090D4DD4}" dt="2021-01-19T17:11:52.483" v="326" actId="26606"/>
          <ac:cxnSpMkLst>
            <pc:docMk/>
            <pc:sldMk cId="0" sldId="278"/>
            <ac:cxnSpMk id="129" creationId="{EFECD4E8-AD3E-4228-82A2-9461958EA94D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8AD8C-0D3E-49FB-ABED-02C3FBFD65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787D312-84E4-4FC1-91AC-6CD1C31845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eorgia" panose="02040502050405020303" pitchFamily="18" charset="0"/>
            </a:rPr>
            <a:t>This is a planning activity designed to help you reflect on your past and future experiences as a leader.</a:t>
          </a:r>
        </a:p>
      </dgm:t>
    </dgm:pt>
    <dgm:pt modelId="{2FFF865F-C594-4FDA-8DE0-7A413C98FC75}" type="parTrans" cxnId="{A5B8122D-15FB-4BBF-B171-6BB9A85050A7}">
      <dgm:prSet/>
      <dgm:spPr/>
      <dgm:t>
        <a:bodyPr/>
        <a:lstStyle/>
        <a:p>
          <a:endParaRPr lang="en-US"/>
        </a:p>
      </dgm:t>
    </dgm:pt>
    <dgm:pt modelId="{AA3EFD8D-5F55-4749-BAA8-78FEF41BFCF5}" type="sibTrans" cxnId="{A5B8122D-15FB-4BBF-B171-6BB9A85050A7}">
      <dgm:prSet/>
      <dgm:spPr/>
      <dgm:t>
        <a:bodyPr/>
        <a:lstStyle/>
        <a:p>
          <a:endParaRPr lang="en-US"/>
        </a:p>
      </dgm:t>
    </dgm:pt>
    <dgm:pt modelId="{8E1A7793-C21F-4744-AF8C-70A0370F3D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eorgia" panose="02040502050405020303" pitchFamily="18" charset="0"/>
            </a:rPr>
            <a:t>MAPS stands for Making Action Plans System, or the McGill Action Planning System</a:t>
          </a:r>
          <a:r>
            <a:rPr lang="en-US" dirty="0"/>
            <a:t>.</a:t>
          </a:r>
        </a:p>
      </dgm:t>
    </dgm:pt>
    <dgm:pt modelId="{A6117B06-066A-44A3-9732-6BAF08332E83}" type="parTrans" cxnId="{9606DB9A-E454-43F3-A6F7-599AA6DC47F6}">
      <dgm:prSet/>
      <dgm:spPr/>
      <dgm:t>
        <a:bodyPr/>
        <a:lstStyle/>
        <a:p>
          <a:endParaRPr lang="en-US"/>
        </a:p>
      </dgm:t>
    </dgm:pt>
    <dgm:pt modelId="{4E33E487-187A-4A7D-89FB-CFB22C88FAC7}" type="sibTrans" cxnId="{9606DB9A-E454-43F3-A6F7-599AA6DC47F6}">
      <dgm:prSet/>
      <dgm:spPr/>
      <dgm:t>
        <a:bodyPr/>
        <a:lstStyle/>
        <a:p>
          <a:endParaRPr lang="en-US"/>
        </a:p>
      </dgm:t>
    </dgm:pt>
    <dgm:pt modelId="{772913EA-513C-4B0E-B545-E9C3982BB910}" type="pres">
      <dgm:prSet presAssocID="{27D8AD8C-0D3E-49FB-ABED-02C3FBFD6548}" presName="root" presStyleCnt="0">
        <dgm:presLayoutVars>
          <dgm:dir/>
          <dgm:resizeHandles val="exact"/>
        </dgm:presLayoutVars>
      </dgm:prSet>
      <dgm:spPr/>
    </dgm:pt>
    <dgm:pt modelId="{71435644-4F23-40FB-BDA6-186C51CA25E3}" type="pres">
      <dgm:prSet presAssocID="{7787D312-84E4-4FC1-91AC-6CD1C3184535}" presName="compNode" presStyleCnt="0"/>
      <dgm:spPr/>
    </dgm:pt>
    <dgm:pt modelId="{91FCB1D9-3E1D-4330-9A38-8B049C01D62A}" type="pres">
      <dgm:prSet presAssocID="{7787D312-84E4-4FC1-91AC-6CD1C3184535}" presName="bgRect" presStyleLbl="bgShp" presStyleIdx="0" presStyleCnt="2"/>
      <dgm:spPr/>
    </dgm:pt>
    <dgm:pt modelId="{A45252B8-E709-4BC9-B100-EA48CE72B4EF}" type="pres">
      <dgm:prSet presAssocID="{7787D312-84E4-4FC1-91AC-6CD1C318453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29B7F93D-43CA-4D51-83AA-576B6DB57E64}" type="pres">
      <dgm:prSet presAssocID="{7787D312-84E4-4FC1-91AC-6CD1C3184535}" presName="spaceRect" presStyleCnt="0"/>
      <dgm:spPr/>
    </dgm:pt>
    <dgm:pt modelId="{6345015A-1172-4253-AED7-838603077ED2}" type="pres">
      <dgm:prSet presAssocID="{7787D312-84E4-4FC1-91AC-6CD1C3184535}" presName="parTx" presStyleLbl="revTx" presStyleIdx="0" presStyleCnt="2">
        <dgm:presLayoutVars>
          <dgm:chMax val="0"/>
          <dgm:chPref val="0"/>
        </dgm:presLayoutVars>
      </dgm:prSet>
      <dgm:spPr/>
    </dgm:pt>
    <dgm:pt modelId="{FF1CB508-87D7-4292-B867-52AF37443572}" type="pres">
      <dgm:prSet presAssocID="{AA3EFD8D-5F55-4749-BAA8-78FEF41BFCF5}" presName="sibTrans" presStyleCnt="0"/>
      <dgm:spPr/>
    </dgm:pt>
    <dgm:pt modelId="{0F5B8A8A-D1CA-4A8B-86D2-B9548E59DA75}" type="pres">
      <dgm:prSet presAssocID="{8E1A7793-C21F-4744-AF8C-70A0370F3DD4}" presName="compNode" presStyleCnt="0"/>
      <dgm:spPr/>
    </dgm:pt>
    <dgm:pt modelId="{29EA9D4C-03EA-47FB-98B5-8CE51AAB04E6}" type="pres">
      <dgm:prSet presAssocID="{8E1A7793-C21F-4744-AF8C-70A0370F3DD4}" presName="bgRect" presStyleLbl="bgShp" presStyleIdx="1" presStyleCnt="2"/>
      <dgm:spPr/>
    </dgm:pt>
    <dgm:pt modelId="{8D495037-901C-4D8B-B138-9245766B6593}" type="pres">
      <dgm:prSet presAssocID="{8E1A7793-C21F-4744-AF8C-70A0370F3D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DF49DD67-0B8E-4BB0-A596-1F14FBB371CD}" type="pres">
      <dgm:prSet presAssocID="{8E1A7793-C21F-4744-AF8C-70A0370F3DD4}" presName="spaceRect" presStyleCnt="0"/>
      <dgm:spPr/>
    </dgm:pt>
    <dgm:pt modelId="{3E1B0C7B-97B4-4C3A-9B18-DD50C3AEC37A}" type="pres">
      <dgm:prSet presAssocID="{8E1A7793-C21F-4744-AF8C-70A0370F3DD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30BF915-3C90-4D7F-A714-891EFC87FDF2}" type="presOf" srcId="{27D8AD8C-0D3E-49FB-ABED-02C3FBFD6548}" destId="{772913EA-513C-4B0E-B545-E9C3982BB910}" srcOrd="0" destOrd="0" presId="urn:microsoft.com/office/officeart/2018/2/layout/IconVerticalSolidList"/>
    <dgm:cxn modelId="{A5B8122D-15FB-4BBF-B171-6BB9A85050A7}" srcId="{27D8AD8C-0D3E-49FB-ABED-02C3FBFD6548}" destId="{7787D312-84E4-4FC1-91AC-6CD1C3184535}" srcOrd="0" destOrd="0" parTransId="{2FFF865F-C594-4FDA-8DE0-7A413C98FC75}" sibTransId="{AA3EFD8D-5F55-4749-BAA8-78FEF41BFCF5}"/>
    <dgm:cxn modelId="{9606DB9A-E454-43F3-A6F7-599AA6DC47F6}" srcId="{27D8AD8C-0D3E-49FB-ABED-02C3FBFD6548}" destId="{8E1A7793-C21F-4744-AF8C-70A0370F3DD4}" srcOrd="1" destOrd="0" parTransId="{A6117B06-066A-44A3-9732-6BAF08332E83}" sibTransId="{4E33E487-187A-4A7D-89FB-CFB22C88FAC7}"/>
    <dgm:cxn modelId="{3ECF86AE-4E81-458B-96F5-79475D829B76}" type="presOf" srcId="{7787D312-84E4-4FC1-91AC-6CD1C3184535}" destId="{6345015A-1172-4253-AED7-838603077ED2}" srcOrd="0" destOrd="0" presId="urn:microsoft.com/office/officeart/2018/2/layout/IconVerticalSolidList"/>
    <dgm:cxn modelId="{D70530CD-B5AE-4028-89C2-EAD5CCF3F424}" type="presOf" srcId="{8E1A7793-C21F-4744-AF8C-70A0370F3DD4}" destId="{3E1B0C7B-97B4-4C3A-9B18-DD50C3AEC37A}" srcOrd="0" destOrd="0" presId="urn:microsoft.com/office/officeart/2018/2/layout/IconVerticalSolidList"/>
    <dgm:cxn modelId="{7231B651-49AC-42F1-A51E-3FDE82F3F719}" type="presParOf" srcId="{772913EA-513C-4B0E-B545-E9C3982BB910}" destId="{71435644-4F23-40FB-BDA6-186C51CA25E3}" srcOrd="0" destOrd="0" presId="urn:microsoft.com/office/officeart/2018/2/layout/IconVerticalSolidList"/>
    <dgm:cxn modelId="{172E5ACA-8A62-40E0-994E-285D9D9A5A52}" type="presParOf" srcId="{71435644-4F23-40FB-BDA6-186C51CA25E3}" destId="{91FCB1D9-3E1D-4330-9A38-8B049C01D62A}" srcOrd="0" destOrd="0" presId="urn:microsoft.com/office/officeart/2018/2/layout/IconVerticalSolidList"/>
    <dgm:cxn modelId="{E308688C-F1CF-4952-9146-703B61D269A1}" type="presParOf" srcId="{71435644-4F23-40FB-BDA6-186C51CA25E3}" destId="{A45252B8-E709-4BC9-B100-EA48CE72B4EF}" srcOrd="1" destOrd="0" presId="urn:microsoft.com/office/officeart/2018/2/layout/IconVerticalSolidList"/>
    <dgm:cxn modelId="{2E228D9A-593F-4462-A631-FD41AEF8AF91}" type="presParOf" srcId="{71435644-4F23-40FB-BDA6-186C51CA25E3}" destId="{29B7F93D-43CA-4D51-83AA-576B6DB57E64}" srcOrd="2" destOrd="0" presId="urn:microsoft.com/office/officeart/2018/2/layout/IconVerticalSolidList"/>
    <dgm:cxn modelId="{21AC0E90-C206-43A1-86A0-42B82B89B653}" type="presParOf" srcId="{71435644-4F23-40FB-BDA6-186C51CA25E3}" destId="{6345015A-1172-4253-AED7-838603077ED2}" srcOrd="3" destOrd="0" presId="urn:microsoft.com/office/officeart/2018/2/layout/IconVerticalSolidList"/>
    <dgm:cxn modelId="{1F5E4945-7AEE-464F-BC81-86C6047E729A}" type="presParOf" srcId="{772913EA-513C-4B0E-B545-E9C3982BB910}" destId="{FF1CB508-87D7-4292-B867-52AF37443572}" srcOrd="1" destOrd="0" presId="urn:microsoft.com/office/officeart/2018/2/layout/IconVerticalSolidList"/>
    <dgm:cxn modelId="{AF516F31-E75C-4A07-BC06-90EC379D22B0}" type="presParOf" srcId="{772913EA-513C-4B0E-B545-E9C3982BB910}" destId="{0F5B8A8A-D1CA-4A8B-86D2-B9548E59DA75}" srcOrd="2" destOrd="0" presId="urn:microsoft.com/office/officeart/2018/2/layout/IconVerticalSolidList"/>
    <dgm:cxn modelId="{57E00C2A-620D-45A1-A83A-3D59FF2A618B}" type="presParOf" srcId="{0F5B8A8A-D1CA-4A8B-86D2-B9548E59DA75}" destId="{29EA9D4C-03EA-47FB-98B5-8CE51AAB04E6}" srcOrd="0" destOrd="0" presId="urn:microsoft.com/office/officeart/2018/2/layout/IconVerticalSolidList"/>
    <dgm:cxn modelId="{FF3565C4-37B7-4795-A03C-9ACAEF440B8C}" type="presParOf" srcId="{0F5B8A8A-D1CA-4A8B-86D2-B9548E59DA75}" destId="{8D495037-901C-4D8B-B138-9245766B6593}" srcOrd="1" destOrd="0" presId="urn:microsoft.com/office/officeart/2018/2/layout/IconVerticalSolidList"/>
    <dgm:cxn modelId="{4A4A332B-CAAA-4EBC-BA2B-EB00FAE19093}" type="presParOf" srcId="{0F5B8A8A-D1CA-4A8B-86D2-B9548E59DA75}" destId="{DF49DD67-0B8E-4BB0-A596-1F14FBB371CD}" srcOrd="2" destOrd="0" presId="urn:microsoft.com/office/officeart/2018/2/layout/IconVerticalSolidList"/>
    <dgm:cxn modelId="{09D74A49-9166-499F-85A0-9676B1EAF48E}" type="presParOf" srcId="{0F5B8A8A-D1CA-4A8B-86D2-B9548E59DA75}" destId="{3E1B0C7B-97B4-4C3A-9B18-DD50C3AEC3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F9CCC-F9EE-41F4-8C20-EF901D7B7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27C36-C0FC-4031-AA86-853081BB3606}">
      <dgm:prSet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COMPLETE A MAP FOR THE PURPOSE OF TRACING ONE’S HISTORY, DREAMS, FEARS, QUALITIES AND NEEDS AS A LEADER</a:t>
          </a:r>
          <a:endParaRPr lang="en-US" dirty="0">
            <a:latin typeface="Georgia" panose="02040502050405020303" pitchFamily="18" charset="0"/>
          </a:endParaRPr>
        </a:p>
      </dgm:t>
    </dgm:pt>
    <dgm:pt modelId="{E92F414D-E0F8-4EB5-B650-72E61D4CDC88}" type="parTrans" cxnId="{77786C28-6742-4CE7-B69E-D983DC26B0AD}">
      <dgm:prSet/>
      <dgm:spPr/>
      <dgm:t>
        <a:bodyPr/>
        <a:lstStyle/>
        <a:p>
          <a:endParaRPr lang="en-US"/>
        </a:p>
      </dgm:t>
    </dgm:pt>
    <dgm:pt modelId="{C033FF4B-41A2-4A3D-9A71-8CB230AF8664}" type="sibTrans" cxnId="{77786C28-6742-4CE7-B69E-D983DC26B0AD}">
      <dgm:prSet/>
      <dgm:spPr/>
      <dgm:t>
        <a:bodyPr/>
        <a:lstStyle/>
        <a:p>
          <a:endParaRPr lang="en-US"/>
        </a:p>
      </dgm:t>
    </dgm:pt>
    <dgm:pt modelId="{2D2393EE-0904-4C3C-8977-AF778748BF1E}">
      <dgm:prSet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USE RESULTS OF THE MAP TO CREATE A LEADERSHIP DEVELOPMENT PLAN </a:t>
          </a:r>
          <a:endParaRPr lang="en-US" dirty="0">
            <a:latin typeface="Georgia" panose="02040502050405020303" pitchFamily="18" charset="0"/>
          </a:endParaRPr>
        </a:p>
      </dgm:t>
    </dgm:pt>
    <dgm:pt modelId="{CBE8CD1D-69D5-424B-BDB3-97707A14231C}" type="parTrans" cxnId="{4A20FA44-BF65-4E66-A92E-F5E2BB27B956}">
      <dgm:prSet/>
      <dgm:spPr/>
      <dgm:t>
        <a:bodyPr/>
        <a:lstStyle/>
        <a:p>
          <a:endParaRPr lang="en-US"/>
        </a:p>
      </dgm:t>
    </dgm:pt>
    <dgm:pt modelId="{EDED40D2-1754-4992-9154-7B7060A5BB84}" type="sibTrans" cxnId="{4A20FA44-BF65-4E66-A92E-F5E2BB27B956}">
      <dgm:prSet/>
      <dgm:spPr/>
      <dgm:t>
        <a:bodyPr/>
        <a:lstStyle/>
        <a:p>
          <a:endParaRPr lang="en-US"/>
        </a:p>
      </dgm:t>
    </dgm:pt>
    <dgm:pt modelId="{78D674BE-AE17-4E81-961B-02DA9E97792A}" type="pres">
      <dgm:prSet presAssocID="{6B2F9CCC-F9EE-41F4-8C20-EF901D7B7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B68189-16BE-4C29-B907-831EC56B616D}" type="pres">
      <dgm:prSet presAssocID="{B8027C36-C0FC-4031-AA86-853081BB3606}" presName="hierRoot1" presStyleCnt="0"/>
      <dgm:spPr/>
    </dgm:pt>
    <dgm:pt modelId="{FA26BB8C-A6A1-4AB7-8431-8749A650B1AF}" type="pres">
      <dgm:prSet presAssocID="{B8027C36-C0FC-4031-AA86-853081BB3606}" presName="composite" presStyleCnt="0"/>
      <dgm:spPr/>
    </dgm:pt>
    <dgm:pt modelId="{C8151B55-C9B7-4123-A4F1-67DEECC63FDE}" type="pres">
      <dgm:prSet presAssocID="{B8027C36-C0FC-4031-AA86-853081BB3606}" presName="background" presStyleLbl="node0" presStyleIdx="0" presStyleCnt="2"/>
      <dgm:spPr/>
    </dgm:pt>
    <dgm:pt modelId="{F9F13C57-5DE1-4E87-88BE-9437EBD7D29A}" type="pres">
      <dgm:prSet presAssocID="{B8027C36-C0FC-4031-AA86-853081BB3606}" presName="text" presStyleLbl="fgAcc0" presStyleIdx="0" presStyleCnt="2">
        <dgm:presLayoutVars>
          <dgm:chPref val="3"/>
        </dgm:presLayoutVars>
      </dgm:prSet>
      <dgm:spPr/>
    </dgm:pt>
    <dgm:pt modelId="{A3AA7813-B5AB-400E-8A7E-D24492349E4D}" type="pres">
      <dgm:prSet presAssocID="{B8027C36-C0FC-4031-AA86-853081BB3606}" presName="hierChild2" presStyleCnt="0"/>
      <dgm:spPr/>
    </dgm:pt>
    <dgm:pt modelId="{46C2CE45-FEAF-41EE-B450-D2D8116E3FF5}" type="pres">
      <dgm:prSet presAssocID="{2D2393EE-0904-4C3C-8977-AF778748BF1E}" presName="hierRoot1" presStyleCnt="0"/>
      <dgm:spPr/>
    </dgm:pt>
    <dgm:pt modelId="{31DB93F9-46D8-42CA-A37B-3B9DB14902A7}" type="pres">
      <dgm:prSet presAssocID="{2D2393EE-0904-4C3C-8977-AF778748BF1E}" presName="composite" presStyleCnt="0"/>
      <dgm:spPr/>
    </dgm:pt>
    <dgm:pt modelId="{AF98476C-DC3D-4644-BBFC-F19EA6A722DF}" type="pres">
      <dgm:prSet presAssocID="{2D2393EE-0904-4C3C-8977-AF778748BF1E}" presName="background" presStyleLbl="node0" presStyleIdx="1" presStyleCnt="2"/>
      <dgm:spPr/>
    </dgm:pt>
    <dgm:pt modelId="{553FD67C-0503-4511-BC3B-A3B44AD8B86A}" type="pres">
      <dgm:prSet presAssocID="{2D2393EE-0904-4C3C-8977-AF778748BF1E}" presName="text" presStyleLbl="fgAcc0" presStyleIdx="1" presStyleCnt="2">
        <dgm:presLayoutVars>
          <dgm:chPref val="3"/>
        </dgm:presLayoutVars>
      </dgm:prSet>
      <dgm:spPr/>
    </dgm:pt>
    <dgm:pt modelId="{FB736BBE-A515-4AF1-83AA-3CE1F0747DC7}" type="pres">
      <dgm:prSet presAssocID="{2D2393EE-0904-4C3C-8977-AF778748BF1E}" presName="hierChild2" presStyleCnt="0"/>
      <dgm:spPr/>
    </dgm:pt>
  </dgm:ptLst>
  <dgm:cxnLst>
    <dgm:cxn modelId="{6ECC2E06-DFE9-4B2C-8C35-C58A84BF4C5D}" type="presOf" srcId="{B8027C36-C0FC-4031-AA86-853081BB3606}" destId="{F9F13C57-5DE1-4E87-88BE-9437EBD7D29A}" srcOrd="0" destOrd="0" presId="urn:microsoft.com/office/officeart/2005/8/layout/hierarchy1"/>
    <dgm:cxn modelId="{77786C28-6742-4CE7-B69E-D983DC26B0AD}" srcId="{6B2F9CCC-F9EE-41F4-8C20-EF901D7B79AB}" destId="{B8027C36-C0FC-4031-AA86-853081BB3606}" srcOrd="0" destOrd="0" parTransId="{E92F414D-E0F8-4EB5-B650-72E61D4CDC88}" sibTransId="{C033FF4B-41A2-4A3D-9A71-8CB230AF8664}"/>
    <dgm:cxn modelId="{477B745B-1BF2-492D-8314-9A35D3F26820}" type="presOf" srcId="{6B2F9CCC-F9EE-41F4-8C20-EF901D7B79AB}" destId="{78D674BE-AE17-4E81-961B-02DA9E97792A}" srcOrd="0" destOrd="0" presId="urn:microsoft.com/office/officeart/2005/8/layout/hierarchy1"/>
    <dgm:cxn modelId="{4A20FA44-BF65-4E66-A92E-F5E2BB27B956}" srcId="{6B2F9CCC-F9EE-41F4-8C20-EF901D7B79AB}" destId="{2D2393EE-0904-4C3C-8977-AF778748BF1E}" srcOrd="1" destOrd="0" parTransId="{CBE8CD1D-69D5-424B-BDB3-97707A14231C}" sibTransId="{EDED40D2-1754-4992-9154-7B7060A5BB84}"/>
    <dgm:cxn modelId="{0C4B5FD3-F9CC-4CF6-9824-DD00BBBF848F}" type="presOf" srcId="{2D2393EE-0904-4C3C-8977-AF778748BF1E}" destId="{553FD67C-0503-4511-BC3B-A3B44AD8B86A}" srcOrd="0" destOrd="0" presId="urn:microsoft.com/office/officeart/2005/8/layout/hierarchy1"/>
    <dgm:cxn modelId="{ED45D7A6-6A29-4DD9-9C28-5886C134DB84}" type="presParOf" srcId="{78D674BE-AE17-4E81-961B-02DA9E97792A}" destId="{96B68189-16BE-4C29-B907-831EC56B616D}" srcOrd="0" destOrd="0" presId="urn:microsoft.com/office/officeart/2005/8/layout/hierarchy1"/>
    <dgm:cxn modelId="{56701568-5AE4-4C1D-9084-89E3B85DF836}" type="presParOf" srcId="{96B68189-16BE-4C29-B907-831EC56B616D}" destId="{FA26BB8C-A6A1-4AB7-8431-8749A650B1AF}" srcOrd="0" destOrd="0" presId="urn:microsoft.com/office/officeart/2005/8/layout/hierarchy1"/>
    <dgm:cxn modelId="{58807C5C-BE3D-4437-827D-D211989E9832}" type="presParOf" srcId="{FA26BB8C-A6A1-4AB7-8431-8749A650B1AF}" destId="{C8151B55-C9B7-4123-A4F1-67DEECC63FDE}" srcOrd="0" destOrd="0" presId="urn:microsoft.com/office/officeart/2005/8/layout/hierarchy1"/>
    <dgm:cxn modelId="{7B883D21-6D50-423E-8A48-A84C247C0726}" type="presParOf" srcId="{FA26BB8C-A6A1-4AB7-8431-8749A650B1AF}" destId="{F9F13C57-5DE1-4E87-88BE-9437EBD7D29A}" srcOrd="1" destOrd="0" presId="urn:microsoft.com/office/officeart/2005/8/layout/hierarchy1"/>
    <dgm:cxn modelId="{7051C695-C090-4344-AC3C-FF66A90A2170}" type="presParOf" srcId="{96B68189-16BE-4C29-B907-831EC56B616D}" destId="{A3AA7813-B5AB-400E-8A7E-D24492349E4D}" srcOrd="1" destOrd="0" presId="urn:microsoft.com/office/officeart/2005/8/layout/hierarchy1"/>
    <dgm:cxn modelId="{E32914EB-F3E5-4B50-B3C4-D3889790FB1F}" type="presParOf" srcId="{78D674BE-AE17-4E81-961B-02DA9E97792A}" destId="{46C2CE45-FEAF-41EE-B450-D2D8116E3FF5}" srcOrd="1" destOrd="0" presId="urn:microsoft.com/office/officeart/2005/8/layout/hierarchy1"/>
    <dgm:cxn modelId="{742917DA-60A5-4DBB-BD9B-4772DE307210}" type="presParOf" srcId="{46C2CE45-FEAF-41EE-B450-D2D8116E3FF5}" destId="{31DB93F9-46D8-42CA-A37B-3B9DB14902A7}" srcOrd="0" destOrd="0" presId="urn:microsoft.com/office/officeart/2005/8/layout/hierarchy1"/>
    <dgm:cxn modelId="{65854F80-55B7-4559-B6F7-88607822E808}" type="presParOf" srcId="{31DB93F9-46D8-42CA-A37B-3B9DB14902A7}" destId="{AF98476C-DC3D-4644-BBFC-F19EA6A722DF}" srcOrd="0" destOrd="0" presId="urn:microsoft.com/office/officeart/2005/8/layout/hierarchy1"/>
    <dgm:cxn modelId="{C072724E-3F9C-4A9B-9A5E-ECE3D561D1C2}" type="presParOf" srcId="{31DB93F9-46D8-42CA-A37B-3B9DB14902A7}" destId="{553FD67C-0503-4511-BC3B-A3B44AD8B86A}" srcOrd="1" destOrd="0" presId="urn:microsoft.com/office/officeart/2005/8/layout/hierarchy1"/>
    <dgm:cxn modelId="{CE50A0EA-8F0F-45B7-A346-5D065B5F95DC}" type="presParOf" srcId="{46C2CE45-FEAF-41EE-B450-D2D8116E3FF5}" destId="{FB736BBE-A515-4AF1-83AA-3CE1F0747D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CB1D9-3E1D-4330-9A38-8B049C01D62A}">
      <dsp:nvSpPr>
        <dsp:cNvPr id="0" name=""/>
        <dsp:cNvSpPr/>
      </dsp:nvSpPr>
      <dsp:spPr>
        <a:xfrm>
          <a:off x="0" y="1175652"/>
          <a:ext cx="10039221" cy="2170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252B8-E709-4BC9-B100-EA48CE72B4EF}">
      <dsp:nvSpPr>
        <dsp:cNvPr id="0" name=""/>
        <dsp:cNvSpPr/>
      </dsp:nvSpPr>
      <dsp:spPr>
        <a:xfrm>
          <a:off x="656556" y="1664000"/>
          <a:ext cx="1193739" cy="1193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5015A-1172-4253-AED7-838603077ED2}">
      <dsp:nvSpPr>
        <dsp:cNvPr id="0" name=""/>
        <dsp:cNvSpPr/>
      </dsp:nvSpPr>
      <dsp:spPr>
        <a:xfrm>
          <a:off x="2506853" y="1175652"/>
          <a:ext cx="7532367" cy="217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704" tIns="229704" rIns="229704" bIns="2297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eorgia" panose="02040502050405020303" pitchFamily="18" charset="0"/>
            </a:rPr>
            <a:t>This is a planning activity designed to help you reflect on your past and future experiences as a leader.</a:t>
          </a:r>
        </a:p>
      </dsp:txBody>
      <dsp:txXfrm>
        <a:off x="2506853" y="1175652"/>
        <a:ext cx="7532367" cy="2170435"/>
      </dsp:txXfrm>
    </dsp:sp>
    <dsp:sp modelId="{29EA9D4C-03EA-47FB-98B5-8CE51AAB04E6}">
      <dsp:nvSpPr>
        <dsp:cNvPr id="0" name=""/>
        <dsp:cNvSpPr/>
      </dsp:nvSpPr>
      <dsp:spPr>
        <a:xfrm>
          <a:off x="0" y="3888696"/>
          <a:ext cx="10039221" cy="2170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95037-901C-4D8B-B138-9245766B6593}">
      <dsp:nvSpPr>
        <dsp:cNvPr id="0" name=""/>
        <dsp:cNvSpPr/>
      </dsp:nvSpPr>
      <dsp:spPr>
        <a:xfrm>
          <a:off x="656556" y="4377044"/>
          <a:ext cx="1193739" cy="11937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B0C7B-97B4-4C3A-9B18-DD50C3AEC37A}">
      <dsp:nvSpPr>
        <dsp:cNvPr id="0" name=""/>
        <dsp:cNvSpPr/>
      </dsp:nvSpPr>
      <dsp:spPr>
        <a:xfrm>
          <a:off x="2506853" y="3888696"/>
          <a:ext cx="7532367" cy="217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704" tIns="229704" rIns="229704" bIns="2297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eorgia" panose="02040502050405020303" pitchFamily="18" charset="0"/>
            </a:rPr>
            <a:t>MAPS stands for Making Action Plans System, or the McGill Action Planning System</a:t>
          </a:r>
          <a:r>
            <a:rPr lang="en-US" sz="2500" kern="1200" dirty="0"/>
            <a:t>.</a:t>
          </a:r>
        </a:p>
      </dsp:txBody>
      <dsp:txXfrm>
        <a:off x="2506853" y="3888696"/>
        <a:ext cx="7532367" cy="217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51B55-C9B7-4123-A4F1-67DEECC63FDE}">
      <dsp:nvSpPr>
        <dsp:cNvPr id="0" name=""/>
        <dsp:cNvSpPr/>
      </dsp:nvSpPr>
      <dsp:spPr>
        <a:xfrm>
          <a:off x="1761" y="781211"/>
          <a:ext cx="6181576" cy="392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13C57-5DE1-4E87-88BE-9437EBD7D29A}">
      <dsp:nvSpPr>
        <dsp:cNvPr id="0" name=""/>
        <dsp:cNvSpPr/>
      </dsp:nvSpPr>
      <dsp:spPr>
        <a:xfrm>
          <a:off x="688602" y="1433710"/>
          <a:ext cx="6181576" cy="3925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Georgia" panose="02040502050405020303" pitchFamily="18" charset="0"/>
            </a:rPr>
            <a:t>COMPLETE A MAP FOR THE PURPOSE OF TRACING ONE’S HISTORY, DREAMS, FEARS, QUALITIES AND NEEDS AS A LEADER</a:t>
          </a:r>
          <a:endParaRPr lang="en-US" sz="3700" kern="1200" dirty="0">
            <a:latin typeface="Georgia" panose="02040502050405020303" pitchFamily="18" charset="0"/>
          </a:endParaRPr>
        </a:p>
      </dsp:txBody>
      <dsp:txXfrm>
        <a:off x="803570" y="1548678"/>
        <a:ext cx="5951640" cy="3695364"/>
      </dsp:txXfrm>
    </dsp:sp>
    <dsp:sp modelId="{AF98476C-DC3D-4644-BBFC-F19EA6A722DF}">
      <dsp:nvSpPr>
        <dsp:cNvPr id="0" name=""/>
        <dsp:cNvSpPr/>
      </dsp:nvSpPr>
      <dsp:spPr>
        <a:xfrm>
          <a:off x="7557020" y="781211"/>
          <a:ext cx="6181576" cy="392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FD67C-0503-4511-BC3B-A3B44AD8B86A}">
      <dsp:nvSpPr>
        <dsp:cNvPr id="0" name=""/>
        <dsp:cNvSpPr/>
      </dsp:nvSpPr>
      <dsp:spPr>
        <a:xfrm>
          <a:off x="8243862" y="1433710"/>
          <a:ext cx="6181576" cy="3925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Georgia" panose="02040502050405020303" pitchFamily="18" charset="0"/>
            </a:rPr>
            <a:t>USE RESULTS OF THE MAP TO CREATE A LEADERSHIP DEVELOPMENT PLAN </a:t>
          </a:r>
          <a:endParaRPr lang="en-US" sz="3700" kern="1200" dirty="0">
            <a:latin typeface="Georgia" panose="02040502050405020303" pitchFamily="18" charset="0"/>
          </a:endParaRPr>
        </a:p>
      </dsp:txBody>
      <dsp:txXfrm>
        <a:off x="8358830" y="1548678"/>
        <a:ext cx="5951640" cy="3695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6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0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61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7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2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4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9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4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2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31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5" name="Rectangle 143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45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68604" y="-12701"/>
            <a:ext cx="7150100" cy="10299701"/>
            <a:chOff x="7425267" y="-8467"/>
            <a:chExt cx="4766733" cy="6866467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1" name="Isosceles Triangle 150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2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4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5" name="Isosceles Triangle 154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Box 8"/>
          <p:cNvSpPr txBox="1"/>
          <p:nvPr/>
        </p:nvSpPr>
        <p:spPr>
          <a:xfrm>
            <a:off x="541469" y="2013858"/>
            <a:ext cx="5321372" cy="613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600" spc="342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You’re going to do a MAP!</a:t>
            </a:r>
          </a:p>
        </p:txBody>
      </p:sp>
      <p:sp>
        <p:nvSpPr>
          <p:cNvPr id="167" name="Rectangle 156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3937" y="0"/>
            <a:ext cx="9674063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7" name="TextBox 6">
            <a:extLst>
              <a:ext uri="{FF2B5EF4-FFF2-40B4-BE49-F238E27FC236}">
                <a16:creationId xmlns:a16="http://schemas.microsoft.com/office/drawing/2014/main" id="{4A99A8E1-10A5-441A-9E9E-90EAEA6E5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752642"/>
              </p:ext>
            </p:extLst>
          </p:nvPr>
        </p:nvGraphicFramePr>
        <p:xfrm>
          <a:off x="7278814" y="1416846"/>
          <a:ext cx="10039221" cy="723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30064" y="0"/>
            <a:ext cx="1828800" cy="10287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199563" y="5522119"/>
            <a:ext cx="7145337" cy="476488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946" y="-12700"/>
            <a:ext cx="4511024" cy="1029970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9895" y="-12700"/>
            <a:ext cx="3882837" cy="1029970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232" y="4572000"/>
            <a:ext cx="4889500" cy="5715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6482" y="-12700"/>
            <a:ext cx="4281489" cy="102997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2231" y="5384800"/>
            <a:ext cx="2725739" cy="49022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3231" y="-12700"/>
            <a:ext cx="10664769" cy="10299700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16001" y="914398"/>
            <a:ext cx="5765062" cy="8318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spc="24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Reflection</a:t>
            </a:r>
          </a:p>
        </p:txBody>
      </p:sp>
      <p:sp>
        <p:nvSpPr>
          <p:cNvPr id="55" name="TextBox 3"/>
          <p:cNvSpPr txBox="1"/>
          <p:nvPr/>
        </p:nvSpPr>
        <p:spPr>
          <a:xfrm>
            <a:off x="9174126" y="914400"/>
            <a:ext cx="8266944" cy="831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pc="16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pc="16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spc="160" dirty="0">
                <a:solidFill>
                  <a:srgbClr val="FFFFFF"/>
                </a:solidFill>
                <a:latin typeface="Georgia" panose="02040502050405020303" pitchFamily="18" charset="0"/>
              </a:rPr>
              <a:t>•HOW WILL YOU USE THE INFORMATION FROM YOUR MAP TO EXPAND YOUR LEADERSHIP SKILLS, KNOWLEDGE AND ROLES?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1930399" y="914400"/>
            <a:ext cx="15296241" cy="1649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spc="375" dirty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OBJECTIVES</a:t>
            </a: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63894" cy="8499231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7614900" y="6019800"/>
            <a:ext cx="673100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AutoShape 3"/>
          <p:cNvSpPr/>
          <p:nvPr/>
        </p:nvSpPr>
        <p:spPr>
          <a:xfrm>
            <a:off x="-126851" y="8623239"/>
            <a:ext cx="18541702" cy="1663761"/>
          </a:xfrm>
          <a:prstGeom prst="rect">
            <a:avLst/>
          </a:prstGeom>
          <a:solidFill>
            <a:srgbClr val="000000">
              <a:alpha val="19607"/>
            </a:srgbClr>
          </a:solidFill>
        </p:spPr>
      </p:sp>
      <p:graphicFrame>
        <p:nvGraphicFramePr>
          <p:cNvPr id="49" name="TextBox 4">
            <a:extLst>
              <a:ext uri="{FF2B5EF4-FFF2-40B4-BE49-F238E27FC236}">
                <a16:creationId xmlns:a16="http://schemas.microsoft.com/office/drawing/2014/main" id="{6DA9CFEA-BE3D-4649-ACFC-90DE7D7B4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89457"/>
              </p:ext>
            </p:extLst>
          </p:nvPr>
        </p:nvGraphicFramePr>
        <p:xfrm>
          <a:off x="1930399" y="2922814"/>
          <a:ext cx="14427200" cy="614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6990189" cy="10286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90190" y="-4"/>
            <a:ext cx="1585118" cy="10287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547853" y="-143865"/>
            <a:ext cx="7193451" cy="1602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i="1" spc="375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ESSENTIAL QUESTIONS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0630" y="1458912"/>
            <a:ext cx="6442335" cy="7646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500" spc="419" dirty="0">
                <a:solidFill>
                  <a:schemeClr val="bg1"/>
                </a:solidFill>
                <a:latin typeface="Georgia" panose="02040502050405020303" pitchFamily="18" charset="0"/>
              </a:rPr>
              <a:t>WHAT IS A MAP?</a:t>
            </a:r>
          </a:p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500" spc="419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500" spc="419" dirty="0">
                <a:solidFill>
                  <a:schemeClr val="bg1"/>
                </a:solidFill>
                <a:latin typeface="Georgia" panose="02040502050405020303" pitchFamily="18" charset="0"/>
              </a:rPr>
              <a:t>WHAT DOES COMPLETION OF A MAP TELL YOU ABOUT YOUR STRENGTHS AND NEEDS AS A LEADER? </a:t>
            </a:r>
          </a:p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500" spc="419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500" spc="419" dirty="0">
                <a:solidFill>
                  <a:schemeClr val="bg1"/>
                </a:solidFill>
                <a:latin typeface="Georgia" panose="02040502050405020303" pitchFamily="18" charset="0"/>
              </a:rPr>
              <a:t>WHAT DOES COMPLETION OF A MAP TELL YOU ABOUT YOUR FUTURE PLANS FOR EXPANDING YOUR ROLES AS A LEADER?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pc="419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pc="232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4" name="Graphic 7" descr="Questions">
            <a:extLst>
              <a:ext uri="{FF2B5EF4-FFF2-40B4-BE49-F238E27FC236}">
                <a16:creationId xmlns:a16="http://schemas.microsoft.com/office/drawing/2014/main" id="{DEE9A1A1-73EF-4CCA-B2B1-888F62465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6424" y="1458912"/>
            <a:ext cx="7350403" cy="7350403"/>
          </a:xfrm>
          <a:prstGeom prst="rect">
            <a:avLst/>
          </a:prstGeom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7633544" y="601980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-126851" y="8623239"/>
            <a:ext cx="18541702" cy="1663761"/>
          </a:xfrm>
          <a:prstGeom prst="rect">
            <a:avLst/>
          </a:prstGeom>
          <a:solidFill>
            <a:srgbClr val="000000">
              <a:alpha val="19607"/>
            </a:srgbClr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-12700"/>
            <a:ext cx="18288006" cy="10299700"/>
            <a:chOff x="0" y="-8467"/>
            <a:chExt cx="12192000" cy="6866467"/>
          </a:xfrm>
        </p:grpSpPr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TextBox 9"/>
          <p:cNvSpPr txBox="1"/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spc="277">
                <a:latin typeface="Georgia" panose="02040502050405020303" pitchFamily="18" charset="0"/>
                <a:ea typeface="+mj-ea"/>
                <a:cs typeface="+mj-cs"/>
              </a:rPr>
              <a:t>5 STEPS TO A MAP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33400" y="2050752"/>
            <a:ext cx="13867003" cy="7969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475762" lvl="1" indent="-23788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500" spc="288" dirty="0">
                <a:solidFill>
                  <a:srgbClr val="FFFFFF"/>
                </a:solidFill>
                <a:latin typeface="Georgia" panose="02040502050405020303" pitchFamily="18" charset="0"/>
              </a:rPr>
              <a:t>HISTORY: A SHORT DESCRIPTION OF THE BACKGROUND AND INDIVIDUAL CIRCUMSTANCES THAT LED YOU HERE TODAY.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500" spc="288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500" spc="288" dirty="0">
                <a:solidFill>
                  <a:srgbClr val="FFFFFF"/>
                </a:solidFill>
                <a:latin typeface="Georgia" panose="02040502050405020303" pitchFamily="18" charset="0"/>
              </a:rPr>
              <a:t>2. DREAMS: A VISION OF THINGS YOU WOULD LIKE TO SEE HAPPENING AS YOU EXPAND YOUR ROLE AS A LEADER.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500" spc="288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500" spc="288" dirty="0">
                <a:solidFill>
                  <a:srgbClr val="FFFFFF"/>
                </a:solidFill>
                <a:latin typeface="Georgia" panose="02040502050405020303" pitchFamily="18" charset="0"/>
              </a:rPr>
              <a:t>3. FEARS: A DESCRIPTION OF YOUR WORRIES OR CONCERNS ABOUT EXPANDING YOUR ROLE AS A LEADER.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500" spc="288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500" spc="288" dirty="0">
                <a:solidFill>
                  <a:srgbClr val="FFFFFF"/>
                </a:solidFill>
                <a:latin typeface="Georgia" panose="02040502050405020303" pitchFamily="18" charset="0"/>
              </a:rPr>
              <a:t>4. WHO AM I: A DESCRIPTION OF YOURSELF, INCLUDING THE STRENGTHS, SKILLS, LIKES, AND VALUES YOU BRING TO YOUR ROLE AS A LEADER.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500" spc="288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500" spc="288" dirty="0">
                <a:solidFill>
                  <a:srgbClr val="FFFFFF"/>
                </a:solidFill>
                <a:latin typeface="Georgia" panose="02040502050405020303" pitchFamily="18" charset="0"/>
              </a:rPr>
              <a:t>5. NEEDS: A DESCRIPTION OF THE THINGS THAT NEED TO HAPPEN TO HELP MAKE YOUR VISION FOR THE FUTURE COME TRUE.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pc="288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pc="288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72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84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000253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spc="240" dirty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STEP I: HISTORY</a:t>
            </a:r>
          </a:p>
        </p:txBody>
      </p:sp>
      <p:sp>
        <p:nvSpPr>
          <p:cNvPr id="96" name="Isosceles Triangle 86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Isosceles Triangle 88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"/>
          <p:cNvSpPr txBox="1"/>
          <p:nvPr/>
        </p:nvSpPr>
        <p:spPr>
          <a:xfrm>
            <a:off x="2000253" y="2247900"/>
            <a:ext cx="12706347" cy="723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0813" lvl="1" indent="-265406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HISTORY: Briefly describe the background and circumstances that led you here today. </a:t>
            </a:r>
          </a:p>
          <a:p>
            <a:pPr marL="530813" lvl="1" indent="-265406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Note: This history is not meant to be a detailed chronological account, more like highlights.</a:t>
            </a:r>
          </a:p>
          <a:p>
            <a:pPr marL="530813" lvl="1" indent="-265406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Here are some things to think about:</a:t>
            </a:r>
          </a:p>
          <a:p>
            <a:pPr marL="530813" lvl="1" indent="-265406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is significant about your personal history? </a:t>
            </a:r>
          </a:p>
          <a:p>
            <a:pPr marL="530813" lvl="1" indent="-265406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is significant about your family or child(ren)’s history?</a:t>
            </a:r>
          </a:p>
          <a:p>
            <a:pPr marL="530813" lvl="1" indent="-265406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were your first experiences in which you saw yourself as a leader?</a:t>
            </a:r>
          </a:p>
          <a:p>
            <a:pPr marL="530813" lvl="1" indent="-265406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adult experiences and/or training have helped you see yourself as a potential leader?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200" spc="23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9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21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029236" y="8763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spc="24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STEP 2: DREAMS</a:t>
            </a:r>
          </a:p>
        </p:txBody>
      </p:sp>
      <p:sp>
        <p:nvSpPr>
          <p:cNvPr id="36" name="Isosceles Triangle 23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63894" cy="8499231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4"/>
          <p:cNvSpPr txBox="1"/>
          <p:nvPr/>
        </p:nvSpPr>
        <p:spPr>
          <a:xfrm>
            <a:off x="1797847" y="2633531"/>
            <a:ext cx="12895002" cy="559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4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DREAMS: What dreams do you have in relation to your personal and professional development as a leader?</a:t>
            </a:r>
          </a:p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4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Note: Dream big! Dreams do not have to be “realistic”!</a:t>
            </a:r>
          </a:p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4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Here are some things to think about: </a:t>
            </a:r>
          </a:p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4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changes do you dream about that will involve your leadership or advocacy?</a:t>
            </a:r>
          </a:p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4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do you hope to accomplish in the next year? 5 years?  10 years?</a:t>
            </a:r>
          </a:p>
          <a:p>
            <a:pPr marL="693420" lvl="1" indent="-34671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42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How do you envision yourself as a leader?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spc="2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Isosceles Triangle 25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7614900" y="6019800"/>
            <a:ext cx="673100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3150" y="1922791"/>
            <a:ext cx="12219850" cy="7184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420" lvl="1" indent="-346710">
              <a:lnSpc>
                <a:spcPts val="6300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FEARS: What are your worries or concerns about becoming a leader?</a:t>
            </a:r>
          </a:p>
          <a:p>
            <a:pPr marL="693420" lvl="1" indent="-346710">
              <a:lnSpc>
                <a:spcPts val="6300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Note: By identifying your fears, you may find ways to overcome some of your challenges.</a:t>
            </a:r>
          </a:p>
          <a:p>
            <a:pPr marL="693420" lvl="1" indent="-346710">
              <a:lnSpc>
                <a:spcPts val="6300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Here are some things to think about: </a:t>
            </a:r>
          </a:p>
          <a:p>
            <a:pPr marL="693420" lvl="1" indent="-346710">
              <a:lnSpc>
                <a:spcPts val="6300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What concerns arise as you think about becoming a leader?</a:t>
            </a:r>
          </a:p>
          <a:p>
            <a:pPr marL="693420" lvl="1" indent="-346710">
              <a:lnSpc>
                <a:spcPts val="6300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What barriers might stand in the way of realization of your leadership dreams?</a:t>
            </a:r>
          </a:p>
          <a:p>
            <a:pPr>
              <a:lnSpc>
                <a:spcPts val="6300"/>
              </a:lnSpc>
            </a:pPr>
            <a:r>
              <a:rPr lang="en-US" sz="4200" spc="42" dirty="0">
                <a:solidFill>
                  <a:srgbClr val="000000"/>
                </a:solidFill>
                <a:latin typeface="Gidole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2250" y="666750"/>
            <a:ext cx="7652502" cy="70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240" dirty="0">
                <a:solidFill>
                  <a:schemeClr val="accent1"/>
                </a:solidFill>
                <a:latin typeface="Georgia" panose="02040502050405020303" pitchFamily="18" charset="0"/>
              </a:rPr>
              <a:t>STEP 3: FEAR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02680" y="685205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spc="240" dirty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STEP 4: WHO AM I</a:t>
            </a:r>
          </a:p>
        </p:txBody>
      </p:sp>
      <p:sp>
        <p:nvSpPr>
          <p:cNvPr id="33" name="Isosceles Triangle 21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3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2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"/>
          <p:cNvSpPr txBox="1"/>
          <p:nvPr/>
        </p:nvSpPr>
        <p:spPr>
          <a:xfrm>
            <a:off x="830919" y="1829991"/>
            <a:ext cx="12706347" cy="7658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94360" lvl="1" indent="-2971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6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WHO AM I: How do you describe yourself as a leader?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spc="36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594360" lvl="1" indent="-2971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6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Notes: By describing your strengths, skills, likes, dislikes, etc., you may be better able to develop your role as a leader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spc="36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594360" lvl="1" indent="-2971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6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Here are some things to think about: </a:t>
            </a:r>
          </a:p>
          <a:p>
            <a:pPr marL="594360" lvl="1" indent="-2971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6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words best describe you?</a:t>
            </a:r>
          </a:p>
          <a:p>
            <a:pPr marL="594360" lvl="1" indent="-2971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6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skills, gifts, and talents will support your journey as a leader? </a:t>
            </a:r>
          </a:p>
          <a:p>
            <a:pPr marL="594360" lvl="1" indent="-2971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6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other skills and talents will you need?</a:t>
            </a:r>
          </a:p>
          <a:p>
            <a:pPr marL="594360" lvl="1" indent="-2971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6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do you like/dislike about your current role(s) involving leadership or advocacy?</a:t>
            </a:r>
          </a:p>
          <a:p>
            <a:pPr marL="594360" lvl="1" indent="-2971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spc="36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values and beliefs guide your life and work as a person and leader? 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8813" y="1409700"/>
            <a:ext cx="16430373" cy="7995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420" lvl="1" indent="-346710">
              <a:lnSpc>
                <a:spcPts val="6300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NEEDS: What needs to happen to make your dreams about leadership become a reality? </a:t>
            </a:r>
          </a:p>
          <a:p>
            <a:pPr>
              <a:lnSpc>
                <a:spcPts val="6300"/>
              </a:lnSpc>
            </a:pPr>
            <a:endParaRPr lang="en-US" sz="3200" spc="42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93420" lvl="1" indent="-346710">
              <a:lnSpc>
                <a:spcPts val="6300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Notes: As you prepare for this step, review your notes from the first four steps to identify key ideas or themes that may be important. </a:t>
            </a:r>
          </a:p>
          <a:p>
            <a:pPr>
              <a:lnSpc>
                <a:spcPts val="6300"/>
              </a:lnSpc>
            </a:pPr>
            <a:endParaRPr lang="en-US" sz="3200" spc="42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93420" lvl="1" indent="-346710">
              <a:lnSpc>
                <a:spcPts val="6300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Here are some things to think about: </a:t>
            </a:r>
          </a:p>
          <a:p>
            <a:pPr marL="693420" lvl="1" indent="-346710">
              <a:lnSpc>
                <a:spcPts val="6300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What skills would you like to develop further?</a:t>
            </a:r>
          </a:p>
          <a:p>
            <a:pPr marL="693420" lvl="1" indent="-346710">
              <a:lnSpc>
                <a:spcPts val="6300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What else will you need to expand your role as a leader?</a:t>
            </a:r>
          </a:p>
          <a:p>
            <a:pPr marL="693420" lvl="1" indent="-346710">
              <a:lnSpc>
                <a:spcPts val="6299"/>
              </a:lnSpc>
              <a:buFont typeface="Arial"/>
              <a:buChar char="•"/>
            </a:pPr>
            <a:r>
              <a:rPr lang="en-US" sz="3200" spc="42" dirty="0">
                <a:solidFill>
                  <a:srgbClr val="000000"/>
                </a:solidFill>
                <a:latin typeface="Georgia" panose="02040502050405020303" pitchFamily="18" charset="0"/>
              </a:rPr>
              <a:t>What supports do you need from others?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67200" y="504549"/>
            <a:ext cx="7652502" cy="70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240" dirty="0">
                <a:solidFill>
                  <a:schemeClr val="accent1"/>
                </a:solidFill>
                <a:latin typeface="Georgia" panose="02040502050405020303" pitchFamily="18" charset="0"/>
              </a:rPr>
              <a:t>STEP 5: NEEDS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713</Words>
  <Application>Microsoft Office PowerPoint</Application>
  <PresentationFormat>Custom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Gidole</vt:lpstr>
      <vt:lpstr>Arial</vt:lpstr>
      <vt:lpstr>Trebuchet MS</vt:lpstr>
      <vt:lpstr>Georgia</vt:lpstr>
      <vt:lpstr>Calibri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Staff</dc:creator>
  <cp:lastModifiedBy>Bridge Staff</cp:lastModifiedBy>
  <cp:revision>1</cp:revision>
  <dcterms:created xsi:type="dcterms:W3CDTF">2021-01-19T17:15:34Z</dcterms:created>
  <dcterms:modified xsi:type="dcterms:W3CDTF">2021-01-19T19:38:26Z</dcterms:modified>
</cp:coreProperties>
</file>