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91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89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3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53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5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13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7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02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8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10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24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B3AC-D9BE-4F5F-A839-410FCB93FED1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5FBAEC5-7862-4D06-9782-06B6463F66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11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7435" y="865908"/>
            <a:ext cx="9342200" cy="2541431"/>
          </a:xfrm>
        </p:spPr>
        <p:txBody>
          <a:bodyPr/>
          <a:lstStyle/>
          <a:p>
            <a:r>
              <a:rPr lang="en-US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225619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238" y="1194133"/>
            <a:ext cx="9603275" cy="610813"/>
          </a:xfrm>
        </p:spPr>
        <p:txBody>
          <a:bodyPr/>
          <a:lstStyle/>
          <a:p>
            <a:r>
              <a:rPr lang="en-US" dirty="0"/>
              <a:t>Topics covered in the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Common Networking hardware</a:t>
            </a:r>
          </a:p>
          <a:p>
            <a:r>
              <a:rPr lang="en-US" sz="2400" dirty="0"/>
              <a:t>What is an IP address</a:t>
            </a:r>
          </a:p>
          <a:p>
            <a:r>
              <a:rPr lang="en-US" sz="2400" dirty="0"/>
              <a:t>Special IP addresses</a:t>
            </a:r>
          </a:p>
          <a:p>
            <a:r>
              <a:rPr lang="en-US" sz="2400" dirty="0"/>
              <a:t>Classes of IP address</a:t>
            </a:r>
          </a:p>
          <a:p>
            <a:r>
              <a:rPr lang="en-US" sz="2400" dirty="0"/>
              <a:t>The Subnetmask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26590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25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Summary of Section</vt:lpstr>
      <vt:lpstr>Topics covered in the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Jarhead</dc:creator>
  <cp:lastModifiedBy>Digna Diaz</cp:lastModifiedBy>
  <cp:revision>2</cp:revision>
  <dcterms:created xsi:type="dcterms:W3CDTF">2017-04-04T16:43:06Z</dcterms:created>
  <dcterms:modified xsi:type="dcterms:W3CDTF">2017-04-05T16:20:37Z</dcterms:modified>
</cp:coreProperties>
</file>