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B3AC-D9BE-4F5F-A839-410FCB93FED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5FBAEC5-7862-4D06-9782-06B6463F66C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911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B3AC-D9BE-4F5F-A839-410FCB93FED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AEC5-7862-4D06-9782-06B6463F66CC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89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B3AC-D9BE-4F5F-A839-410FCB93FED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AEC5-7862-4D06-9782-06B6463F66C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3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B3AC-D9BE-4F5F-A839-410FCB93FED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AEC5-7862-4D06-9782-06B6463F66CC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53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B3AC-D9BE-4F5F-A839-410FCB93FED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AEC5-7862-4D06-9782-06B6463F66C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35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B3AC-D9BE-4F5F-A839-410FCB93FED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AEC5-7862-4D06-9782-06B6463F66CC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135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B3AC-D9BE-4F5F-A839-410FCB93FED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AEC5-7862-4D06-9782-06B6463F66CC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70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B3AC-D9BE-4F5F-A839-410FCB93FED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AEC5-7862-4D06-9782-06B6463F66CC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02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B3AC-D9BE-4F5F-A839-410FCB93FED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AEC5-7862-4D06-9782-06B6463F6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86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B3AC-D9BE-4F5F-A839-410FCB93FED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AEC5-7862-4D06-9782-06B6463F66CC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10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71CB3AC-D9BE-4F5F-A839-410FCB93FED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AEC5-7862-4D06-9782-06B6463F66CC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246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CB3AC-D9BE-4F5F-A839-410FCB93FED1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5FBAEC5-7862-4D06-9782-06B6463F66C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11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7435" y="865908"/>
            <a:ext cx="9342200" cy="2541431"/>
          </a:xfrm>
        </p:spPr>
        <p:txBody>
          <a:bodyPr/>
          <a:lstStyle/>
          <a:p>
            <a:r>
              <a:rPr lang="en-US" dirty="0"/>
              <a:t>Summary of Section</a:t>
            </a:r>
          </a:p>
        </p:txBody>
      </p:sp>
    </p:spTree>
    <p:extLst>
      <p:ext uri="{BB962C8B-B14F-4D97-AF65-F5344CB8AC3E}">
        <p14:creationId xmlns:p14="http://schemas.microsoft.com/office/powerpoint/2010/main" val="2256199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7238" y="1194133"/>
            <a:ext cx="9603275" cy="610813"/>
          </a:xfrm>
        </p:spPr>
        <p:txBody>
          <a:bodyPr/>
          <a:lstStyle/>
          <a:p>
            <a:r>
              <a:rPr lang="en-US" dirty="0"/>
              <a:t>Topics covered in the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Common Networking hardware</a:t>
            </a:r>
          </a:p>
          <a:p>
            <a:r>
              <a:rPr lang="en-US" sz="2400" dirty="0"/>
              <a:t>What is an IP address</a:t>
            </a:r>
          </a:p>
          <a:p>
            <a:r>
              <a:rPr lang="en-US" sz="2400" dirty="0"/>
              <a:t>Special IP addresses</a:t>
            </a:r>
          </a:p>
          <a:p>
            <a:r>
              <a:rPr lang="en-US" sz="2400" dirty="0"/>
              <a:t>Classes of IP address</a:t>
            </a:r>
          </a:p>
          <a:p>
            <a:r>
              <a:rPr lang="en-US" sz="2400" dirty="0"/>
              <a:t>The Subnetmask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126590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</TotalTime>
  <Words>25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Gallery</vt:lpstr>
      <vt:lpstr>Summary of Section</vt:lpstr>
      <vt:lpstr>Topics covered in the section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Section</dc:title>
  <dc:creator>Jarhead</dc:creator>
  <cp:lastModifiedBy>Digna Diaz</cp:lastModifiedBy>
  <cp:revision>2</cp:revision>
  <dcterms:created xsi:type="dcterms:W3CDTF">2017-04-04T16:43:06Z</dcterms:created>
  <dcterms:modified xsi:type="dcterms:W3CDTF">2017-04-05T16:20:37Z</dcterms:modified>
</cp:coreProperties>
</file>