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77" autoAdjust="0"/>
    <p:restoredTop sz="94664" autoAdjust="0"/>
  </p:normalViewPr>
  <p:slideViewPr>
    <p:cSldViewPr>
      <p:cViewPr varScale="1">
        <p:scale>
          <a:sx n="67" d="100"/>
          <a:sy n="67" d="100"/>
        </p:scale>
        <p:origin x="84" y="912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74B72-656D-4E1C-B6F6-057B9CD1924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8265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E58F9-0D9F-411E-B3AB-FBA38DE2262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9324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E58F9-0D9F-411E-B3AB-FBA38DE2262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0917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E58F9-0D9F-411E-B3AB-FBA38DE2262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37325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E58F9-0D9F-411E-B3AB-FBA38DE2262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94422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E58F9-0D9F-411E-B3AB-FBA38DE2262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33000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2CC8-37DA-4185-9FBC-AD0E00901A1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5540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8AA92-6851-4B2A-8589-2D6256FDCB5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80400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EDEBD-BBE7-430C-873C-E3BC7A125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F2B095-1EA0-4C88-B175-FF6A0DE0E118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33A548-DCF0-4716-AD6A-9742D34B11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6CC42D-D654-4C44-A0AA-68127430FC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7367BF-87DA-431A-80D5-FEE2A91E1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BA3CA4-526B-454F-9779-BE9FF1EDF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ABAF4B8-173F-4011-8FB0-931E64C8A9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5297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F73-DBFC-4F4D-AF81-CBCA3DC1353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3145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8CCE2-18FC-4C98-9334-766B1FF32F4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5928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73EBD-D58C-4BB6-A07D-336DFD0AA1B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3011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592EA-19AA-4663-AFE4-3AE1B39AC68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914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74DF4-3376-464E-8194-8C2DC90FD03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6657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EF81E-B291-4BF6-88E0-89FF2D9F29A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7398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68A16-3D4A-4FAA-BB79-73CD007127F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2530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A03B-0DEF-46FE-9448-E2BA327C152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5189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1EE58F9-0D9F-411E-B3AB-FBA38DE2262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1537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  <p:sldLayoutId id="2147483737" r:id="rId15"/>
    <p:sldLayoutId id="2147483738" r:id="rId16"/>
    <p:sldLayoutId id="214748373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062" name="Rectangle 78">
            <a:extLst>
              <a:ext uri="{FF2B5EF4-FFF2-40B4-BE49-F238E27FC236}">
                <a16:creationId xmlns:a16="http://schemas.microsoft.com/office/drawing/2014/main" id="{DABFA101-3D6A-4204-8739-FC3D54414D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altLang="en-US" sz="3200" b="1"/>
              <a:t>“</a:t>
            </a:r>
            <a:r>
              <a:rPr lang="en-US" altLang="en-US" sz="4000" b="1"/>
              <a:t>Creating a Budget in 5 Easy Steps” </a:t>
            </a:r>
            <a:br>
              <a:rPr lang="en-US" altLang="en-US" sz="4000" b="1"/>
            </a:br>
            <a:r>
              <a:rPr lang="en-US" altLang="en-US" sz="3600" b="1"/>
              <a:t>INTRODUCTION</a:t>
            </a:r>
          </a:p>
        </p:txBody>
      </p:sp>
      <p:sp>
        <p:nvSpPr>
          <p:cNvPr id="426063" name="Rectangle 79">
            <a:extLst>
              <a:ext uri="{FF2B5EF4-FFF2-40B4-BE49-F238E27FC236}">
                <a16:creationId xmlns:a16="http://schemas.microsoft.com/office/drawing/2014/main" id="{75462546-CFCC-490B-B94B-73FD7CFD812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2438400"/>
            <a:ext cx="5181600" cy="4525963"/>
          </a:xfrm>
        </p:spPr>
        <p:txBody>
          <a:bodyPr/>
          <a:lstStyle/>
          <a:p>
            <a:r>
              <a:rPr lang="en-US" altLang="en-US" sz="2800"/>
              <a:t>Course Overview</a:t>
            </a:r>
          </a:p>
          <a:p>
            <a:r>
              <a:rPr lang="en-US" altLang="en-US" sz="2800"/>
              <a:t>Based on “The Budget Kit”</a:t>
            </a:r>
          </a:p>
          <a:p>
            <a:r>
              <a:rPr lang="en-US" altLang="en-US" sz="2800"/>
              <a:t>Used by 1000s for decades</a:t>
            </a:r>
          </a:p>
          <a:p>
            <a:r>
              <a:rPr lang="en-US" altLang="en-US" sz="2800"/>
              <a:t>Structured - Effective</a:t>
            </a:r>
          </a:p>
          <a:p>
            <a:pPr>
              <a:buFontTx/>
              <a:buNone/>
            </a:pPr>
            <a:r>
              <a:rPr lang="en-US" altLang="en-US" sz="2800"/>
              <a:t>Organized - Focused Program</a:t>
            </a:r>
          </a:p>
          <a:p>
            <a:r>
              <a:rPr lang="en-US" altLang="en-US" sz="2800"/>
              <a:t>Put YOU in control of YOUR financial life</a:t>
            </a:r>
          </a:p>
          <a:p>
            <a:endParaRPr lang="en-US" altLang="en-US" sz="2800"/>
          </a:p>
        </p:txBody>
      </p:sp>
      <p:pic>
        <p:nvPicPr>
          <p:cNvPr id="426072" name="Picture 88" descr="Success Sign">
            <a:extLst>
              <a:ext uri="{FF2B5EF4-FFF2-40B4-BE49-F238E27FC236}">
                <a16:creationId xmlns:a16="http://schemas.microsoft.com/office/drawing/2014/main" id="{849D742D-380E-4C73-9174-9F531B9B6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971800"/>
            <a:ext cx="2895600" cy="158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>
            <a:extLst>
              <a:ext uri="{FF2B5EF4-FFF2-40B4-BE49-F238E27FC236}">
                <a16:creationId xmlns:a16="http://schemas.microsoft.com/office/drawing/2014/main" id="{621445D1-58D2-471E-B42C-28AF841E10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altLang="en-US" sz="3200" b="1"/>
              <a:t>“</a:t>
            </a:r>
            <a:r>
              <a:rPr lang="en-US" altLang="en-US" sz="4000" b="1"/>
              <a:t>Creating a Budget in 5 Easy Steps” </a:t>
            </a:r>
            <a:br>
              <a:rPr lang="en-US" altLang="en-US" sz="4000" b="1"/>
            </a:br>
            <a:r>
              <a:rPr lang="en-US" altLang="en-US" sz="3600" b="1"/>
              <a:t>COURSE DOWNLOADS</a:t>
            </a:r>
          </a:p>
        </p:txBody>
      </p:sp>
      <p:sp>
        <p:nvSpPr>
          <p:cNvPr id="479235" name="Rectangle 3">
            <a:extLst>
              <a:ext uri="{FF2B5EF4-FFF2-40B4-BE49-F238E27FC236}">
                <a16:creationId xmlns:a16="http://schemas.microsoft.com/office/drawing/2014/main" id="{9A5BB05D-F942-4659-AB5B-0EA5DB0C4CE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2438400"/>
            <a:ext cx="5181600" cy="4525963"/>
          </a:xfrm>
        </p:spPr>
        <p:txBody>
          <a:bodyPr/>
          <a:lstStyle/>
          <a:p>
            <a:r>
              <a:rPr lang="en-US" altLang="en-US" sz="2400"/>
              <a:t>“Budget Kit 6</a:t>
            </a:r>
            <a:r>
              <a:rPr lang="en-US" altLang="en-US" sz="2400" baseline="30000"/>
              <a:t>th</a:t>
            </a:r>
            <a:r>
              <a:rPr lang="en-US" altLang="en-US" sz="2400"/>
              <a:t> Ed.eBook PDF</a:t>
            </a:r>
          </a:p>
          <a:p>
            <a:r>
              <a:rPr lang="en-US" altLang="en-US" sz="2400"/>
              <a:t>PDF-Printable_Worksheets_only</a:t>
            </a:r>
          </a:p>
          <a:p>
            <a:pPr lvl="1"/>
            <a:r>
              <a:rPr lang="en-US" altLang="en-US" sz="2000"/>
              <a:t>All the worksheets in the book</a:t>
            </a:r>
          </a:p>
          <a:p>
            <a:r>
              <a:rPr lang="en-US" altLang="en-US" sz="2400"/>
              <a:t>“Budget Kit” Excel Package</a:t>
            </a:r>
          </a:p>
          <a:p>
            <a:pPr lvl="1"/>
            <a:r>
              <a:rPr lang="en-US" altLang="en-US" sz="2000"/>
              <a:t>Files Type:All Files (for Excel &amp; PDF)</a:t>
            </a:r>
          </a:p>
          <a:p>
            <a:pPr lvl="1"/>
            <a:r>
              <a:rPr lang="en-US" altLang="en-US" sz="2000"/>
              <a:t>3 Core worksheets to create a budget</a:t>
            </a:r>
          </a:p>
          <a:p>
            <a:r>
              <a:rPr lang="en-US" altLang="en-US" sz="2400"/>
              <a:t>Course Worksheets Folder</a:t>
            </a:r>
          </a:p>
          <a:p>
            <a:pPr lvl="1"/>
            <a:r>
              <a:rPr lang="en-US" altLang="en-US" sz="2000"/>
              <a:t>Specific worksheets for each chapter</a:t>
            </a:r>
          </a:p>
        </p:txBody>
      </p:sp>
      <p:pic>
        <p:nvPicPr>
          <p:cNvPr id="479236" name="Picture 4" descr="Success Sign">
            <a:extLst>
              <a:ext uri="{FF2B5EF4-FFF2-40B4-BE49-F238E27FC236}">
                <a16:creationId xmlns:a16="http://schemas.microsoft.com/office/drawing/2014/main" id="{953D2DC7-1233-4A3E-93E7-B9E9AA0053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971800"/>
            <a:ext cx="2895600" cy="158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724</TotalTime>
  <Words>103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Facet</vt:lpstr>
      <vt:lpstr>“Creating a Budget in 5 Easy Steps”  INTRODUCTION</vt:lpstr>
      <vt:lpstr>“Creating a Budget in 5 Easy Steps”  COURSE DOWNLOADS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Money is Coming In?</dc:title>
  <dc:creator>Judy</dc:creator>
  <cp:lastModifiedBy>Judy Lawrence</cp:lastModifiedBy>
  <cp:revision>23</cp:revision>
  <cp:lastPrinted>1601-01-01T00:00:00Z</cp:lastPrinted>
  <dcterms:created xsi:type="dcterms:W3CDTF">2012-08-30T17:29:35Z</dcterms:created>
  <dcterms:modified xsi:type="dcterms:W3CDTF">2019-11-18T19:38:07Z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7</vt:i4>
  </property>
</Properties>
</file>