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93" r:id="rId3"/>
  </p:sldMasterIdLst>
  <p:handoutMasterIdLst>
    <p:handoutMasterId r:id="rId58"/>
  </p:handoutMasterIdLst>
  <p:sldIdLst>
    <p:sldId id="271" r:id="rId4"/>
    <p:sldId id="272" r:id="rId5"/>
    <p:sldId id="273" r:id="rId6"/>
    <p:sldId id="275" r:id="rId7"/>
    <p:sldId id="276" r:id="rId8"/>
    <p:sldId id="277" r:id="rId9"/>
    <p:sldId id="278" r:id="rId10"/>
    <p:sldId id="279" r:id="rId11"/>
    <p:sldId id="280" r:id="rId12"/>
    <p:sldId id="281" r:id="rId13"/>
    <p:sldId id="282" r:id="rId14"/>
    <p:sldId id="283" r:id="rId15"/>
    <p:sldId id="284" r:id="rId16"/>
    <p:sldId id="285" r:id="rId17"/>
    <p:sldId id="286" r:id="rId18"/>
    <p:sldId id="287" r:id="rId19"/>
    <p:sldId id="288" r:id="rId20"/>
    <p:sldId id="289" r:id="rId21"/>
    <p:sldId id="290" r:id="rId22"/>
    <p:sldId id="291" r:id="rId23"/>
    <p:sldId id="292" r:id="rId24"/>
    <p:sldId id="293" r:id="rId25"/>
    <p:sldId id="294" r:id="rId26"/>
    <p:sldId id="295" r:id="rId27"/>
    <p:sldId id="296" r:id="rId28"/>
    <p:sldId id="297" r:id="rId29"/>
    <p:sldId id="299" r:id="rId30"/>
    <p:sldId id="300" r:id="rId31"/>
    <p:sldId id="307" r:id="rId32"/>
    <p:sldId id="308" r:id="rId33"/>
    <p:sldId id="309" r:id="rId34"/>
    <p:sldId id="310" r:id="rId35"/>
    <p:sldId id="311" r:id="rId36"/>
    <p:sldId id="312" r:id="rId37"/>
    <p:sldId id="313" r:id="rId38"/>
    <p:sldId id="258" r:id="rId39"/>
    <p:sldId id="260" r:id="rId40"/>
    <p:sldId id="323" r:id="rId41"/>
    <p:sldId id="259" r:id="rId42"/>
    <p:sldId id="266" r:id="rId43"/>
    <p:sldId id="316" r:id="rId44"/>
    <p:sldId id="318" r:id="rId45"/>
    <p:sldId id="315" r:id="rId46"/>
    <p:sldId id="319" r:id="rId47"/>
    <p:sldId id="317" r:id="rId48"/>
    <p:sldId id="320" r:id="rId49"/>
    <p:sldId id="321" r:id="rId50"/>
    <p:sldId id="322" r:id="rId51"/>
    <p:sldId id="325" r:id="rId52"/>
    <p:sldId id="326" r:id="rId53"/>
    <p:sldId id="324" r:id="rId54"/>
    <p:sldId id="314" r:id="rId55"/>
    <p:sldId id="262" r:id="rId56"/>
    <p:sldId id="265" r:id="rId57"/>
  </p:sldIdLst>
  <p:sldSz cx="12192000" cy="68580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4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61" Type="http://schemas.openxmlformats.org/officeDocument/2006/relationships/theme" Target="theme/theme1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3FA3D41-FCAF-49CA-ACB2-C7E7C1C57D12}" type="doc">
      <dgm:prSet loTypeId="urn:microsoft.com/office/officeart/2009/3/layout/RandomtoResultProcess" loCatId="process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AA7CFD59-2569-4237-9F9E-C9E040A95504}">
      <dgm:prSet phldrT="[Text]" custT="1"/>
      <dgm:spPr/>
      <dgm:t>
        <a:bodyPr/>
        <a:lstStyle/>
        <a:p>
          <a:r>
            <a:rPr lang="th-TH" sz="3200" dirty="0">
              <a:solidFill>
                <a:schemeClr val="tx1">
                  <a:lumMod val="25000"/>
                </a:schemeClr>
              </a:solidFill>
            </a:rPr>
            <a:t>ความเสี่ยงส่วนบุคคล</a:t>
          </a:r>
        </a:p>
        <a:p>
          <a:r>
            <a:rPr lang="th-TH" sz="3200" dirty="0">
              <a:solidFill>
                <a:schemeClr val="tx1">
                  <a:lumMod val="25000"/>
                </a:schemeClr>
              </a:solidFill>
            </a:rPr>
            <a:t>ความเสี่ยงธุรกิจ</a:t>
          </a:r>
          <a:endParaRPr lang="en-US" sz="3200" dirty="0">
            <a:solidFill>
              <a:schemeClr val="tx1">
                <a:lumMod val="25000"/>
              </a:schemeClr>
            </a:solidFill>
          </a:endParaRPr>
        </a:p>
      </dgm:t>
    </dgm:pt>
    <dgm:pt modelId="{96425677-BDDC-4141-B042-B1BC17B17D1D}" type="parTrans" cxnId="{45E9B959-1E88-476B-9BD2-D7132B4E3C84}">
      <dgm:prSet/>
      <dgm:spPr/>
      <dgm:t>
        <a:bodyPr/>
        <a:lstStyle/>
        <a:p>
          <a:endParaRPr lang="en-US">
            <a:solidFill>
              <a:schemeClr val="tx1">
                <a:lumMod val="25000"/>
              </a:schemeClr>
            </a:solidFill>
          </a:endParaRPr>
        </a:p>
      </dgm:t>
    </dgm:pt>
    <dgm:pt modelId="{94F0147D-1776-450F-B51B-15A3FCF62556}" type="sibTrans" cxnId="{45E9B959-1E88-476B-9BD2-D7132B4E3C84}">
      <dgm:prSet/>
      <dgm:spPr/>
      <dgm:t>
        <a:bodyPr/>
        <a:lstStyle/>
        <a:p>
          <a:endParaRPr lang="en-US">
            <a:solidFill>
              <a:schemeClr val="tx1">
                <a:lumMod val="25000"/>
              </a:schemeClr>
            </a:solidFill>
          </a:endParaRPr>
        </a:p>
      </dgm:t>
    </dgm:pt>
    <dgm:pt modelId="{59CF428A-A64C-4FC1-9038-649C8AD8499B}">
      <dgm:prSet phldrT="[Text]" custT="1"/>
      <dgm:spPr/>
      <dgm:t>
        <a:bodyPr/>
        <a:lstStyle/>
        <a:p>
          <a:r>
            <a:rPr lang="th-TH" sz="5400" dirty="0">
              <a:solidFill>
                <a:schemeClr val="tx1">
                  <a:lumMod val="25000"/>
                </a:schemeClr>
              </a:solidFill>
            </a:rPr>
            <a:t>ถ่ายโอนความเสี่ยง</a:t>
          </a:r>
          <a:endParaRPr lang="en-US" sz="5400" dirty="0">
            <a:solidFill>
              <a:schemeClr val="tx1">
                <a:lumMod val="25000"/>
              </a:schemeClr>
            </a:solidFill>
          </a:endParaRPr>
        </a:p>
      </dgm:t>
    </dgm:pt>
    <dgm:pt modelId="{7E5562A7-089B-4A34-B1E4-DEA20517E135}" type="parTrans" cxnId="{DFDC52E0-EA2E-4108-8FF6-C31A70AB2B9A}">
      <dgm:prSet/>
      <dgm:spPr/>
      <dgm:t>
        <a:bodyPr/>
        <a:lstStyle/>
        <a:p>
          <a:endParaRPr lang="en-US">
            <a:solidFill>
              <a:schemeClr val="tx1">
                <a:lumMod val="25000"/>
              </a:schemeClr>
            </a:solidFill>
          </a:endParaRPr>
        </a:p>
      </dgm:t>
    </dgm:pt>
    <dgm:pt modelId="{749AC403-DD4F-4F83-82D1-A030E55E48AA}" type="sibTrans" cxnId="{DFDC52E0-EA2E-4108-8FF6-C31A70AB2B9A}">
      <dgm:prSet/>
      <dgm:spPr/>
      <dgm:t>
        <a:bodyPr/>
        <a:lstStyle/>
        <a:p>
          <a:endParaRPr lang="en-US">
            <a:solidFill>
              <a:schemeClr val="tx1">
                <a:lumMod val="25000"/>
              </a:schemeClr>
            </a:solidFill>
          </a:endParaRPr>
        </a:p>
      </dgm:t>
    </dgm:pt>
    <dgm:pt modelId="{3848D6EA-A123-477C-96DD-FD7B358BA941}">
      <dgm:prSet phldrT="[Text]" custT="1"/>
      <dgm:spPr/>
      <dgm:t>
        <a:bodyPr/>
        <a:lstStyle/>
        <a:p>
          <a:r>
            <a:rPr lang="th-TH" sz="3200" dirty="0">
              <a:solidFill>
                <a:schemeClr val="bg1"/>
              </a:solidFill>
            </a:rPr>
            <a:t>อุตสาหกรรมประกันภัย</a:t>
          </a:r>
          <a:endParaRPr lang="en-US" sz="3200" dirty="0">
            <a:solidFill>
              <a:schemeClr val="bg1"/>
            </a:solidFill>
          </a:endParaRPr>
        </a:p>
      </dgm:t>
    </dgm:pt>
    <dgm:pt modelId="{4EC5E556-A41E-4A54-A237-8DD3030F49BF}" type="parTrans" cxnId="{C6AEC2EA-4AF1-482D-9BA7-2AA9BC4EB91C}">
      <dgm:prSet/>
      <dgm:spPr/>
      <dgm:t>
        <a:bodyPr/>
        <a:lstStyle/>
        <a:p>
          <a:endParaRPr lang="en-US">
            <a:solidFill>
              <a:schemeClr val="tx1">
                <a:lumMod val="25000"/>
              </a:schemeClr>
            </a:solidFill>
          </a:endParaRPr>
        </a:p>
      </dgm:t>
    </dgm:pt>
    <dgm:pt modelId="{DA2CC3EB-5B65-4F9F-B2B9-7486C8A8C731}" type="sibTrans" cxnId="{C6AEC2EA-4AF1-482D-9BA7-2AA9BC4EB91C}">
      <dgm:prSet/>
      <dgm:spPr/>
      <dgm:t>
        <a:bodyPr/>
        <a:lstStyle/>
        <a:p>
          <a:endParaRPr lang="en-US">
            <a:solidFill>
              <a:schemeClr val="tx1">
                <a:lumMod val="25000"/>
              </a:schemeClr>
            </a:solidFill>
          </a:endParaRPr>
        </a:p>
      </dgm:t>
    </dgm:pt>
    <dgm:pt modelId="{2FE945B6-9733-4FDE-8B1E-FD40625119B0}">
      <dgm:prSet phldrT="[Text]" custT="1"/>
      <dgm:spPr/>
      <dgm:t>
        <a:bodyPr/>
        <a:lstStyle/>
        <a:p>
          <a:r>
            <a:rPr lang="th-TH" sz="5400" dirty="0">
              <a:solidFill>
                <a:schemeClr val="tx1">
                  <a:lumMod val="25000"/>
                </a:schemeClr>
              </a:solidFill>
            </a:rPr>
            <a:t>รวบรวมและซึมซับ</a:t>
          </a:r>
        </a:p>
        <a:p>
          <a:r>
            <a:rPr lang="th-TH" sz="5400" dirty="0">
              <a:solidFill>
                <a:schemeClr val="tx1">
                  <a:lumMod val="25000"/>
                </a:schemeClr>
              </a:solidFill>
            </a:rPr>
            <a:t>ความเสี่ยง</a:t>
          </a:r>
          <a:endParaRPr lang="en-US" sz="5400" dirty="0">
            <a:solidFill>
              <a:schemeClr val="tx1">
                <a:lumMod val="25000"/>
              </a:schemeClr>
            </a:solidFill>
          </a:endParaRPr>
        </a:p>
      </dgm:t>
    </dgm:pt>
    <dgm:pt modelId="{2805DBB0-4918-42AF-B8CB-C5C73FDE73F5}" type="parTrans" cxnId="{B3B7D3F0-EB0A-41FE-8FCD-8DC2C6BF3790}">
      <dgm:prSet/>
      <dgm:spPr/>
      <dgm:t>
        <a:bodyPr/>
        <a:lstStyle/>
        <a:p>
          <a:endParaRPr lang="en-US">
            <a:solidFill>
              <a:schemeClr val="tx1">
                <a:lumMod val="25000"/>
              </a:schemeClr>
            </a:solidFill>
          </a:endParaRPr>
        </a:p>
      </dgm:t>
    </dgm:pt>
    <dgm:pt modelId="{8DF1C500-F79C-4958-B3C6-0595803F798B}" type="sibTrans" cxnId="{B3B7D3F0-EB0A-41FE-8FCD-8DC2C6BF3790}">
      <dgm:prSet/>
      <dgm:spPr/>
      <dgm:t>
        <a:bodyPr/>
        <a:lstStyle/>
        <a:p>
          <a:endParaRPr lang="en-US">
            <a:solidFill>
              <a:schemeClr val="tx1">
                <a:lumMod val="25000"/>
              </a:schemeClr>
            </a:solidFill>
          </a:endParaRPr>
        </a:p>
      </dgm:t>
    </dgm:pt>
    <dgm:pt modelId="{2A87F965-5DCC-491D-A59A-8BD280B28C15}" type="pres">
      <dgm:prSet presAssocID="{D3FA3D41-FCAF-49CA-ACB2-C7E7C1C57D12}" presName="Name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44CDD0DF-C52D-4353-886E-5D75A972FA6D}" type="pres">
      <dgm:prSet presAssocID="{AA7CFD59-2569-4237-9F9E-C9E040A95504}" presName="chaos" presStyleCnt="0"/>
      <dgm:spPr/>
    </dgm:pt>
    <dgm:pt modelId="{5778A9B6-6786-47E6-A58D-880C53AF4A60}" type="pres">
      <dgm:prSet presAssocID="{AA7CFD59-2569-4237-9F9E-C9E040A95504}" presName="parTx1" presStyleLbl="revTx" presStyleIdx="0" presStyleCnt="3"/>
      <dgm:spPr/>
      <dgm:t>
        <a:bodyPr/>
        <a:lstStyle/>
        <a:p>
          <a:endParaRPr lang="en-US"/>
        </a:p>
      </dgm:t>
    </dgm:pt>
    <dgm:pt modelId="{E6D50351-15EF-42C5-864F-9D041654B832}" type="pres">
      <dgm:prSet presAssocID="{AA7CFD59-2569-4237-9F9E-C9E040A95504}" presName="desTx1" presStyleLbl="revTx" presStyleIdx="1" presStyleCnt="3" custScaleX="162543" custScaleY="7183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DB267F-F051-4E62-88EB-8A3A45A6B806}" type="pres">
      <dgm:prSet presAssocID="{AA7CFD59-2569-4237-9F9E-C9E040A95504}" presName="c1" presStyleLbl="node1" presStyleIdx="0" presStyleCnt="19"/>
      <dgm:spPr/>
    </dgm:pt>
    <dgm:pt modelId="{0B93A989-B4A3-40D8-B315-8CBE64F64248}" type="pres">
      <dgm:prSet presAssocID="{AA7CFD59-2569-4237-9F9E-C9E040A95504}" presName="c2" presStyleLbl="node1" presStyleIdx="1" presStyleCnt="19"/>
      <dgm:spPr/>
    </dgm:pt>
    <dgm:pt modelId="{1E142308-C744-4C7D-ABDA-329094FE2214}" type="pres">
      <dgm:prSet presAssocID="{AA7CFD59-2569-4237-9F9E-C9E040A95504}" presName="c3" presStyleLbl="node1" presStyleIdx="2" presStyleCnt="19"/>
      <dgm:spPr/>
    </dgm:pt>
    <dgm:pt modelId="{F5D28C95-CA89-4FB5-B2C7-C95564656338}" type="pres">
      <dgm:prSet presAssocID="{AA7CFD59-2569-4237-9F9E-C9E040A95504}" presName="c4" presStyleLbl="node1" presStyleIdx="3" presStyleCnt="19"/>
      <dgm:spPr/>
    </dgm:pt>
    <dgm:pt modelId="{857D959A-3D9F-427B-B5D3-D33E365E5434}" type="pres">
      <dgm:prSet presAssocID="{AA7CFD59-2569-4237-9F9E-C9E040A95504}" presName="c5" presStyleLbl="node1" presStyleIdx="4" presStyleCnt="19"/>
      <dgm:spPr/>
    </dgm:pt>
    <dgm:pt modelId="{A91130F5-7191-42C9-801B-D3552200D0C9}" type="pres">
      <dgm:prSet presAssocID="{AA7CFD59-2569-4237-9F9E-C9E040A95504}" presName="c6" presStyleLbl="node1" presStyleIdx="5" presStyleCnt="19"/>
      <dgm:spPr/>
    </dgm:pt>
    <dgm:pt modelId="{AC60B080-E705-416E-88FF-9EB12AB0AA9C}" type="pres">
      <dgm:prSet presAssocID="{AA7CFD59-2569-4237-9F9E-C9E040A95504}" presName="c7" presStyleLbl="node1" presStyleIdx="6" presStyleCnt="19"/>
      <dgm:spPr/>
    </dgm:pt>
    <dgm:pt modelId="{886A258C-BDCA-4DF3-9DBA-B4DB9AF8E9F4}" type="pres">
      <dgm:prSet presAssocID="{AA7CFD59-2569-4237-9F9E-C9E040A95504}" presName="c8" presStyleLbl="node1" presStyleIdx="7" presStyleCnt="19"/>
      <dgm:spPr/>
    </dgm:pt>
    <dgm:pt modelId="{D6AAF02C-7CA1-47A9-A879-A6BAECC434B6}" type="pres">
      <dgm:prSet presAssocID="{AA7CFD59-2569-4237-9F9E-C9E040A95504}" presName="c9" presStyleLbl="node1" presStyleIdx="8" presStyleCnt="19"/>
      <dgm:spPr/>
    </dgm:pt>
    <dgm:pt modelId="{5F1B586F-8438-45CD-B3CF-C6DD7213ED61}" type="pres">
      <dgm:prSet presAssocID="{AA7CFD59-2569-4237-9F9E-C9E040A95504}" presName="c10" presStyleLbl="node1" presStyleIdx="9" presStyleCnt="19"/>
      <dgm:spPr/>
    </dgm:pt>
    <dgm:pt modelId="{4B1F927A-4BE6-4A16-AB42-EE8015EF3CA4}" type="pres">
      <dgm:prSet presAssocID="{AA7CFD59-2569-4237-9F9E-C9E040A95504}" presName="c11" presStyleLbl="node1" presStyleIdx="10" presStyleCnt="19"/>
      <dgm:spPr/>
    </dgm:pt>
    <dgm:pt modelId="{50E14FE3-6512-49B3-BB3A-7F85C3906838}" type="pres">
      <dgm:prSet presAssocID="{AA7CFD59-2569-4237-9F9E-C9E040A95504}" presName="c12" presStyleLbl="node1" presStyleIdx="11" presStyleCnt="19"/>
      <dgm:spPr/>
    </dgm:pt>
    <dgm:pt modelId="{F3C29BF2-17AE-4861-8EA4-7DC96763A44D}" type="pres">
      <dgm:prSet presAssocID="{AA7CFD59-2569-4237-9F9E-C9E040A95504}" presName="c13" presStyleLbl="node1" presStyleIdx="12" presStyleCnt="19"/>
      <dgm:spPr/>
    </dgm:pt>
    <dgm:pt modelId="{AD72141B-6C70-4A6A-8B27-5812A98B000D}" type="pres">
      <dgm:prSet presAssocID="{AA7CFD59-2569-4237-9F9E-C9E040A95504}" presName="c14" presStyleLbl="node1" presStyleIdx="13" presStyleCnt="19"/>
      <dgm:spPr/>
    </dgm:pt>
    <dgm:pt modelId="{ADD6565A-B49D-4394-9CA5-9EAB00C44A70}" type="pres">
      <dgm:prSet presAssocID="{AA7CFD59-2569-4237-9F9E-C9E040A95504}" presName="c15" presStyleLbl="node1" presStyleIdx="14" presStyleCnt="19"/>
      <dgm:spPr/>
    </dgm:pt>
    <dgm:pt modelId="{C88D4C64-DA0F-4E18-B9AD-9AA5B2A0518F}" type="pres">
      <dgm:prSet presAssocID="{AA7CFD59-2569-4237-9F9E-C9E040A95504}" presName="c16" presStyleLbl="node1" presStyleIdx="15" presStyleCnt="19"/>
      <dgm:spPr/>
    </dgm:pt>
    <dgm:pt modelId="{89F3BBD7-8AFF-4F31-9E9E-2EED2FB5E247}" type="pres">
      <dgm:prSet presAssocID="{AA7CFD59-2569-4237-9F9E-C9E040A95504}" presName="c17" presStyleLbl="node1" presStyleIdx="16" presStyleCnt="19"/>
      <dgm:spPr/>
    </dgm:pt>
    <dgm:pt modelId="{4D4D7A07-7F8B-4D1F-9A10-BD4DB0A2B67C}" type="pres">
      <dgm:prSet presAssocID="{AA7CFD59-2569-4237-9F9E-C9E040A95504}" presName="c18" presStyleLbl="node1" presStyleIdx="17" presStyleCnt="19"/>
      <dgm:spPr/>
    </dgm:pt>
    <dgm:pt modelId="{27D47CE1-89E2-4293-91B6-F6141053A5E8}" type="pres">
      <dgm:prSet presAssocID="{94F0147D-1776-450F-B51B-15A3FCF62556}" presName="chevronComposite1" presStyleCnt="0"/>
      <dgm:spPr/>
    </dgm:pt>
    <dgm:pt modelId="{27300736-39EF-45FD-8CF5-E0AC74432117}" type="pres">
      <dgm:prSet presAssocID="{94F0147D-1776-450F-B51B-15A3FCF62556}" presName="chevron1" presStyleLbl="sibTrans2D1" presStyleIdx="0" presStyleCnt="2"/>
      <dgm:spPr>
        <a:solidFill>
          <a:schemeClr val="bg1"/>
        </a:solidFill>
      </dgm:spPr>
    </dgm:pt>
    <dgm:pt modelId="{6348DD14-ADC9-440B-A584-893439A4AD4D}" type="pres">
      <dgm:prSet presAssocID="{94F0147D-1776-450F-B51B-15A3FCF62556}" presName="spChevron1" presStyleCnt="0"/>
      <dgm:spPr/>
    </dgm:pt>
    <dgm:pt modelId="{AD89F786-CC82-400A-9915-3EF6E29C86E2}" type="pres">
      <dgm:prSet presAssocID="{94F0147D-1776-450F-B51B-15A3FCF62556}" presName="overlap" presStyleCnt="0"/>
      <dgm:spPr/>
    </dgm:pt>
    <dgm:pt modelId="{E8BED110-2A01-4C01-BBC0-57001F0E54B1}" type="pres">
      <dgm:prSet presAssocID="{94F0147D-1776-450F-B51B-15A3FCF62556}" presName="chevronComposite2" presStyleCnt="0"/>
      <dgm:spPr/>
    </dgm:pt>
    <dgm:pt modelId="{6BCC0223-40B9-4412-ACC6-4379C78CF24B}" type="pres">
      <dgm:prSet presAssocID="{94F0147D-1776-450F-B51B-15A3FCF62556}" presName="chevron2" presStyleLbl="sibTrans2D1" presStyleIdx="1" presStyleCnt="2"/>
      <dgm:spPr>
        <a:solidFill>
          <a:schemeClr val="bg1"/>
        </a:solidFill>
      </dgm:spPr>
    </dgm:pt>
    <dgm:pt modelId="{5C92E2EC-4935-415E-952D-8305B140EB75}" type="pres">
      <dgm:prSet presAssocID="{94F0147D-1776-450F-B51B-15A3FCF62556}" presName="spChevron2" presStyleCnt="0"/>
      <dgm:spPr/>
    </dgm:pt>
    <dgm:pt modelId="{43E5BEFC-65C4-40FD-BAEE-A553D61EB13C}" type="pres">
      <dgm:prSet presAssocID="{3848D6EA-A123-477C-96DD-FD7B358BA941}" presName="last" presStyleCnt="0"/>
      <dgm:spPr/>
    </dgm:pt>
    <dgm:pt modelId="{AB25405F-B8AA-471D-95AC-3008CFAC7E7B}" type="pres">
      <dgm:prSet presAssocID="{3848D6EA-A123-477C-96DD-FD7B358BA941}" presName="circleTx" presStyleLbl="node1" presStyleIdx="18" presStyleCnt="19" custLinFactNeighborX="35856"/>
      <dgm:spPr/>
      <dgm:t>
        <a:bodyPr/>
        <a:lstStyle/>
        <a:p>
          <a:endParaRPr lang="en-US"/>
        </a:p>
      </dgm:t>
    </dgm:pt>
    <dgm:pt modelId="{F07E6256-06C5-43FE-9BF0-05D7D7DA9A6C}" type="pres">
      <dgm:prSet presAssocID="{3848D6EA-A123-477C-96DD-FD7B358BA941}" presName="desTxN" presStyleLbl="revTx" presStyleIdx="2" presStyleCnt="3" custScaleX="172791" custLinFactNeighborX="3047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18AB61-E2A4-4E8F-BD27-CD0DEC932F1A}" type="pres">
      <dgm:prSet presAssocID="{3848D6EA-A123-477C-96DD-FD7B358BA941}" presName="spN" presStyleCnt="0"/>
      <dgm:spPr/>
    </dgm:pt>
  </dgm:ptLst>
  <dgm:cxnLst>
    <dgm:cxn modelId="{2C4B2864-3DD4-4254-A054-3D0492AB66EC}" type="presOf" srcId="{AA7CFD59-2569-4237-9F9E-C9E040A95504}" destId="{5778A9B6-6786-47E6-A58D-880C53AF4A60}" srcOrd="0" destOrd="0" presId="urn:microsoft.com/office/officeart/2009/3/layout/RandomtoResultProcess"/>
    <dgm:cxn modelId="{45E9B959-1E88-476B-9BD2-D7132B4E3C84}" srcId="{D3FA3D41-FCAF-49CA-ACB2-C7E7C1C57D12}" destId="{AA7CFD59-2569-4237-9F9E-C9E040A95504}" srcOrd="0" destOrd="0" parTransId="{96425677-BDDC-4141-B042-B1BC17B17D1D}" sibTransId="{94F0147D-1776-450F-B51B-15A3FCF62556}"/>
    <dgm:cxn modelId="{DFDC52E0-EA2E-4108-8FF6-C31A70AB2B9A}" srcId="{AA7CFD59-2569-4237-9F9E-C9E040A95504}" destId="{59CF428A-A64C-4FC1-9038-649C8AD8499B}" srcOrd="0" destOrd="0" parTransId="{7E5562A7-089B-4A34-B1E4-DEA20517E135}" sibTransId="{749AC403-DD4F-4F83-82D1-A030E55E48AA}"/>
    <dgm:cxn modelId="{B3B7D3F0-EB0A-41FE-8FCD-8DC2C6BF3790}" srcId="{3848D6EA-A123-477C-96DD-FD7B358BA941}" destId="{2FE945B6-9733-4FDE-8B1E-FD40625119B0}" srcOrd="0" destOrd="0" parTransId="{2805DBB0-4918-42AF-B8CB-C5C73FDE73F5}" sibTransId="{8DF1C500-F79C-4958-B3C6-0595803F798B}"/>
    <dgm:cxn modelId="{BC5CD602-555B-4DE5-A1D2-35BBC931051B}" type="presOf" srcId="{3848D6EA-A123-477C-96DD-FD7B358BA941}" destId="{AB25405F-B8AA-471D-95AC-3008CFAC7E7B}" srcOrd="0" destOrd="0" presId="urn:microsoft.com/office/officeart/2009/3/layout/RandomtoResultProcess"/>
    <dgm:cxn modelId="{370B83D7-3726-4862-A097-8AA27BD1E118}" type="presOf" srcId="{2FE945B6-9733-4FDE-8B1E-FD40625119B0}" destId="{F07E6256-06C5-43FE-9BF0-05D7D7DA9A6C}" srcOrd="0" destOrd="0" presId="urn:microsoft.com/office/officeart/2009/3/layout/RandomtoResultProcess"/>
    <dgm:cxn modelId="{388DB135-1D3E-44F6-886B-2C7DD9E46CA2}" type="presOf" srcId="{59CF428A-A64C-4FC1-9038-649C8AD8499B}" destId="{E6D50351-15EF-42C5-864F-9D041654B832}" srcOrd="0" destOrd="0" presId="urn:microsoft.com/office/officeart/2009/3/layout/RandomtoResultProcess"/>
    <dgm:cxn modelId="{C6AEC2EA-4AF1-482D-9BA7-2AA9BC4EB91C}" srcId="{D3FA3D41-FCAF-49CA-ACB2-C7E7C1C57D12}" destId="{3848D6EA-A123-477C-96DD-FD7B358BA941}" srcOrd="1" destOrd="0" parTransId="{4EC5E556-A41E-4A54-A237-8DD3030F49BF}" sibTransId="{DA2CC3EB-5B65-4F9F-B2B9-7486C8A8C731}"/>
    <dgm:cxn modelId="{1B555BB7-8B64-46FA-8E65-BC7A25B59A63}" type="presOf" srcId="{D3FA3D41-FCAF-49CA-ACB2-C7E7C1C57D12}" destId="{2A87F965-5DCC-491D-A59A-8BD280B28C15}" srcOrd="0" destOrd="0" presId="urn:microsoft.com/office/officeart/2009/3/layout/RandomtoResultProcess"/>
    <dgm:cxn modelId="{4C1FD6AB-738D-456C-A1E9-F736F2BC5194}" type="presParOf" srcId="{2A87F965-5DCC-491D-A59A-8BD280B28C15}" destId="{44CDD0DF-C52D-4353-886E-5D75A972FA6D}" srcOrd="0" destOrd="0" presId="urn:microsoft.com/office/officeart/2009/3/layout/RandomtoResultProcess"/>
    <dgm:cxn modelId="{68DC99C2-6636-48B9-8C9E-363A5EA5DFF4}" type="presParOf" srcId="{44CDD0DF-C52D-4353-886E-5D75A972FA6D}" destId="{5778A9B6-6786-47E6-A58D-880C53AF4A60}" srcOrd="0" destOrd="0" presId="urn:microsoft.com/office/officeart/2009/3/layout/RandomtoResultProcess"/>
    <dgm:cxn modelId="{92A601AB-39CB-4DD9-8316-ACFD7798CC72}" type="presParOf" srcId="{44CDD0DF-C52D-4353-886E-5D75A972FA6D}" destId="{E6D50351-15EF-42C5-864F-9D041654B832}" srcOrd="1" destOrd="0" presId="urn:microsoft.com/office/officeart/2009/3/layout/RandomtoResultProcess"/>
    <dgm:cxn modelId="{BEF36BD0-9504-4BA4-9A21-0ABEDA61625F}" type="presParOf" srcId="{44CDD0DF-C52D-4353-886E-5D75A972FA6D}" destId="{DCDB267F-F051-4E62-88EB-8A3A45A6B806}" srcOrd="2" destOrd="0" presId="urn:microsoft.com/office/officeart/2009/3/layout/RandomtoResultProcess"/>
    <dgm:cxn modelId="{CD62E988-F585-4131-AB0C-72CB14FDACC3}" type="presParOf" srcId="{44CDD0DF-C52D-4353-886E-5D75A972FA6D}" destId="{0B93A989-B4A3-40D8-B315-8CBE64F64248}" srcOrd="3" destOrd="0" presId="urn:microsoft.com/office/officeart/2009/3/layout/RandomtoResultProcess"/>
    <dgm:cxn modelId="{870ABCA3-8C61-48EE-8B9A-E88DB27C7592}" type="presParOf" srcId="{44CDD0DF-C52D-4353-886E-5D75A972FA6D}" destId="{1E142308-C744-4C7D-ABDA-329094FE2214}" srcOrd="4" destOrd="0" presId="urn:microsoft.com/office/officeart/2009/3/layout/RandomtoResultProcess"/>
    <dgm:cxn modelId="{56A8848A-6807-42B6-8109-C0C8ED58B938}" type="presParOf" srcId="{44CDD0DF-C52D-4353-886E-5D75A972FA6D}" destId="{F5D28C95-CA89-4FB5-B2C7-C95564656338}" srcOrd="5" destOrd="0" presId="urn:microsoft.com/office/officeart/2009/3/layout/RandomtoResultProcess"/>
    <dgm:cxn modelId="{70E39AA0-AE3A-4C69-A026-3A4062C09202}" type="presParOf" srcId="{44CDD0DF-C52D-4353-886E-5D75A972FA6D}" destId="{857D959A-3D9F-427B-B5D3-D33E365E5434}" srcOrd="6" destOrd="0" presId="urn:microsoft.com/office/officeart/2009/3/layout/RandomtoResultProcess"/>
    <dgm:cxn modelId="{BBA57CE0-D42D-499C-BE21-B24EAD5A6928}" type="presParOf" srcId="{44CDD0DF-C52D-4353-886E-5D75A972FA6D}" destId="{A91130F5-7191-42C9-801B-D3552200D0C9}" srcOrd="7" destOrd="0" presId="urn:microsoft.com/office/officeart/2009/3/layout/RandomtoResultProcess"/>
    <dgm:cxn modelId="{19551F98-B08C-4AFE-9758-BD17EFCAD357}" type="presParOf" srcId="{44CDD0DF-C52D-4353-886E-5D75A972FA6D}" destId="{AC60B080-E705-416E-88FF-9EB12AB0AA9C}" srcOrd="8" destOrd="0" presId="urn:microsoft.com/office/officeart/2009/3/layout/RandomtoResultProcess"/>
    <dgm:cxn modelId="{761409E1-873B-4927-AADA-55141B4468E2}" type="presParOf" srcId="{44CDD0DF-C52D-4353-886E-5D75A972FA6D}" destId="{886A258C-BDCA-4DF3-9DBA-B4DB9AF8E9F4}" srcOrd="9" destOrd="0" presId="urn:microsoft.com/office/officeart/2009/3/layout/RandomtoResultProcess"/>
    <dgm:cxn modelId="{4DF2D6DD-C618-4AB3-A15E-DBC8A74517AE}" type="presParOf" srcId="{44CDD0DF-C52D-4353-886E-5D75A972FA6D}" destId="{D6AAF02C-7CA1-47A9-A879-A6BAECC434B6}" srcOrd="10" destOrd="0" presId="urn:microsoft.com/office/officeart/2009/3/layout/RandomtoResultProcess"/>
    <dgm:cxn modelId="{75FD46C5-899B-4483-B209-C55EBA42A7B7}" type="presParOf" srcId="{44CDD0DF-C52D-4353-886E-5D75A972FA6D}" destId="{5F1B586F-8438-45CD-B3CF-C6DD7213ED61}" srcOrd="11" destOrd="0" presId="urn:microsoft.com/office/officeart/2009/3/layout/RandomtoResultProcess"/>
    <dgm:cxn modelId="{B4068667-294E-4804-9E49-6B1FF44AFB1C}" type="presParOf" srcId="{44CDD0DF-C52D-4353-886E-5D75A972FA6D}" destId="{4B1F927A-4BE6-4A16-AB42-EE8015EF3CA4}" srcOrd="12" destOrd="0" presId="urn:microsoft.com/office/officeart/2009/3/layout/RandomtoResultProcess"/>
    <dgm:cxn modelId="{D1F5A116-D963-41EA-BC42-A2D6088028EB}" type="presParOf" srcId="{44CDD0DF-C52D-4353-886E-5D75A972FA6D}" destId="{50E14FE3-6512-49B3-BB3A-7F85C3906838}" srcOrd="13" destOrd="0" presId="urn:microsoft.com/office/officeart/2009/3/layout/RandomtoResultProcess"/>
    <dgm:cxn modelId="{CA5CCAB9-6394-49E0-99EC-DCFB05E1681A}" type="presParOf" srcId="{44CDD0DF-C52D-4353-886E-5D75A972FA6D}" destId="{F3C29BF2-17AE-4861-8EA4-7DC96763A44D}" srcOrd="14" destOrd="0" presId="urn:microsoft.com/office/officeart/2009/3/layout/RandomtoResultProcess"/>
    <dgm:cxn modelId="{F1DA6FCB-8CC8-40D8-8B9C-B07901DABE09}" type="presParOf" srcId="{44CDD0DF-C52D-4353-886E-5D75A972FA6D}" destId="{AD72141B-6C70-4A6A-8B27-5812A98B000D}" srcOrd="15" destOrd="0" presId="urn:microsoft.com/office/officeart/2009/3/layout/RandomtoResultProcess"/>
    <dgm:cxn modelId="{A13BE263-B5E9-4220-8038-9C29AC4CD192}" type="presParOf" srcId="{44CDD0DF-C52D-4353-886E-5D75A972FA6D}" destId="{ADD6565A-B49D-4394-9CA5-9EAB00C44A70}" srcOrd="16" destOrd="0" presId="urn:microsoft.com/office/officeart/2009/3/layout/RandomtoResultProcess"/>
    <dgm:cxn modelId="{E8958FD7-C523-4311-890F-990CE2025A39}" type="presParOf" srcId="{44CDD0DF-C52D-4353-886E-5D75A972FA6D}" destId="{C88D4C64-DA0F-4E18-B9AD-9AA5B2A0518F}" srcOrd="17" destOrd="0" presId="urn:microsoft.com/office/officeart/2009/3/layout/RandomtoResultProcess"/>
    <dgm:cxn modelId="{7B55C403-2A33-4FE5-9090-AA7EBE10056A}" type="presParOf" srcId="{44CDD0DF-C52D-4353-886E-5D75A972FA6D}" destId="{89F3BBD7-8AFF-4F31-9E9E-2EED2FB5E247}" srcOrd="18" destOrd="0" presId="urn:microsoft.com/office/officeart/2009/3/layout/RandomtoResultProcess"/>
    <dgm:cxn modelId="{0F8A9687-957D-466C-B119-368911C6D6E5}" type="presParOf" srcId="{44CDD0DF-C52D-4353-886E-5D75A972FA6D}" destId="{4D4D7A07-7F8B-4D1F-9A10-BD4DB0A2B67C}" srcOrd="19" destOrd="0" presId="urn:microsoft.com/office/officeart/2009/3/layout/RandomtoResultProcess"/>
    <dgm:cxn modelId="{7294567C-EB94-467C-9877-A2C4A5F56D1A}" type="presParOf" srcId="{2A87F965-5DCC-491D-A59A-8BD280B28C15}" destId="{27D47CE1-89E2-4293-91B6-F6141053A5E8}" srcOrd="1" destOrd="0" presId="urn:microsoft.com/office/officeart/2009/3/layout/RandomtoResultProcess"/>
    <dgm:cxn modelId="{FB24DC37-0CC3-4069-ACB4-344F6C56E5D8}" type="presParOf" srcId="{27D47CE1-89E2-4293-91B6-F6141053A5E8}" destId="{27300736-39EF-45FD-8CF5-E0AC74432117}" srcOrd="0" destOrd="0" presId="urn:microsoft.com/office/officeart/2009/3/layout/RandomtoResultProcess"/>
    <dgm:cxn modelId="{9692758F-246C-499E-B74C-62809159CCFB}" type="presParOf" srcId="{27D47CE1-89E2-4293-91B6-F6141053A5E8}" destId="{6348DD14-ADC9-440B-A584-893439A4AD4D}" srcOrd="1" destOrd="0" presId="urn:microsoft.com/office/officeart/2009/3/layout/RandomtoResultProcess"/>
    <dgm:cxn modelId="{705489D6-3D70-462B-9BFA-3BEC217A9C70}" type="presParOf" srcId="{2A87F965-5DCC-491D-A59A-8BD280B28C15}" destId="{AD89F786-CC82-400A-9915-3EF6E29C86E2}" srcOrd="2" destOrd="0" presId="urn:microsoft.com/office/officeart/2009/3/layout/RandomtoResultProcess"/>
    <dgm:cxn modelId="{EA37D816-3722-406B-88CF-9657265A088D}" type="presParOf" srcId="{2A87F965-5DCC-491D-A59A-8BD280B28C15}" destId="{E8BED110-2A01-4C01-BBC0-57001F0E54B1}" srcOrd="3" destOrd="0" presId="urn:microsoft.com/office/officeart/2009/3/layout/RandomtoResultProcess"/>
    <dgm:cxn modelId="{A715DAC0-41FF-4110-984B-426377774A41}" type="presParOf" srcId="{E8BED110-2A01-4C01-BBC0-57001F0E54B1}" destId="{6BCC0223-40B9-4412-ACC6-4379C78CF24B}" srcOrd="0" destOrd="0" presId="urn:microsoft.com/office/officeart/2009/3/layout/RandomtoResultProcess"/>
    <dgm:cxn modelId="{916DAD28-E790-4E63-9635-BB33BBF2718D}" type="presParOf" srcId="{E8BED110-2A01-4C01-BBC0-57001F0E54B1}" destId="{5C92E2EC-4935-415E-952D-8305B140EB75}" srcOrd="1" destOrd="0" presId="urn:microsoft.com/office/officeart/2009/3/layout/RandomtoResultProcess"/>
    <dgm:cxn modelId="{44D64213-0DC6-4AD2-B801-224ABA1A0000}" type="presParOf" srcId="{2A87F965-5DCC-491D-A59A-8BD280B28C15}" destId="{43E5BEFC-65C4-40FD-BAEE-A553D61EB13C}" srcOrd="4" destOrd="0" presId="urn:microsoft.com/office/officeart/2009/3/layout/RandomtoResultProcess"/>
    <dgm:cxn modelId="{8A3D1B67-C5A8-4B90-B186-83F514423DB1}" type="presParOf" srcId="{43E5BEFC-65C4-40FD-BAEE-A553D61EB13C}" destId="{AB25405F-B8AA-471D-95AC-3008CFAC7E7B}" srcOrd="0" destOrd="0" presId="urn:microsoft.com/office/officeart/2009/3/layout/RandomtoResultProcess"/>
    <dgm:cxn modelId="{71B3416E-EC44-435F-BF29-4385E23B7A58}" type="presParOf" srcId="{43E5BEFC-65C4-40FD-BAEE-A553D61EB13C}" destId="{F07E6256-06C5-43FE-9BF0-05D7D7DA9A6C}" srcOrd="1" destOrd="0" presId="urn:microsoft.com/office/officeart/2009/3/layout/RandomtoResultProcess"/>
    <dgm:cxn modelId="{FA2B7846-7535-4FD3-A391-81C167AC47D0}" type="presParOf" srcId="{43E5BEFC-65C4-40FD-BAEE-A553D61EB13C}" destId="{D218AB61-E2A4-4E8F-BD27-CD0DEC932F1A}" srcOrd="2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3FA3D41-FCAF-49CA-ACB2-C7E7C1C57D12}" type="doc">
      <dgm:prSet loTypeId="urn:microsoft.com/office/officeart/2009/3/layout/RandomtoResultProcess" loCatId="process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AA7CFD59-2569-4237-9F9E-C9E040A95504}">
      <dgm:prSet phldrT="[Text]"/>
      <dgm:spPr/>
      <dgm:t>
        <a:bodyPr/>
        <a:lstStyle/>
        <a:p>
          <a:r>
            <a:rPr lang="th-TH" dirty="0">
              <a:solidFill>
                <a:schemeClr val="tx1">
                  <a:lumMod val="25000"/>
                </a:schemeClr>
              </a:solidFill>
            </a:rPr>
            <a:t>ความเสี่ยงส่วนบุคคล</a:t>
          </a:r>
        </a:p>
        <a:p>
          <a:r>
            <a:rPr lang="th-TH" dirty="0">
              <a:solidFill>
                <a:schemeClr val="tx1">
                  <a:lumMod val="25000"/>
                </a:schemeClr>
              </a:solidFill>
            </a:rPr>
            <a:t>ความเสี่ยงธุรกิจ</a:t>
          </a:r>
          <a:endParaRPr lang="en-US" dirty="0">
            <a:solidFill>
              <a:schemeClr val="tx2"/>
            </a:solidFill>
          </a:endParaRPr>
        </a:p>
      </dgm:t>
    </dgm:pt>
    <dgm:pt modelId="{96425677-BDDC-4141-B042-B1BC17B17D1D}" type="parTrans" cxnId="{45E9B959-1E88-476B-9BD2-D7132B4E3C84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94F0147D-1776-450F-B51B-15A3FCF62556}" type="sibTrans" cxnId="{45E9B959-1E88-476B-9BD2-D7132B4E3C84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59CF428A-A64C-4FC1-9038-649C8AD8499B}">
      <dgm:prSet phldrT="[Text]" custT="1"/>
      <dgm:spPr/>
      <dgm:t>
        <a:bodyPr/>
        <a:lstStyle/>
        <a:p>
          <a:r>
            <a:rPr lang="th-TH" sz="3600" dirty="0">
              <a:solidFill>
                <a:schemeClr val="tx2"/>
              </a:solidFill>
            </a:rPr>
            <a:t>แลกเปลี่ยน </a:t>
          </a:r>
          <a:r>
            <a:rPr lang="en-US" sz="3600" dirty="0">
              <a:solidFill>
                <a:schemeClr val="tx2"/>
              </a:solidFill>
            </a:rPr>
            <a:t>(Trade) </a:t>
          </a:r>
          <a:r>
            <a:rPr lang="th-TH" sz="3600" dirty="0">
              <a:solidFill>
                <a:schemeClr val="tx2"/>
              </a:solidFill>
            </a:rPr>
            <a:t>ความเสี่ยง</a:t>
          </a:r>
        </a:p>
        <a:p>
          <a:r>
            <a:rPr lang="th-TH" sz="3600" dirty="0">
              <a:solidFill>
                <a:schemeClr val="tx2"/>
              </a:solidFill>
            </a:rPr>
            <a:t>ระหว่างบุคคลหรือธุรกิจด้วยกันเอง</a:t>
          </a:r>
        </a:p>
        <a:p>
          <a:r>
            <a:rPr lang="th-TH" sz="3600" dirty="0">
              <a:solidFill>
                <a:schemeClr val="tx2"/>
              </a:solidFill>
            </a:rPr>
            <a:t>โดยผ่านสถาบันการเงิน</a:t>
          </a:r>
          <a:endParaRPr lang="en-US" sz="3600" dirty="0">
            <a:solidFill>
              <a:schemeClr val="tx2"/>
            </a:solidFill>
          </a:endParaRPr>
        </a:p>
      </dgm:t>
    </dgm:pt>
    <dgm:pt modelId="{7E5562A7-089B-4A34-B1E4-DEA20517E135}" type="parTrans" cxnId="{DFDC52E0-EA2E-4108-8FF6-C31A70AB2B9A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749AC403-DD4F-4F83-82D1-A030E55E48AA}" type="sibTrans" cxnId="{DFDC52E0-EA2E-4108-8FF6-C31A70AB2B9A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2A87F965-5DCC-491D-A59A-8BD280B28C15}" type="pres">
      <dgm:prSet presAssocID="{D3FA3D41-FCAF-49CA-ACB2-C7E7C1C57D12}" presName="Name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44CDD0DF-C52D-4353-886E-5D75A972FA6D}" type="pres">
      <dgm:prSet presAssocID="{AA7CFD59-2569-4237-9F9E-C9E040A95504}" presName="chaos" presStyleCnt="0"/>
      <dgm:spPr/>
    </dgm:pt>
    <dgm:pt modelId="{5778A9B6-6786-47E6-A58D-880C53AF4A60}" type="pres">
      <dgm:prSet presAssocID="{AA7CFD59-2569-4237-9F9E-C9E040A95504}" presName="parTx1" presStyleLbl="revTx" presStyleIdx="0" presStyleCnt="2" custScaleX="116675" custScaleY="144078" custLinFactX="4515" custLinFactY="-11472" custLinFactNeighborX="100000" custLinFactNeighborY="-100000"/>
      <dgm:spPr/>
      <dgm:t>
        <a:bodyPr/>
        <a:lstStyle/>
        <a:p>
          <a:endParaRPr lang="en-US"/>
        </a:p>
      </dgm:t>
    </dgm:pt>
    <dgm:pt modelId="{E6D50351-15EF-42C5-864F-9D041654B832}" type="pres">
      <dgm:prSet presAssocID="{AA7CFD59-2569-4237-9F9E-C9E040A95504}" presName="desTx1" presStyleLbl="revTx" presStyleIdx="1" presStyleCnt="2" custScaleX="360187" custScaleY="7183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DB267F-F051-4E62-88EB-8A3A45A6B806}" type="pres">
      <dgm:prSet presAssocID="{AA7CFD59-2569-4237-9F9E-C9E040A95504}" presName="c1" presStyleLbl="node1" presStyleIdx="0" presStyleCnt="18"/>
      <dgm:spPr/>
    </dgm:pt>
    <dgm:pt modelId="{0B93A989-B4A3-40D8-B315-8CBE64F64248}" type="pres">
      <dgm:prSet presAssocID="{AA7CFD59-2569-4237-9F9E-C9E040A95504}" presName="c2" presStyleLbl="node1" presStyleIdx="1" presStyleCnt="18"/>
      <dgm:spPr/>
    </dgm:pt>
    <dgm:pt modelId="{1E142308-C744-4C7D-ABDA-329094FE2214}" type="pres">
      <dgm:prSet presAssocID="{AA7CFD59-2569-4237-9F9E-C9E040A95504}" presName="c3" presStyleLbl="node1" presStyleIdx="2" presStyleCnt="18"/>
      <dgm:spPr/>
    </dgm:pt>
    <dgm:pt modelId="{F5D28C95-CA89-4FB5-B2C7-C95564656338}" type="pres">
      <dgm:prSet presAssocID="{AA7CFD59-2569-4237-9F9E-C9E040A95504}" presName="c4" presStyleLbl="node1" presStyleIdx="3" presStyleCnt="18"/>
      <dgm:spPr/>
    </dgm:pt>
    <dgm:pt modelId="{857D959A-3D9F-427B-B5D3-D33E365E5434}" type="pres">
      <dgm:prSet presAssocID="{AA7CFD59-2569-4237-9F9E-C9E040A95504}" presName="c5" presStyleLbl="node1" presStyleIdx="4" presStyleCnt="18"/>
      <dgm:spPr/>
    </dgm:pt>
    <dgm:pt modelId="{A91130F5-7191-42C9-801B-D3552200D0C9}" type="pres">
      <dgm:prSet presAssocID="{AA7CFD59-2569-4237-9F9E-C9E040A95504}" presName="c6" presStyleLbl="node1" presStyleIdx="5" presStyleCnt="18"/>
      <dgm:spPr/>
    </dgm:pt>
    <dgm:pt modelId="{AC60B080-E705-416E-88FF-9EB12AB0AA9C}" type="pres">
      <dgm:prSet presAssocID="{AA7CFD59-2569-4237-9F9E-C9E040A95504}" presName="c7" presStyleLbl="node1" presStyleIdx="6" presStyleCnt="18"/>
      <dgm:spPr/>
    </dgm:pt>
    <dgm:pt modelId="{886A258C-BDCA-4DF3-9DBA-B4DB9AF8E9F4}" type="pres">
      <dgm:prSet presAssocID="{AA7CFD59-2569-4237-9F9E-C9E040A95504}" presName="c8" presStyleLbl="node1" presStyleIdx="7" presStyleCnt="18"/>
      <dgm:spPr/>
    </dgm:pt>
    <dgm:pt modelId="{D6AAF02C-7CA1-47A9-A879-A6BAECC434B6}" type="pres">
      <dgm:prSet presAssocID="{AA7CFD59-2569-4237-9F9E-C9E040A95504}" presName="c9" presStyleLbl="node1" presStyleIdx="8" presStyleCnt="18"/>
      <dgm:spPr/>
    </dgm:pt>
    <dgm:pt modelId="{5F1B586F-8438-45CD-B3CF-C6DD7213ED61}" type="pres">
      <dgm:prSet presAssocID="{AA7CFD59-2569-4237-9F9E-C9E040A95504}" presName="c10" presStyleLbl="node1" presStyleIdx="9" presStyleCnt="18"/>
      <dgm:spPr/>
    </dgm:pt>
    <dgm:pt modelId="{4B1F927A-4BE6-4A16-AB42-EE8015EF3CA4}" type="pres">
      <dgm:prSet presAssocID="{AA7CFD59-2569-4237-9F9E-C9E040A95504}" presName="c11" presStyleLbl="node1" presStyleIdx="10" presStyleCnt="18"/>
      <dgm:spPr/>
    </dgm:pt>
    <dgm:pt modelId="{50E14FE3-6512-49B3-BB3A-7F85C3906838}" type="pres">
      <dgm:prSet presAssocID="{AA7CFD59-2569-4237-9F9E-C9E040A95504}" presName="c12" presStyleLbl="node1" presStyleIdx="11" presStyleCnt="18"/>
      <dgm:spPr/>
    </dgm:pt>
    <dgm:pt modelId="{F3C29BF2-17AE-4861-8EA4-7DC96763A44D}" type="pres">
      <dgm:prSet presAssocID="{AA7CFD59-2569-4237-9F9E-C9E040A95504}" presName="c13" presStyleLbl="node1" presStyleIdx="12" presStyleCnt="18"/>
      <dgm:spPr/>
    </dgm:pt>
    <dgm:pt modelId="{AD72141B-6C70-4A6A-8B27-5812A98B000D}" type="pres">
      <dgm:prSet presAssocID="{AA7CFD59-2569-4237-9F9E-C9E040A95504}" presName="c14" presStyleLbl="node1" presStyleIdx="13" presStyleCnt="18"/>
      <dgm:spPr/>
    </dgm:pt>
    <dgm:pt modelId="{ADD6565A-B49D-4394-9CA5-9EAB00C44A70}" type="pres">
      <dgm:prSet presAssocID="{AA7CFD59-2569-4237-9F9E-C9E040A95504}" presName="c15" presStyleLbl="node1" presStyleIdx="14" presStyleCnt="18"/>
      <dgm:spPr/>
    </dgm:pt>
    <dgm:pt modelId="{C88D4C64-DA0F-4E18-B9AD-9AA5B2A0518F}" type="pres">
      <dgm:prSet presAssocID="{AA7CFD59-2569-4237-9F9E-C9E040A95504}" presName="c16" presStyleLbl="node1" presStyleIdx="15" presStyleCnt="18"/>
      <dgm:spPr/>
    </dgm:pt>
    <dgm:pt modelId="{89F3BBD7-8AFF-4F31-9E9E-2EED2FB5E247}" type="pres">
      <dgm:prSet presAssocID="{AA7CFD59-2569-4237-9F9E-C9E040A95504}" presName="c17" presStyleLbl="node1" presStyleIdx="16" presStyleCnt="18"/>
      <dgm:spPr/>
    </dgm:pt>
    <dgm:pt modelId="{4D4D7A07-7F8B-4D1F-9A10-BD4DB0A2B67C}" type="pres">
      <dgm:prSet presAssocID="{AA7CFD59-2569-4237-9F9E-C9E040A95504}" presName="c18" presStyleLbl="node1" presStyleIdx="17" presStyleCnt="18"/>
      <dgm:spPr/>
    </dgm:pt>
  </dgm:ptLst>
  <dgm:cxnLst>
    <dgm:cxn modelId="{2C4B2864-3DD4-4254-A054-3D0492AB66EC}" type="presOf" srcId="{AA7CFD59-2569-4237-9F9E-C9E040A95504}" destId="{5778A9B6-6786-47E6-A58D-880C53AF4A60}" srcOrd="0" destOrd="0" presId="urn:microsoft.com/office/officeart/2009/3/layout/RandomtoResultProcess"/>
    <dgm:cxn modelId="{45E9B959-1E88-476B-9BD2-D7132B4E3C84}" srcId="{D3FA3D41-FCAF-49CA-ACB2-C7E7C1C57D12}" destId="{AA7CFD59-2569-4237-9F9E-C9E040A95504}" srcOrd="0" destOrd="0" parTransId="{96425677-BDDC-4141-B042-B1BC17B17D1D}" sibTransId="{94F0147D-1776-450F-B51B-15A3FCF62556}"/>
    <dgm:cxn modelId="{DFDC52E0-EA2E-4108-8FF6-C31A70AB2B9A}" srcId="{AA7CFD59-2569-4237-9F9E-C9E040A95504}" destId="{59CF428A-A64C-4FC1-9038-649C8AD8499B}" srcOrd="0" destOrd="0" parTransId="{7E5562A7-089B-4A34-B1E4-DEA20517E135}" sibTransId="{749AC403-DD4F-4F83-82D1-A030E55E48AA}"/>
    <dgm:cxn modelId="{388DB135-1D3E-44F6-886B-2C7DD9E46CA2}" type="presOf" srcId="{59CF428A-A64C-4FC1-9038-649C8AD8499B}" destId="{E6D50351-15EF-42C5-864F-9D041654B832}" srcOrd="0" destOrd="0" presId="urn:microsoft.com/office/officeart/2009/3/layout/RandomtoResultProcess"/>
    <dgm:cxn modelId="{1B555BB7-8B64-46FA-8E65-BC7A25B59A63}" type="presOf" srcId="{D3FA3D41-FCAF-49CA-ACB2-C7E7C1C57D12}" destId="{2A87F965-5DCC-491D-A59A-8BD280B28C15}" srcOrd="0" destOrd="0" presId="urn:microsoft.com/office/officeart/2009/3/layout/RandomtoResultProcess"/>
    <dgm:cxn modelId="{4C1FD6AB-738D-456C-A1E9-F736F2BC5194}" type="presParOf" srcId="{2A87F965-5DCC-491D-A59A-8BD280B28C15}" destId="{44CDD0DF-C52D-4353-886E-5D75A972FA6D}" srcOrd="0" destOrd="0" presId="urn:microsoft.com/office/officeart/2009/3/layout/RandomtoResultProcess"/>
    <dgm:cxn modelId="{68DC99C2-6636-48B9-8C9E-363A5EA5DFF4}" type="presParOf" srcId="{44CDD0DF-C52D-4353-886E-5D75A972FA6D}" destId="{5778A9B6-6786-47E6-A58D-880C53AF4A60}" srcOrd="0" destOrd="0" presId="urn:microsoft.com/office/officeart/2009/3/layout/RandomtoResultProcess"/>
    <dgm:cxn modelId="{92A601AB-39CB-4DD9-8316-ACFD7798CC72}" type="presParOf" srcId="{44CDD0DF-C52D-4353-886E-5D75A972FA6D}" destId="{E6D50351-15EF-42C5-864F-9D041654B832}" srcOrd="1" destOrd="0" presId="urn:microsoft.com/office/officeart/2009/3/layout/RandomtoResultProcess"/>
    <dgm:cxn modelId="{BEF36BD0-9504-4BA4-9A21-0ABEDA61625F}" type="presParOf" srcId="{44CDD0DF-C52D-4353-886E-5D75A972FA6D}" destId="{DCDB267F-F051-4E62-88EB-8A3A45A6B806}" srcOrd="2" destOrd="0" presId="urn:microsoft.com/office/officeart/2009/3/layout/RandomtoResultProcess"/>
    <dgm:cxn modelId="{CD62E988-F585-4131-AB0C-72CB14FDACC3}" type="presParOf" srcId="{44CDD0DF-C52D-4353-886E-5D75A972FA6D}" destId="{0B93A989-B4A3-40D8-B315-8CBE64F64248}" srcOrd="3" destOrd="0" presId="urn:microsoft.com/office/officeart/2009/3/layout/RandomtoResultProcess"/>
    <dgm:cxn modelId="{870ABCA3-8C61-48EE-8B9A-E88DB27C7592}" type="presParOf" srcId="{44CDD0DF-C52D-4353-886E-5D75A972FA6D}" destId="{1E142308-C744-4C7D-ABDA-329094FE2214}" srcOrd="4" destOrd="0" presId="urn:microsoft.com/office/officeart/2009/3/layout/RandomtoResultProcess"/>
    <dgm:cxn modelId="{56A8848A-6807-42B6-8109-C0C8ED58B938}" type="presParOf" srcId="{44CDD0DF-C52D-4353-886E-5D75A972FA6D}" destId="{F5D28C95-CA89-4FB5-B2C7-C95564656338}" srcOrd="5" destOrd="0" presId="urn:microsoft.com/office/officeart/2009/3/layout/RandomtoResultProcess"/>
    <dgm:cxn modelId="{70E39AA0-AE3A-4C69-A026-3A4062C09202}" type="presParOf" srcId="{44CDD0DF-C52D-4353-886E-5D75A972FA6D}" destId="{857D959A-3D9F-427B-B5D3-D33E365E5434}" srcOrd="6" destOrd="0" presId="urn:microsoft.com/office/officeart/2009/3/layout/RandomtoResultProcess"/>
    <dgm:cxn modelId="{BBA57CE0-D42D-499C-BE21-B24EAD5A6928}" type="presParOf" srcId="{44CDD0DF-C52D-4353-886E-5D75A972FA6D}" destId="{A91130F5-7191-42C9-801B-D3552200D0C9}" srcOrd="7" destOrd="0" presId="urn:microsoft.com/office/officeart/2009/3/layout/RandomtoResultProcess"/>
    <dgm:cxn modelId="{19551F98-B08C-4AFE-9758-BD17EFCAD357}" type="presParOf" srcId="{44CDD0DF-C52D-4353-886E-5D75A972FA6D}" destId="{AC60B080-E705-416E-88FF-9EB12AB0AA9C}" srcOrd="8" destOrd="0" presId="urn:microsoft.com/office/officeart/2009/3/layout/RandomtoResultProcess"/>
    <dgm:cxn modelId="{761409E1-873B-4927-AADA-55141B4468E2}" type="presParOf" srcId="{44CDD0DF-C52D-4353-886E-5D75A972FA6D}" destId="{886A258C-BDCA-4DF3-9DBA-B4DB9AF8E9F4}" srcOrd="9" destOrd="0" presId="urn:microsoft.com/office/officeart/2009/3/layout/RandomtoResultProcess"/>
    <dgm:cxn modelId="{4DF2D6DD-C618-4AB3-A15E-DBC8A74517AE}" type="presParOf" srcId="{44CDD0DF-C52D-4353-886E-5D75A972FA6D}" destId="{D6AAF02C-7CA1-47A9-A879-A6BAECC434B6}" srcOrd="10" destOrd="0" presId="urn:microsoft.com/office/officeart/2009/3/layout/RandomtoResultProcess"/>
    <dgm:cxn modelId="{75FD46C5-899B-4483-B209-C55EBA42A7B7}" type="presParOf" srcId="{44CDD0DF-C52D-4353-886E-5D75A972FA6D}" destId="{5F1B586F-8438-45CD-B3CF-C6DD7213ED61}" srcOrd="11" destOrd="0" presId="urn:microsoft.com/office/officeart/2009/3/layout/RandomtoResultProcess"/>
    <dgm:cxn modelId="{B4068667-294E-4804-9E49-6B1FF44AFB1C}" type="presParOf" srcId="{44CDD0DF-C52D-4353-886E-5D75A972FA6D}" destId="{4B1F927A-4BE6-4A16-AB42-EE8015EF3CA4}" srcOrd="12" destOrd="0" presId="urn:microsoft.com/office/officeart/2009/3/layout/RandomtoResultProcess"/>
    <dgm:cxn modelId="{D1F5A116-D963-41EA-BC42-A2D6088028EB}" type="presParOf" srcId="{44CDD0DF-C52D-4353-886E-5D75A972FA6D}" destId="{50E14FE3-6512-49B3-BB3A-7F85C3906838}" srcOrd="13" destOrd="0" presId="urn:microsoft.com/office/officeart/2009/3/layout/RandomtoResultProcess"/>
    <dgm:cxn modelId="{CA5CCAB9-6394-49E0-99EC-DCFB05E1681A}" type="presParOf" srcId="{44CDD0DF-C52D-4353-886E-5D75A972FA6D}" destId="{F3C29BF2-17AE-4861-8EA4-7DC96763A44D}" srcOrd="14" destOrd="0" presId="urn:microsoft.com/office/officeart/2009/3/layout/RandomtoResultProcess"/>
    <dgm:cxn modelId="{F1DA6FCB-8CC8-40D8-8B9C-B07901DABE09}" type="presParOf" srcId="{44CDD0DF-C52D-4353-886E-5D75A972FA6D}" destId="{AD72141B-6C70-4A6A-8B27-5812A98B000D}" srcOrd="15" destOrd="0" presId="urn:microsoft.com/office/officeart/2009/3/layout/RandomtoResultProcess"/>
    <dgm:cxn modelId="{A13BE263-B5E9-4220-8038-9C29AC4CD192}" type="presParOf" srcId="{44CDD0DF-C52D-4353-886E-5D75A972FA6D}" destId="{ADD6565A-B49D-4394-9CA5-9EAB00C44A70}" srcOrd="16" destOrd="0" presId="urn:microsoft.com/office/officeart/2009/3/layout/RandomtoResultProcess"/>
    <dgm:cxn modelId="{E8958FD7-C523-4311-890F-990CE2025A39}" type="presParOf" srcId="{44CDD0DF-C52D-4353-886E-5D75A972FA6D}" destId="{C88D4C64-DA0F-4E18-B9AD-9AA5B2A0518F}" srcOrd="17" destOrd="0" presId="urn:microsoft.com/office/officeart/2009/3/layout/RandomtoResultProcess"/>
    <dgm:cxn modelId="{7B55C403-2A33-4FE5-9090-AA7EBE10056A}" type="presParOf" srcId="{44CDD0DF-C52D-4353-886E-5D75A972FA6D}" destId="{89F3BBD7-8AFF-4F31-9E9E-2EED2FB5E247}" srcOrd="18" destOrd="0" presId="urn:microsoft.com/office/officeart/2009/3/layout/RandomtoResultProcess"/>
    <dgm:cxn modelId="{0F8A9687-957D-466C-B119-368911C6D6E5}" type="presParOf" srcId="{44CDD0DF-C52D-4353-886E-5D75A972FA6D}" destId="{4D4D7A07-7F8B-4D1F-9A10-BD4DB0A2B67C}" srcOrd="19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3B8EE35-FC79-498E-8BBE-E13CD6C40C72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F0EF629-0AE6-4C75-8BF7-BF5C699F2196}">
      <dgm:prSet phldrT="[Text]" custT="1"/>
      <dgm:spPr/>
      <dgm:t>
        <a:bodyPr/>
        <a:lstStyle/>
        <a:p>
          <a:r>
            <a:rPr lang="th-TH" sz="2000" dirty="0">
              <a:latin typeface="+mj-lt"/>
            </a:rPr>
            <a:t>การโอนความ</a:t>
          </a:r>
          <a:r>
            <a:rPr lang="th-TH" sz="2000" dirty="0" smtClean="0">
              <a:latin typeface="+mj-lt"/>
            </a:rPr>
            <a:t>เสี่ยง</a:t>
          </a:r>
          <a:endParaRPr lang="en-US" sz="2000" dirty="0">
            <a:latin typeface="+mj-lt"/>
          </a:endParaRPr>
        </a:p>
      </dgm:t>
    </dgm:pt>
    <dgm:pt modelId="{C8A55AF7-DD6E-4FA2-A6E8-86F29E5446C5}" type="parTrans" cxnId="{B9E70BB6-0A01-4BCC-A707-F91192C4BD10}">
      <dgm:prSet/>
      <dgm:spPr/>
      <dgm:t>
        <a:bodyPr/>
        <a:lstStyle/>
        <a:p>
          <a:endParaRPr lang="en-US" sz="2400">
            <a:latin typeface="+mj-lt"/>
          </a:endParaRPr>
        </a:p>
      </dgm:t>
    </dgm:pt>
    <dgm:pt modelId="{47E42DF4-C172-4DB5-804C-8E2C4491E22F}" type="sibTrans" cxnId="{B9E70BB6-0A01-4BCC-A707-F91192C4BD10}">
      <dgm:prSet/>
      <dgm:spPr/>
      <dgm:t>
        <a:bodyPr/>
        <a:lstStyle/>
        <a:p>
          <a:endParaRPr lang="en-US" sz="2400">
            <a:latin typeface="+mj-lt"/>
          </a:endParaRPr>
        </a:p>
      </dgm:t>
    </dgm:pt>
    <dgm:pt modelId="{85CD8C0E-0340-40C6-85A3-B6BBB4833133}">
      <dgm:prSet phldrT="[Text]" custT="1"/>
      <dgm:spPr/>
      <dgm:t>
        <a:bodyPr/>
        <a:lstStyle/>
        <a:p>
          <a:r>
            <a:rPr lang="en-US" sz="2000" dirty="0">
              <a:latin typeface="+mj-lt"/>
            </a:rPr>
            <a:t>Traditional</a:t>
          </a:r>
        </a:p>
      </dgm:t>
    </dgm:pt>
    <dgm:pt modelId="{6F1C4E09-D908-4670-958A-5C61E3BD5438}" type="parTrans" cxnId="{C1BF6452-EA3A-476D-BED4-05726D262AB6}">
      <dgm:prSet/>
      <dgm:spPr/>
      <dgm:t>
        <a:bodyPr/>
        <a:lstStyle/>
        <a:p>
          <a:endParaRPr lang="en-US" sz="2400">
            <a:latin typeface="+mj-lt"/>
          </a:endParaRPr>
        </a:p>
      </dgm:t>
    </dgm:pt>
    <dgm:pt modelId="{B711B8CB-E9D9-44DE-ACB2-5C74304D5A01}" type="sibTrans" cxnId="{C1BF6452-EA3A-476D-BED4-05726D262AB6}">
      <dgm:prSet/>
      <dgm:spPr/>
      <dgm:t>
        <a:bodyPr/>
        <a:lstStyle/>
        <a:p>
          <a:endParaRPr lang="en-US" sz="2400">
            <a:latin typeface="+mj-lt"/>
          </a:endParaRPr>
        </a:p>
      </dgm:t>
    </dgm:pt>
    <dgm:pt modelId="{BB3A8EC3-F52E-4DF1-B576-B40F08455AED}">
      <dgm:prSet phldrT="[Text]" custT="1"/>
      <dgm:spPr/>
      <dgm:t>
        <a:bodyPr/>
        <a:lstStyle/>
        <a:p>
          <a:r>
            <a:rPr lang="en-US" sz="2000" dirty="0">
              <a:latin typeface="+mj-lt"/>
            </a:rPr>
            <a:t>Alternative (Capital Market Solution)</a:t>
          </a:r>
        </a:p>
      </dgm:t>
    </dgm:pt>
    <dgm:pt modelId="{FCBF4695-6DFE-42C5-ADE0-D8436A4D111B}" type="parTrans" cxnId="{618D1B66-0708-4E7B-AD7E-3A4F08165523}">
      <dgm:prSet/>
      <dgm:spPr/>
      <dgm:t>
        <a:bodyPr/>
        <a:lstStyle/>
        <a:p>
          <a:endParaRPr lang="en-US" sz="2400">
            <a:latin typeface="+mj-lt"/>
          </a:endParaRPr>
        </a:p>
      </dgm:t>
    </dgm:pt>
    <dgm:pt modelId="{5AB5C672-7C88-4D6C-A429-C4DC039D9C2C}" type="sibTrans" cxnId="{618D1B66-0708-4E7B-AD7E-3A4F08165523}">
      <dgm:prSet/>
      <dgm:spPr/>
      <dgm:t>
        <a:bodyPr/>
        <a:lstStyle/>
        <a:p>
          <a:endParaRPr lang="en-US" sz="2400">
            <a:latin typeface="+mj-lt"/>
          </a:endParaRPr>
        </a:p>
      </dgm:t>
    </dgm:pt>
    <dgm:pt modelId="{2EDB957F-95C3-4F6A-8C04-E849A1A033A2}">
      <dgm:prSet phldrT="[Text]" custT="1"/>
      <dgm:spPr/>
      <dgm:t>
        <a:bodyPr/>
        <a:lstStyle/>
        <a:p>
          <a:r>
            <a:rPr lang="en-US" sz="2000" dirty="0" smtClean="0">
              <a:latin typeface="+mj-lt"/>
            </a:rPr>
            <a:t>Reinsurance</a:t>
          </a:r>
          <a:endParaRPr lang="en-US" sz="2000" dirty="0">
            <a:latin typeface="+mj-lt"/>
          </a:endParaRPr>
        </a:p>
      </dgm:t>
    </dgm:pt>
    <dgm:pt modelId="{83FA3EEC-0E7C-4B65-853D-B388166EB8A4}" type="parTrans" cxnId="{E4383E60-0E54-4726-B03D-515E97717580}">
      <dgm:prSet/>
      <dgm:spPr/>
      <dgm:t>
        <a:bodyPr/>
        <a:lstStyle/>
        <a:p>
          <a:endParaRPr lang="en-US" sz="2400">
            <a:latin typeface="+mj-lt"/>
          </a:endParaRPr>
        </a:p>
      </dgm:t>
    </dgm:pt>
    <dgm:pt modelId="{1F8C0D6F-B407-4261-A4AB-63335B98566C}" type="sibTrans" cxnId="{E4383E60-0E54-4726-B03D-515E97717580}">
      <dgm:prSet/>
      <dgm:spPr/>
      <dgm:t>
        <a:bodyPr/>
        <a:lstStyle/>
        <a:p>
          <a:endParaRPr lang="en-US" sz="2400">
            <a:latin typeface="+mj-lt"/>
          </a:endParaRPr>
        </a:p>
      </dgm:t>
    </dgm:pt>
    <dgm:pt modelId="{897975B0-E7AC-425A-8E80-5C7F6EB684A5}">
      <dgm:prSet phldrT="[Text]" custT="1"/>
      <dgm:spPr/>
      <dgm:t>
        <a:bodyPr/>
        <a:lstStyle/>
        <a:p>
          <a:r>
            <a:rPr lang="en-US" sz="2000" dirty="0">
              <a:latin typeface="+mj-lt"/>
            </a:rPr>
            <a:t>Derivatives</a:t>
          </a:r>
        </a:p>
      </dgm:t>
    </dgm:pt>
    <dgm:pt modelId="{099CAD2B-CC4C-4F79-8D89-0FDEB5A31038}" type="parTrans" cxnId="{36AB3551-2EC8-472E-BCB1-F9586E0B113D}">
      <dgm:prSet/>
      <dgm:spPr/>
      <dgm:t>
        <a:bodyPr/>
        <a:lstStyle/>
        <a:p>
          <a:endParaRPr lang="en-US" sz="2400">
            <a:latin typeface="+mj-lt"/>
          </a:endParaRPr>
        </a:p>
      </dgm:t>
    </dgm:pt>
    <dgm:pt modelId="{698A1640-C8CF-4DD7-8DCD-67FD05958CB8}" type="sibTrans" cxnId="{36AB3551-2EC8-472E-BCB1-F9586E0B113D}">
      <dgm:prSet/>
      <dgm:spPr/>
      <dgm:t>
        <a:bodyPr/>
        <a:lstStyle/>
        <a:p>
          <a:endParaRPr lang="en-US" sz="2400">
            <a:latin typeface="+mj-lt"/>
          </a:endParaRPr>
        </a:p>
      </dgm:t>
    </dgm:pt>
    <dgm:pt modelId="{A5FFA988-115A-40F2-B095-949F7D88A0CD}">
      <dgm:prSet phldrT="[Text]" custT="1"/>
      <dgm:spPr/>
      <dgm:t>
        <a:bodyPr/>
        <a:lstStyle/>
        <a:p>
          <a:r>
            <a:rPr lang="en-US" sz="2000" dirty="0">
              <a:latin typeface="+mj-lt"/>
            </a:rPr>
            <a:t>Others</a:t>
          </a:r>
        </a:p>
      </dgm:t>
    </dgm:pt>
    <dgm:pt modelId="{2282530C-BAD3-442C-9777-762D55B91C8A}" type="parTrans" cxnId="{97B18C2D-D824-4F25-B889-F4F8ACE656B5}">
      <dgm:prSet/>
      <dgm:spPr/>
      <dgm:t>
        <a:bodyPr/>
        <a:lstStyle/>
        <a:p>
          <a:endParaRPr lang="en-US" sz="2400">
            <a:latin typeface="+mj-lt"/>
          </a:endParaRPr>
        </a:p>
      </dgm:t>
    </dgm:pt>
    <dgm:pt modelId="{359D8519-FCB8-4221-8AF8-ABD51D3C8014}" type="sibTrans" cxnId="{97B18C2D-D824-4F25-B889-F4F8ACE656B5}">
      <dgm:prSet/>
      <dgm:spPr/>
      <dgm:t>
        <a:bodyPr/>
        <a:lstStyle/>
        <a:p>
          <a:endParaRPr lang="en-US" sz="2400">
            <a:latin typeface="+mj-lt"/>
          </a:endParaRPr>
        </a:p>
      </dgm:t>
    </dgm:pt>
    <dgm:pt modelId="{0B62CDAE-1AF5-44ED-8B7E-E9D45F1A2EAA}">
      <dgm:prSet phldrT="[Text]" custT="1"/>
      <dgm:spPr/>
      <dgm:t>
        <a:bodyPr/>
        <a:lstStyle/>
        <a:p>
          <a:r>
            <a:rPr lang="en-US" sz="2000" dirty="0">
              <a:latin typeface="+mj-lt"/>
            </a:rPr>
            <a:t>Pricing</a:t>
          </a:r>
        </a:p>
      </dgm:t>
    </dgm:pt>
    <dgm:pt modelId="{2943D440-A840-4E04-AF28-23EF925DB5DF}" type="parTrans" cxnId="{AE98034D-8EB6-4780-BE3C-4173B2BE91FE}">
      <dgm:prSet/>
      <dgm:spPr/>
      <dgm:t>
        <a:bodyPr/>
        <a:lstStyle/>
        <a:p>
          <a:endParaRPr lang="en-US" sz="2400">
            <a:latin typeface="+mj-lt"/>
          </a:endParaRPr>
        </a:p>
      </dgm:t>
    </dgm:pt>
    <dgm:pt modelId="{B0086551-65F2-413C-82E5-1B58BDDB34E4}" type="sibTrans" cxnId="{AE98034D-8EB6-4780-BE3C-4173B2BE91FE}">
      <dgm:prSet/>
      <dgm:spPr/>
      <dgm:t>
        <a:bodyPr/>
        <a:lstStyle/>
        <a:p>
          <a:endParaRPr lang="en-US" sz="2400">
            <a:latin typeface="+mj-lt"/>
          </a:endParaRPr>
        </a:p>
      </dgm:t>
    </dgm:pt>
    <dgm:pt modelId="{3273F75B-11F4-4684-A71D-F1A086E88D12}">
      <dgm:prSet phldrT="[Text]" custT="1"/>
      <dgm:spPr/>
      <dgm:t>
        <a:bodyPr/>
        <a:lstStyle/>
        <a:p>
          <a:r>
            <a:rPr lang="en-US" sz="2000" dirty="0">
              <a:latin typeface="+mj-lt"/>
            </a:rPr>
            <a:t>Organization Form</a:t>
          </a:r>
        </a:p>
      </dgm:t>
    </dgm:pt>
    <dgm:pt modelId="{F7380938-1029-4FC9-A3C8-F90493613246}" type="parTrans" cxnId="{643D462C-735D-4C0A-B4B9-5036CAB38E19}">
      <dgm:prSet/>
      <dgm:spPr/>
      <dgm:t>
        <a:bodyPr/>
        <a:lstStyle/>
        <a:p>
          <a:endParaRPr lang="en-US" sz="2400">
            <a:latin typeface="+mj-lt"/>
          </a:endParaRPr>
        </a:p>
      </dgm:t>
    </dgm:pt>
    <dgm:pt modelId="{FA2C7262-9D5F-474A-91B7-A52364594982}" type="sibTrans" cxnId="{643D462C-735D-4C0A-B4B9-5036CAB38E19}">
      <dgm:prSet/>
      <dgm:spPr/>
      <dgm:t>
        <a:bodyPr/>
        <a:lstStyle/>
        <a:p>
          <a:endParaRPr lang="en-US" sz="2400">
            <a:latin typeface="+mj-lt"/>
          </a:endParaRPr>
        </a:p>
      </dgm:t>
    </dgm:pt>
    <dgm:pt modelId="{864E6267-C025-40C5-A08C-738B976AEA0C}">
      <dgm:prSet phldrT="[Text]" custT="1"/>
      <dgm:spPr/>
      <dgm:t>
        <a:bodyPr/>
        <a:lstStyle/>
        <a:p>
          <a:r>
            <a:rPr lang="en-US" sz="2000" dirty="0">
              <a:latin typeface="+mj-lt"/>
            </a:rPr>
            <a:t>Within Group Companies</a:t>
          </a:r>
        </a:p>
      </dgm:t>
    </dgm:pt>
    <dgm:pt modelId="{6385A282-E1F9-495B-96C9-7E9BB1A7421F}" type="parTrans" cxnId="{64C8EDB0-5ECE-446D-A92F-A58AD29FD61B}">
      <dgm:prSet/>
      <dgm:spPr/>
      <dgm:t>
        <a:bodyPr/>
        <a:lstStyle/>
        <a:p>
          <a:endParaRPr lang="en-US" sz="2400">
            <a:latin typeface="+mj-lt"/>
          </a:endParaRPr>
        </a:p>
      </dgm:t>
    </dgm:pt>
    <dgm:pt modelId="{9AD0B554-49EC-4858-9456-AF60BFF74EE7}" type="sibTrans" cxnId="{64C8EDB0-5ECE-446D-A92F-A58AD29FD61B}">
      <dgm:prSet/>
      <dgm:spPr/>
      <dgm:t>
        <a:bodyPr/>
        <a:lstStyle/>
        <a:p>
          <a:endParaRPr lang="en-US" sz="2400">
            <a:latin typeface="+mj-lt"/>
          </a:endParaRPr>
        </a:p>
      </dgm:t>
    </dgm:pt>
    <dgm:pt modelId="{3F24F50B-FA77-4124-A312-F77A049F8017}">
      <dgm:prSet phldrT="[Text]" custT="1"/>
      <dgm:spPr/>
      <dgm:t>
        <a:bodyPr/>
        <a:lstStyle/>
        <a:p>
          <a:r>
            <a:rPr lang="en-US" sz="2000" dirty="0">
              <a:latin typeface="+mj-lt"/>
            </a:rPr>
            <a:t>Declare Bankruptcy</a:t>
          </a:r>
        </a:p>
      </dgm:t>
    </dgm:pt>
    <dgm:pt modelId="{A752D419-8366-4B32-836F-F9C674DD3657}" type="parTrans" cxnId="{ED851AD3-9E5A-41C9-A2E8-A0E8EF03BF62}">
      <dgm:prSet/>
      <dgm:spPr/>
      <dgm:t>
        <a:bodyPr/>
        <a:lstStyle/>
        <a:p>
          <a:endParaRPr lang="en-US" sz="2400">
            <a:latin typeface="+mj-lt"/>
          </a:endParaRPr>
        </a:p>
      </dgm:t>
    </dgm:pt>
    <dgm:pt modelId="{D9E836E7-93D5-44B6-87B2-66A0FA2955B7}" type="sibTrans" cxnId="{ED851AD3-9E5A-41C9-A2E8-A0E8EF03BF62}">
      <dgm:prSet/>
      <dgm:spPr/>
      <dgm:t>
        <a:bodyPr/>
        <a:lstStyle/>
        <a:p>
          <a:endParaRPr lang="en-US" sz="2400">
            <a:latin typeface="+mj-lt"/>
          </a:endParaRPr>
        </a:p>
      </dgm:t>
    </dgm:pt>
    <dgm:pt modelId="{52237324-4916-4D55-BFAA-AFC96CFCC621}">
      <dgm:prSet phldrT="[Text]" custT="1"/>
      <dgm:spPr/>
      <dgm:t>
        <a:bodyPr/>
        <a:lstStyle/>
        <a:p>
          <a:r>
            <a:rPr lang="en-US" sz="2000" dirty="0">
              <a:latin typeface="+mj-lt"/>
            </a:rPr>
            <a:t>Captives</a:t>
          </a:r>
        </a:p>
      </dgm:t>
    </dgm:pt>
    <dgm:pt modelId="{AB6D7AD2-6609-4B98-807C-C49712E86B10}" type="parTrans" cxnId="{53440E92-CECD-45DF-9830-8CED500AE16F}">
      <dgm:prSet/>
      <dgm:spPr/>
      <dgm:t>
        <a:bodyPr/>
        <a:lstStyle/>
        <a:p>
          <a:endParaRPr lang="en-US" sz="2400">
            <a:latin typeface="+mj-lt"/>
          </a:endParaRPr>
        </a:p>
      </dgm:t>
    </dgm:pt>
    <dgm:pt modelId="{EFB1F37C-929D-48F9-B7DE-17E66887E717}" type="sibTrans" cxnId="{53440E92-CECD-45DF-9830-8CED500AE16F}">
      <dgm:prSet/>
      <dgm:spPr/>
      <dgm:t>
        <a:bodyPr/>
        <a:lstStyle/>
        <a:p>
          <a:endParaRPr lang="en-US" sz="2400">
            <a:latin typeface="+mj-lt"/>
          </a:endParaRPr>
        </a:p>
      </dgm:t>
    </dgm:pt>
    <dgm:pt modelId="{E056A2DB-0197-4FE6-B4CB-79E7E31EBE34}">
      <dgm:prSet phldrT="[Text]" custT="1"/>
      <dgm:spPr/>
      <dgm:t>
        <a:bodyPr/>
        <a:lstStyle/>
        <a:p>
          <a:r>
            <a:rPr lang="en-US" sz="2000" dirty="0">
              <a:latin typeface="+mj-lt"/>
            </a:rPr>
            <a:t>Cat Bond</a:t>
          </a:r>
        </a:p>
      </dgm:t>
    </dgm:pt>
    <dgm:pt modelId="{052E0AED-3F08-4EDA-A1E3-3B23F0611E26}" type="parTrans" cxnId="{E55BB25D-D570-4FA0-8AD6-4E1F34E29538}">
      <dgm:prSet/>
      <dgm:spPr/>
      <dgm:t>
        <a:bodyPr/>
        <a:lstStyle/>
        <a:p>
          <a:endParaRPr lang="en-US" sz="2400">
            <a:latin typeface="+mj-lt"/>
          </a:endParaRPr>
        </a:p>
      </dgm:t>
    </dgm:pt>
    <dgm:pt modelId="{69BF6E5A-2AF6-46F4-8F9A-3A8FDCB5121C}" type="sibTrans" cxnId="{E55BB25D-D570-4FA0-8AD6-4E1F34E29538}">
      <dgm:prSet/>
      <dgm:spPr/>
      <dgm:t>
        <a:bodyPr/>
        <a:lstStyle/>
        <a:p>
          <a:endParaRPr lang="en-US" sz="2400">
            <a:latin typeface="+mj-lt"/>
          </a:endParaRPr>
        </a:p>
      </dgm:t>
    </dgm:pt>
    <dgm:pt modelId="{7CAF4C22-CEA4-4A30-9141-1FE555277B63}">
      <dgm:prSet phldrT="[Text]" custT="1"/>
      <dgm:spPr/>
      <dgm:t>
        <a:bodyPr/>
        <a:lstStyle/>
        <a:p>
          <a:r>
            <a:rPr lang="en-US" sz="2000" dirty="0">
              <a:latin typeface="+mj-lt"/>
            </a:rPr>
            <a:t>Sidecars</a:t>
          </a:r>
        </a:p>
      </dgm:t>
    </dgm:pt>
    <dgm:pt modelId="{D9E3F256-7688-4203-9B53-B69F57ACD200}" type="parTrans" cxnId="{9769D157-9BC4-4F75-8D9E-C9CFD1833F47}">
      <dgm:prSet/>
      <dgm:spPr/>
      <dgm:t>
        <a:bodyPr/>
        <a:lstStyle/>
        <a:p>
          <a:endParaRPr lang="en-US" sz="2400">
            <a:latin typeface="+mj-lt"/>
          </a:endParaRPr>
        </a:p>
      </dgm:t>
    </dgm:pt>
    <dgm:pt modelId="{6DF60432-7817-480E-A914-6F35DB32B723}" type="sibTrans" cxnId="{9769D157-9BC4-4F75-8D9E-C9CFD1833F47}">
      <dgm:prSet/>
      <dgm:spPr/>
      <dgm:t>
        <a:bodyPr/>
        <a:lstStyle/>
        <a:p>
          <a:endParaRPr lang="en-US" sz="2400">
            <a:latin typeface="+mj-lt"/>
          </a:endParaRPr>
        </a:p>
      </dgm:t>
    </dgm:pt>
    <dgm:pt modelId="{E705F97B-BF0B-4EA2-AC57-141C1167D8F0}">
      <dgm:prSet phldrT="[Text]" custT="1"/>
      <dgm:spPr/>
      <dgm:t>
        <a:bodyPr/>
        <a:lstStyle/>
        <a:p>
          <a:r>
            <a:rPr lang="en-US" sz="2000" dirty="0">
              <a:latin typeface="+mj-lt"/>
            </a:rPr>
            <a:t>ILS and Securitization</a:t>
          </a:r>
        </a:p>
      </dgm:t>
    </dgm:pt>
    <dgm:pt modelId="{B2B41606-2D9D-4BB2-AEBD-D0143BFFE3B3}" type="parTrans" cxnId="{6218A574-96CA-4CDE-93D9-A1350FFF5B37}">
      <dgm:prSet/>
      <dgm:spPr/>
      <dgm:t>
        <a:bodyPr/>
        <a:lstStyle/>
        <a:p>
          <a:endParaRPr lang="en-US" sz="2400">
            <a:latin typeface="+mj-lt"/>
          </a:endParaRPr>
        </a:p>
      </dgm:t>
    </dgm:pt>
    <dgm:pt modelId="{1A5087F9-826B-4107-991A-AE38AF230139}" type="sibTrans" cxnId="{6218A574-96CA-4CDE-93D9-A1350FFF5B37}">
      <dgm:prSet/>
      <dgm:spPr/>
      <dgm:t>
        <a:bodyPr/>
        <a:lstStyle/>
        <a:p>
          <a:endParaRPr lang="en-US" sz="2400">
            <a:latin typeface="+mj-lt"/>
          </a:endParaRPr>
        </a:p>
      </dgm:t>
    </dgm:pt>
    <dgm:pt modelId="{EE674209-D6DC-4C6A-9A52-C4A5415BA117}">
      <dgm:prSet phldrT="[Text]" custT="1"/>
      <dgm:spPr/>
      <dgm:t>
        <a:bodyPr/>
        <a:lstStyle/>
        <a:p>
          <a:r>
            <a:rPr lang="en-US" sz="2000" dirty="0">
              <a:latin typeface="+mj-lt"/>
            </a:rPr>
            <a:t>Others</a:t>
          </a:r>
        </a:p>
      </dgm:t>
    </dgm:pt>
    <dgm:pt modelId="{55964C72-B355-4179-B077-CC8DB7BD3CAC}" type="parTrans" cxnId="{47919924-31EF-4068-816A-999F71FF4177}">
      <dgm:prSet/>
      <dgm:spPr/>
      <dgm:t>
        <a:bodyPr/>
        <a:lstStyle/>
        <a:p>
          <a:endParaRPr lang="en-US" sz="2400">
            <a:latin typeface="+mj-lt"/>
          </a:endParaRPr>
        </a:p>
      </dgm:t>
    </dgm:pt>
    <dgm:pt modelId="{1306F26E-32C5-4FB5-AFE9-CF184F169F81}" type="sibTrans" cxnId="{47919924-31EF-4068-816A-999F71FF4177}">
      <dgm:prSet/>
      <dgm:spPr/>
      <dgm:t>
        <a:bodyPr/>
        <a:lstStyle/>
        <a:p>
          <a:endParaRPr lang="en-US" sz="2400">
            <a:latin typeface="+mj-lt"/>
          </a:endParaRPr>
        </a:p>
      </dgm:t>
    </dgm:pt>
    <dgm:pt modelId="{C099F648-BFA0-4883-BE50-A28A5C897E24}">
      <dgm:prSet phldrT="[Text]" custT="1"/>
      <dgm:spPr/>
      <dgm:t>
        <a:bodyPr/>
        <a:lstStyle/>
        <a:p>
          <a:r>
            <a:rPr lang="en-US" sz="2000" dirty="0">
              <a:latin typeface="+mj-lt"/>
            </a:rPr>
            <a:t>Contract Design</a:t>
          </a:r>
        </a:p>
      </dgm:t>
    </dgm:pt>
    <dgm:pt modelId="{2D780724-3711-4727-A06A-018FBC8B8940}" type="parTrans" cxnId="{98603A1B-6EEB-4E2E-A755-73183A725CEC}">
      <dgm:prSet/>
      <dgm:spPr/>
      <dgm:t>
        <a:bodyPr/>
        <a:lstStyle/>
        <a:p>
          <a:endParaRPr lang="en-US" sz="2400">
            <a:latin typeface="+mj-lt"/>
          </a:endParaRPr>
        </a:p>
      </dgm:t>
    </dgm:pt>
    <dgm:pt modelId="{554FD0E0-D12A-4B58-B87F-C02FC7749135}" type="sibTrans" cxnId="{98603A1B-6EEB-4E2E-A755-73183A725CEC}">
      <dgm:prSet/>
      <dgm:spPr/>
      <dgm:t>
        <a:bodyPr/>
        <a:lstStyle/>
        <a:p>
          <a:endParaRPr lang="en-US" sz="2400">
            <a:latin typeface="+mj-lt"/>
          </a:endParaRPr>
        </a:p>
      </dgm:t>
    </dgm:pt>
    <dgm:pt modelId="{CC8CB1B8-DA5C-48E0-A966-BB942F6384DB}">
      <dgm:prSet phldrT="[Text]" custT="1"/>
      <dgm:spPr/>
      <dgm:t>
        <a:bodyPr/>
        <a:lstStyle/>
        <a:p>
          <a:r>
            <a:rPr lang="en-US" sz="2000" dirty="0" smtClean="0">
              <a:latin typeface="+mj-lt"/>
            </a:rPr>
            <a:t>Raising Capital / Borrowing Money (Surplus Notes)</a:t>
          </a:r>
          <a:endParaRPr lang="en-US" sz="2000" dirty="0">
            <a:latin typeface="+mj-lt"/>
          </a:endParaRPr>
        </a:p>
      </dgm:t>
    </dgm:pt>
    <dgm:pt modelId="{E307DF85-A62E-465F-B21C-1D362D99896D}" type="parTrans" cxnId="{14F11904-E55C-4423-9B59-3AECD0B81754}">
      <dgm:prSet/>
      <dgm:spPr/>
      <dgm:t>
        <a:bodyPr/>
        <a:lstStyle/>
        <a:p>
          <a:endParaRPr lang="en-US"/>
        </a:p>
      </dgm:t>
    </dgm:pt>
    <dgm:pt modelId="{D416D090-FF8F-498B-9648-86EE543EDCF3}" type="sibTrans" cxnId="{14F11904-E55C-4423-9B59-3AECD0B81754}">
      <dgm:prSet/>
      <dgm:spPr/>
      <dgm:t>
        <a:bodyPr/>
        <a:lstStyle/>
        <a:p>
          <a:endParaRPr lang="en-US"/>
        </a:p>
      </dgm:t>
    </dgm:pt>
    <dgm:pt modelId="{BF893A4F-761A-43C9-8721-256BA6BCD5F4}" type="pres">
      <dgm:prSet presAssocID="{03B8EE35-FC79-498E-8BBE-E13CD6C40C7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FC2AA539-FA3C-4529-B0EE-052C22AF58C2}" type="pres">
      <dgm:prSet presAssocID="{8F0EF629-0AE6-4C75-8BF7-BF5C699F2196}" presName="hierRoot1" presStyleCnt="0">
        <dgm:presLayoutVars>
          <dgm:hierBranch val="init"/>
        </dgm:presLayoutVars>
      </dgm:prSet>
      <dgm:spPr/>
    </dgm:pt>
    <dgm:pt modelId="{2553AE64-5FA5-48F3-82AD-2D1591D21A95}" type="pres">
      <dgm:prSet presAssocID="{8F0EF629-0AE6-4C75-8BF7-BF5C699F2196}" presName="rootComposite1" presStyleCnt="0"/>
      <dgm:spPr/>
    </dgm:pt>
    <dgm:pt modelId="{3C66D191-240B-4AC9-A2A2-E5CB96B2CC55}" type="pres">
      <dgm:prSet presAssocID="{8F0EF629-0AE6-4C75-8BF7-BF5C699F2196}" presName="rootText1" presStyleLbl="node0" presStyleIdx="0" presStyleCnt="1" custScaleX="24054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D7389A4-F1B8-4F8F-A898-C8468045DAAE}" type="pres">
      <dgm:prSet presAssocID="{8F0EF629-0AE6-4C75-8BF7-BF5C699F2196}" presName="rootConnector1" presStyleLbl="node1" presStyleIdx="0" presStyleCnt="0"/>
      <dgm:spPr/>
      <dgm:t>
        <a:bodyPr/>
        <a:lstStyle/>
        <a:p>
          <a:endParaRPr lang="en-US"/>
        </a:p>
      </dgm:t>
    </dgm:pt>
    <dgm:pt modelId="{B5E18B1A-3175-4EA3-8FA4-FB7A548CEA45}" type="pres">
      <dgm:prSet presAssocID="{8F0EF629-0AE6-4C75-8BF7-BF5C699F2196}" presName="hierChild2" presStyleCnt="0"/>
      <dgm:spPr/>
    </dgm:pt>
    <dgm:pt modelId="{6885FB6E-73E3-4FD6-9BB7-036088D69A65}" type="pres">
      <dgm:prSet presAssocID="{6F1C4E09-D908-4670-958A-5C61E3BD5438}" presName="Name37" presStyleLbl="parChTrans1D2" presStyleIdx="0" presStyleCnt="2"/>
      <dgm:spPr/>
      <dgm:t>
        <a:bodyPr/>
        <a:lstStyle/>
        <a:p>
          <a:endParaRPr lang="en-US"/>
        </a:p>
      </dgm:t>
    </dgm:pt>
    <dgm:pt modelId="{178A2C29-ABA8-48A7-8A84-2C5054850FF8}" type="pres">
      <dgm:prSet presAssocID="{85CD8C0E-0340-40C6-85A3-B6BBB4833133}" presName="hierRoot2" presStyleCnt="0">
        <dgm:presLayoutVars>
          <dgm:hierBranch val="init"/>
        </dgm:presLayoutVars>
      </dgm:prSet>
      <dgm:spPr/>
    </dgm:pt>
    <dgm:pt modelId="{8B377160-7267-46CD-8530-CDA75C457066}" type="pres">
      <dgm:prSet presAssocID="{85CD8C0E-0340-40C6-85A3-B6BBB4833133}" presName="rootComposite" presStyleCnt="0"/>
      <dgm:spPr/>
    </dgm:pt>
    <dgm:pt modelId="{188D3026-78BB-4678-A79A-1CE6A3E62DD3}" type="pres">
      <dgm:prSet presAssocID="{85CD8C0E-0340-40C6-85A3-B6BBB4833133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3516E4D-0C66-4F5E-B289-A6830F424C8B}" type="pres">
      <dgm:prSet presAssocID="{85CD8C0E-0340-40C6-85A3-B6BBB4833133}" presName="rootConnector" presStyleLbl="node2" presStyleIdx="0" presStyleCnt="2"/>
      <dgm:spPr/>
      <dgm:t>
        <a:bodyPr/>
        <a:lstStyle/>
        <a:p>
          <a:endParaRPr lang="en-US"/>
        </a:p>
      </dgm:t>
    </dgm:pt>
    <dgm:pt modelId="{9EB07596-E987-4B69-B688-679458FE8175}" type="pres">
      <dgm:prSet presAssocID="{85CD8C0E-0340-40C6-85A3-B6BBB4833133}" presName="hierChild4" presStyleCnt="0"/>
      <dgm:spPr/>
    </dgm:pt>
    <dgm:pt modelId="{5668465C-C7CC-4E17-80FE-8975C92FDDBF}" type="pres">
      <dgm:prSet presAssocID="{E307DF85-A62E-465F-B21C-1D362D99896D}" presName="Name37" presStyleLbl="parChTrans1D3" presStyleIdx="0" presStyleCnt="9"/>
      <dgm:spPr/>
      <dgm:t>
        <a:bodyPr/>
        <a:lstStyle/>
        <a:p>
          <a:endParaRPr lang="en-US"/>
        </a:p>
      </dgm:t>
    </dgm:pt>
    <dgm:pt modelId="{159A5A06-27BB-4381-AD0B-DBC85C44EE29}" type="pres">
      <dgm:prSet presAssocID="{CC8CB1B8-DA5C-48E0-A966-BB942F6384DB}" presName="hierRoot2" presStyleCnt="0">
        <dgm:presLayoutVars>
          <dgm:hierBranch val="init"/>
        </dgm:presLayoutVars>
      </dgm:prSet>
      <dgm:spPr/>
    </dgm:pt>
    <dgm:pt modelId="{11BFB5F1-7703-4174-91C6-109814DD4E79}" type="pres">
      <dgm:prSet presAssocID="{CC8CB1B8-DA5C-48E0-A966-BB942F6384DB}" presName="rootComposite" presStyleCnt="0"/>
      <dgm:spPr/>
    </dgm:pt>
    <dgm:pt modelId="{88118A83-29B0-4ACB-A42C-FB7D59C3D248}" type="pres">
      <dgm:prSet presAssocID="{CC8CB1B8-DA5C-48E0-A966-BB942F6384DB}" presName="rootText" presStyleLbl="node3" presStyleIdx="0" presStyleCnt="9" custScaleY="31473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2388F6B-0A6C-44BE-BBD8-33276ED8610D}" type="pres">
      <dgm:prSet presAssocID="{CC8CB1B8-DA5C-48E0-A966-BB942F6384DB}" presName="rootConnector" presStyleLbl="node3" presStyleIdx="0" presStyleCnt="9"/>
      <dgm:spPr/>
      <dgm:t>
        <a:bodyPr/>
        <a:lstStyle/>
        <a:p>
          <a:endParaRPr lang="en-US"/>
        </a:p>
      </dgm:t>
    </dgm:pt>
    <dgm:pt modelId="{E7B82DB1-11A2-435F-BF08-496A62543E15}" type="pres">
      <dgm:prSet presAssocID="{CC8CB1B8-DA5C-48E0-A966-BB942F6384DB}" presName="hierChild4" presStyleCnt="0"/>
      <dgm:spPr/>
    </dgm:pt>
    <dgm:pt modelId="{1B0F54E9-F338-4CB9-A27A-886A2CD30B6B}" type="pres">
      <dgm:prSet presAssocID="{CC8CB1B8-DA5C-48E0-A966-BB942F6384DB}" presName="hierChild5" presStyleCnt="0"/>
      <dgm:spPr/>
    </dgm:pt>
    <dgm:pt modelId="{6E3D4A7C-D58A-452D-A875-9DAD5AC402D7}" type="pres">
      <dgm:prSet presAssocID="{83FA3EEC-0E7C-4B65-853D-B388166EB8A4}" presName="Name37" presStyleLbl="parChTrans1D3" presStyleIdx="1" presStyleCnt="9"/>
      <dgm:spPr/>
      <dgm:t>
        <a:bodyPr/>
        <a:lstStyle/>
        <a:p>
          <a:endParaRPr lang="en-US"/>
        </a:p>
      </dgm:t>
    </dgm:pt>
    <dgm:pt modelId="{756A780F-0E36-4212-936A-5B3F626F3853}" type="pres">
      <dgm:prSet presAssocID="{2EDB957F-95C3-4F6A-8C04-E849A1A033A2}" presName="hierRoot2" presStyleCnt="0">
        <dgm:presLayoutVars>
          <dgm:hierBranch val="init"/>
        </dgm:presLayoutVars>
      </dgm:prSet>
      <dgm:spPr/>
    </dgm:pt>
    <dgm:pt modelId="{20F9B8BA-DB16-43E6-BFD9-5479DBC2175D}" type="pres">
      <dgm:prSet presAssocID="{2EDB957F-95C3-4F6A-8C04-E849A1A033A2}" presName="rootComposite" presStyleCnt="0"/>
      <dgm:spPr/>
    </dgm:pt>
    <dgm:pt modelId="{B2B7C532-7C91-4028-8F43-A2B3C666E930}" type="pres">
      <dgm:prSet presAssocID="{2EDB957F-95C3-4F6A-8C04-E849A1A033A2}" presName="rootText" presStyleLbl="node3" presStyleIdx="1" presStyleCnt="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D4DF792-E3A2-4D6A-A53E-208979CA9DA2}" type="pres">
      <dgm:prSet presAssocID="{2EDB957F-95C3-4F6A-8C04-E849A1A033A2}" presName="rootConnector" presStyleLbl="node3" presStyleIdx="1" presStyleCnt="9"/>
      <dgm:spPr/>
      <dgm:t>
        <a:bodyPr/>
        <a:lstStyle/>
        <a:p>
          <a:endParaRPr lang="en-US"/>
        </a:p>
      </dgm:t>
    </dgm:pt>
    <dgm:pt modelId="{8CF86BFF-81AD-48F3-B078-E50F14081DEA}" type="pres">
      <dgm:prSet presAssocID="{2EDB957F-95C3-4F6A-8C04-E849A1A033A2}" presName="hierChild4" presStyleCnt="0"/>
      <dgm:spPr/>
    </dgm:pt>
    <dgm:pt modelId="{2DF45669-1C81-4E7E-ACAE-2621DD233A6E}" type="pres">
      <dgm:prSet presAssocID="{2EDB957F-95C3-4F6A-8C04-E849A1A033A2}" presName="hierChild5" presStyleCnt="0"/>
      <dgm:spPr/>
    </dgm:pt>
    <dgm:pt modelId="{00B7920A-FE42-41EC-8F61-2976FDE8C74B}" type="pres">
      <dgm:prSet presAssocID="{099CAD2B-CC4C-4F79-8D89-0FDEB5A31038}" presName="Name37" presStyleLbl="parChTrans1D3" presStyleIdx="2" presStyleCnt="9"/>
      <dgm:spPr/>
      <dgm:t>
        <a:bodyPr/>
        <a:lstStyle/>
        <a:p>
          <a:endParaRPr lang="en-US"/>
        </a:p>
      </dgm:t>
    </dgm:pt>
    <dgm:pt modelId="{B49454F5-36F7-4234-9D09-1AA0A5D8313A}" type="pres">
      <dgm:prSet presAssocID="{897975B0-E7AC-425A-8E80-5C7F6EB684A5}" presName="hierRoot2" presStyleCnt="0">
        <dgm:presLayoutVars>
          <dgm:hierBranch val="init"/>
        </dgm:presLayoutVars>
      </dgm:prSet>
      <dgm:spPr/>
    </dgm:pt>
    <dgm:pt modelId="{7EDFD3FB-487D-4D6B-BEAA-BA4078561D01}" type="pres">
      <dgm:prSet presAssocID="{897975B0-E7AC-425A-8E80-5C7F6EB684A5}" presName="rootComposite" presStyleCnt="0"/>
      <dgm:spPr/>
    </dgm:pt>
    <dgm:pt modelId="{33DA01D7-29A4-4FF1-B0A5-9FAD342139AD}" type="pres">
      <dgm:prSet presAssocID="{897975B0-E7AC-425A-8E80-5C7F6EB684A5}" presName="rootText" presStyleLbl="node3" presStyleIdx="2" presStyleCnt="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3F588F5-702C-49A1-9F7F-8F1C6C42023E}" type="pres">
      <dgm:prSet presAssocID="{897975B0-E7AC-425A-8E80-5C7F6EB684A5}" presName="rootConnector" presStyleLbl="node3" presStyleIdx="2" presStyleCnt="9"/>
      <dgm:spPr/>
      <dgm:t>
        <a:bodyPr/>
        <a:lstStyle/>
        <a:p>
          <a:endParaRPr lang="en-US"/>
        </a:p>
      </dgm:t>
    </dgm:pt>
    <dgm:pt modelId="{99365C7B-5E98-4D19-BE3A-1DD3E61E0269}" type="pres">
      <dgm:prSet presAssocID="{897975B0-E7AC-425A-8E80-5C7F6EB684A5}" presName="hierChild4" presStyleCnt="0"/>
      <dgm:spPr/>
    </dgm:pt>
    <dgm:pt modelId="{44598A42-5026-4185-9978-F2C79F49514D}" type="pres">
      <dgm:prSet presAssocID="{897975B0-E7AC-425A-8E80-5C7F6EB684A5}" presName="hierChild5" presStyleCnt="0"/>
      <dgm:spPr/>
    </dgm:pt>
    <dgm:pt modelId="{B1CC8E5C-58D2-413D-B5A1-0A01A66BD8C6}" type="pres">
      <dgm:prSet presAssocID="{2282530C-BAD3-442C-9777-762D55B91C8A}" presName="Name37" presStyleLbl="parChTrans1D3" presStyleIdx="3" presStyleCnt="9"/>
      <dgm:spPr/>
      <dgm:t>
        <a:bodyPr/>
        <a:lstStyle/>
        <a:p>
          <a:endParaRPr lang="en-US"/>
        </a:p>
      </dgm:t>
    </dgm:pt>
    <dgm:pt modelId="{B82D9820-EC29-4544-9652-95FF093AA68F}" type="pres">
      <dgm:prSet presAssocID="{A5FFA988-115A-40F2-B095-949F7D88A0CD}" presName="hierRoot2" presStyleCnt="0">
        <dgm:presLayoutVars>
          <dgm:hierBranch val="init"/>
        </dgm:presLayoutVars>
      </dgm:prSet>
      <dgm:spPr/>
    </dgm:pt>
    <dgm:pt modelId="{0F646753-236D-4D90-B64E-24E69B952B04}" type="pres">
      <dgm:prSet presAssocID="{A5FFA988-115A-40F2-B095-949F7D88A0CD}" presName="rootComposite" presStyleCnt="0"/>
      <dgm:spPr/>
    </dgm:pt>
    <dgm:pt modelId="{39B5B10A-ADF3-4525-BEF2-1876F7E04C27}" type="pres">
      <dgm:prSet presAssocID="{A5FFA988-115A-40F2-B095-949F7D88A0CD}" presName="rootText" presStyleLbl="node3" presStyleIdx="3" presStyleCnt="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B78A9CF-BA41-4412-943C-11BDD536595E}" type="pres">
      <dgm:prSet presAssocID="{A5FFA988-115A-40F2-B095-949F7D88A0CD}" presName="rootConnector" presStyleLbl="node3" presStyleIdx="3" presStyleCnt="9"/>
      <dgm:spPr/>
      <dgm:t>
        <a:bodyPr/>
        <a:lstStyle/>
        <a:p>
          <a:endParaRPr lang="en-US"/>
        </a:p>
      </dgm:t>
    </dgm:pt>
    <dgm:pt modelId="{B28DF051-E539-41EF-B6A2-C1CC7F5B2EC4}" type="pres">
      <dgm:prSet presAssocID="{A5FFA988-115A-40F2-B095-949F7D88A0CD}" presName="hierChild4" presStyleCnt="0"/>
      <dgm:spPr/>
    </dgm:pt>
    <dgm:pt modelId="{89D6E9B9-86AC-45DD-B3F3-FCBD0DC62714}" type="pres">
      <dgm:prSet presAssocID="{2943D440-A840-4E04-AF28-23EF925DB5DF}" presName="Name37" presStyleLbl="parChTrans1D4" presStyleIdx="0" presStyleCnt="5"/>
      <dgm:spPr/>
      <dgm:t>
        <a:bodyPr/>
        <a:lstStyle/>
        <a:p>
          <a:endParaRPr lang="en-US"/>
        </a:p>
      </dgm:t>
    </dgm:pt>
    <dgm:pt modelId="{BE5186EA-3A94-4696-92EF-5E972882BA62}" type="pres">
      <dgm:prSet presAssocID="{0B62CDAE-1AF5-44ED-8B7E-E9D45F1A2EAA}" presName="hierRoot2" presStyleCnt="0">
        <dgm:presLayoutVars>
          <dgm:hierBranch val="init"/>
        </dgm:presLayoutVars>
      </dgm:prSet>
      <dgm:spPr/>
    </dgm:pt>
    <dgm:pt modelId="{07C1D289-71A6-4345-AACE-8F0C42EE0C50}" type="pres">
      <dgm:prSet presAssocID="{0B62CDAE-1AF5-44ED-8B7E-E9D45F1A2EAA}" presName="rootComposite" presStyleCnt="0"/>
      <dgm:spPr/>
    </dgm:pt>
    <dgm:pt modelId="{A82720EC-5E15-4D38-A203-8F1B65636D53}" type="pres">
      <dgm:prSet presAssocID="{0B62CDAE-1AF5-44ED-8B7E-E9D45F1A2EAA}" presName="rootText" presStyleLbl="node4" presStyleIdx="0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F31D88F-9DB3-473A-8E41-DE122BBCCAEC}" type="pres">
      <dgm:prSet presAssocID="{0B62CDAE-1AF5-44ED-8B7E-E9D45F1A2EAA}" presName="rootConnector" presStyleLbl="node4" presStyleIdx="0" presStyleCnt="5"/>
      <dgm:spPr/>
      <dgm:t>
        <a:bodyPr/>
        <a:lstStyle/>
        <a:p>
          <a:endParaRPr lang="en-US"/>
        </a:p>
      </dgm:t>
    </dgm:pt>
    <dgm:pt modelId="{17B7DE9E-6DF9-457F-95F5-7F00774F5EC7}" type="pres">
      <dgm:prSet presAssocID="{0B62CDAE-1AF5-44ED-8B7E-E9D45F1A2EAA}" presName="hierChild4" presStyleCnt="0"/>
      <dgm:spPr/>
    </dgm:pt>
    <dgm:pt modelId="{71A957B0-71F5-410C-8B33-0F55C4528281}" type="pres">
      <dgm:prSet presAssocID="{0B62CDAE-1AF5-44ED-8B7E-E9D45F1A2EAA}" presName="hierChild5" presStyleCnt="0"/>
      <dgm:spPr/>
    </dgm:pt>
    <dgm:pt modelId="{96157DCE-ECCF-4419-9B4D-578CAE276829}" type="pres">
      <dgm:prSet presAssocID="{F7380938-1029-4FC9-A3C8-F90493613246}" presName="Name37" presStyleLbl="parChTrans1D4" presStyleIdx="1" presStyleCnt="5"/>
      <dgm:spPr/>
      <dgm:t>
        <a:bodyPr/>
        <a:lstStyle/>
        <a:p>
          <a:endParaRPr lang="en-US"/>
        </a:p>
      </dgm:t>
    </dgm:pt>
    <dgm:pt modelId="{A8EE49BD-DFA1-41AE-9AA2-229E1D050CF1}" type="pres">
      <dgm:prSet presAssocID="{3273F75B-11F4-4684-A71D-F1A086E88D12}" presName="hierRoot2" presStyleCnt="0">
        <dgm:presLayoutVars>
          <dgm:hierBranch val="init"/>
        </dgm:presLayoutVars>
      </dgm:prSet>
      <dgm:spPr/>
    </dgm:pt>
    <dgm:pt modelId="{EF5D8CF7-0B63-4AE1-B905-AE0D93890904}" type="pres">
      <dgm:prSet presAssocID="{3273F75B-11F4-4684-A71D-F1A086E88D12}" presName="rootComposite" presStyleCnt="0"/>
      <dgm:spPr/>
    </dgm:pt>
    <dgm:pt modelId="{ACA11BE0-E802-453A-9E9C-A3F578AA0ED6}" type="pres">
      <dgm:prSet presAssocID="{3273F75B-11F4-4684-A71D-F1A086E88D12}" presName="rootText" presStyleLbl="node4" presStyleIdx="1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3F59C96-9540-4CC4-A9EC-AC30C394AA0D}" type="pres">
      <dgm:prSet presAssocID="{3273F75B-11F4-4684-A71D-F1A086E88D12}" presName="rootConnector" presStyleLbl="node4" presStyleIdx="1" presStyleCnt="5"/>
      <dgm:spPr/>
      <dgm:t>
        <a:bodyPr/>
        <a:lstStyle/>
        <a:p>
          <a:endParaRPr lang="en-US"/>
        </a:p>
      </dgm:t>
    </dgm:pt>
    <dgm:pt modelId="{4EDD2ED9-4FC1-4F55-906F-5D139D81BD2F}" type="pres">
      <dgm:prSet presAssocID="{3273F75B-11F4-4684-A71D-F1A086E88D12}" presName="hierChild4" presStyleCnt="0"/>
      <dgm:spPr/>
    </dgm:pt>
    <dgm:pt modelId="{5ADFB0B4-59B9-498E-8888-6EA2621044DE}" type="pres">
      <dgm:prSet presAssocID="{3273F75B-11F4-4684-A71D-F1A086E88D12}" presName="hierChild5" presStyleCnt="0"/>
      <dgm:spPr/>
    </dgm:pt>
    <dgm:pt modelId="{8CA5D236-E40B-4C8D-B338-1407C6B4C338}" type="pres">
      <dgm:prSet presAssocID="{6385A282-E1F9-495B-96C9-7E9BB1A7421F}" presName="Name37" presStyleLbl="parChTrans1D4" presStyleIdx="2" presStyleCnt="5"/>
      <dgm:spPr/>
      <dgm:t>
        <a:bodyPr/>
        <a:lstStyle/>
        <a:p>
          <a:endParaRPr lang="en-US"/>
        </a:p>
      </dgm:t>
    </dgm:pt>
    <dgm:pt modelId="{C469098E-D98A-428F-B8FD-2C1D9982CD8C}" type="pres">
      <dgm:prSet presAssocID="{864E6267-C025-40C5-A08C-738B976AEA0C}" presName="hierRoot2" presStyleCnt="0">
        <dgm:presLayoutVars>
          <dgm:hierBranch val="init"/>
        </dgm:presLayoutVars>
      </dgm:prSet>
      <dgm:spPr/>
    </dgm:pt>
    <dgm:pt modelId="{406659A2-4EB5-4F29-B3B8-DB60AC519F02}" type="pres">
      <dgm:prSet presAssocID="{864E6267-C025-40C5-A08C-738B976AEA0C}" presName="rootComposite" presStyleCnt="0"/>
      <dgm:spPr/>
    </dgm:pt>
    <dgm:pt modelId="{7AAF1EE9-B8BC-4EB7-A163-BCD5003C9827}" type="pres">
      <dgm:prSet presAssocID="{864E6267-C025-40C5-A08C-738B976AEA0C}" presName="rootText" presStyleLbl="node4" presStyleIdx="2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05E48DC-25F8-43DB-8BFC-D6E4A66EA3C4}" type="pres">
      <dgm:prSet presAssocID="{864E6267-C025-40C5-A08C-738B976AEA0C}" presName="rootConnector" presStyleLbl="node4" presStyleIdx="2" presStyleCnt="5"/>
      <dgm:spPr/>
      <dgm:t>
        <a:bodyPr/>
        <a:lstStyle/>
        <a:p>
          <a:endParaRPr lang="en-US"/>
        </a:p>
      </dgm:t>
    </dgm:pt>
    <dgm:pt modelId="{C06FD22A-F3C8-4AE7-9D92-FAC540F9F869}" type="pres">
      <dgm:prSet presAssocID="{864E6267-C025-40C5-A08C-738B976AEA0C}" presName="hierChild4" presStyleCnt="0"/>
      <dgm:spPr/>
    </dgm:pt>
    <dgm:pt modelId="{BA96B8D2-8C47-4116-8277-E0594A45F6C9}" type="pres">
      <dgm:prSet presAssocID="{864E6267-C025-40C5-A08C-738B976AEA0C}" presName="hierChild5" presStyleCnt="0"/>
      <dgm:spPr/>
    </dgm:pt>
    <dgm:pt modelId="{64D8F63C-E84F-4B02-9F90-91EB27A39EFF}" type="pres">
      <dgm:prSet presAssocID="{A752D419-8366-4B32-836F-F9C674DD3657}" presName="Name37" presStyleLbl="parChTrans1D4" presStyleIdx="3" presStyleCnt="5"/>
      <dgm:spPr/>
      <dgm:t>
        <a:bodyPr/>
        <a:lstStyle/>
        <a:p>
          <a:endParaRPr lang="en-US"/>
        </a:p>
      </dgm:t>
    </dgm:pt>
    <dgm:pt modelId="{95093FC0-BE76-407E-91D7-36D9FA00766A}" type="pres">
      <dgm:prSet presAssocID="{3F24F50B-FA77-4124-A312-F77A049F8017}" presName="hierRoot2" presStyleCnt="0">
        <dgm:presLayoutVars>
          <dgm:hierBranch val="init"/>
        </dgm:presLayoutVars>
      </dgm:prSet>
      <dgm:spPr/>
    </dgm:pt>
    <dgm:pt modelId="{E5EA46BE-6CA1-4E6E-9AB4-854485D9F643}" type="pres">
      <dgm:prSet presAssocID="{3F24F50B-FA77-4124-A312-F77A049F8017}" presName="rootComposite" presStyleCnt="0"/>
      <dgm:spPr/>
    </dgm:pt>
    <dgm:pt modelId="{C8C65D03-4A3D-4FB3-A141-10CBB48D2B11}" type="pres">
      <dgm:prSet presAssocID="{3F24F50B-FA77-4124-A312-F77A049F8017}" presName="rootText" presStyleLbl="node4" presStyleIdx="3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F81FF0C-BBB5-4358-9B97-8EDD1188DF63}" type="pres">
      <dgm:prSet presAssocID="{3F24F50B-FA77-4124-A312-F77A049F8017}" presName="rootConnector" presStyleLbl="node4" presStyleIdx="3" presStyleCnt="5"/>
      <dgm:spPr/>
      <dgm:t>
        <a:bodyPr/>
        <a:lstStyle/>
        <a:p>
          <a:endParaRPr lang="en-US"/>
        </a:p>
      </dgm:t>
    </dgm:pt>
    <dgm:pt modelId="{D532FED1-617E-44C8-8232-8C567F8C4E00}" type="pres">
      <dgm:prSet presAssocID="{3F24F50B-FA77-4124-A312-F77A049F8017}" presName="hierChild4" presStyleCnt="0"/>
      <dgm:spPr/>
    </dgm:pt>
    <dgm:pt modelId="{5D18570F-27C1-4675-8ADF-7B4DE5C82741}" type="pres">
      <dgm:prSet presAssocID="{3F24F50B-FA77-4124-A312-F77A049F8017}" presName="hierChild5" presStyleCnt="0"/>
      <dgm:spPr/>
    </dgm:pt>
    <dgm:pt modelId="{711E746C-D253-4D32-A060-BF620971180E}" type="pres">
      <dgm:prSet presAssocID="{2D780724-3711-4727-A06A-018FBC8B8940}" presName="Name37" presStyleLbl="parChTrans1D4" presStyleIdx="4" presStyleCnt="5"/>
      <dgm:spPr/>
      <dgm:t>
        <a:bodyPr/>
        <a:lstStyle/>
        <a:p>
          <a:endParaRPr lang="en-US"/>
        </a:p>
      </dgm:t>
    </dgm:pt>
    <dgm:pt modelId="{D593D9F8-0716-4783-8988-5B1C1AF71D6D}" type="pres">
      <dgm:prSet presAssocID="{C099F648-BFA0-4883-BE50-A28A5C897E24}" presName="hierRoot2" presStyleCnt="0">
        <dgm:presLayoutVars>
          <dgm:hierBranch val="init"/>
        </dgm:presLayoutVars>
      </dgm:prSet>
      <dgm:spPr/>
    </dgm:pt>
    <dgm:pt modelId="{0ADE2D6D-B936-4166-AC25-73C89633EA3A}" type="pres">
      <dgm:prSet presAssocID="{C099F648-BFA0-4883-BE50-A28A5C897E24}" presName="rootComposite" presStyleCnt="0"/>
      <dgm:spPr/>
    </dgm:pt>
    <dgm:pt modelId="{CAA6058D-FC51-43DC-AFC5-0C20FA775A90}" type="pres">
      <dgm:prSet presAssocID="{C099F648-BFA0-4883-BE50-A28A5C897E24}" presName="rootText" presStyleLbl="node4" presStyleIdx="4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696FF4F-8D1D-4ABC-9775-0A2D806C4B29}" type="pres">
      <dgm:prSet presAssocID="{C099F648-BFA0-4883-BE50-A28A5C897E24}" presName="rootConnector" presStyleLbl="node4" presStyleIdx="4" presStyleCnt="5"/>
      <dgm:spPr/>
      <dgm:t>
        <a:bodyPr/>
        <a:lstStyle/>
        <a:p>
          <a:endParaRPr lang="en-US"/>
        </a:p>
      </dgm:t>
    </dgm:pt>
    <dgm:pt modelId="{6ADB8ECF-38CB-4271-821E-9686F925B030}" type="pres">
      <dgm:prSet presAssocID="{C099F648-BFA0-4883-BE50-A28A5C897E24}" presName="hierChild4" presStyleCnt="0"/>
      <dgm:spPr/>
    </dgm:pt>
    <dgm:pt modelId="{A59455CC-C310-48E2-8129-EF03CB79CEA7}" type="pres">
      <dgm:prSet presAssocID="{C099F648-BFA0-4883-BE50-A28A5C897E24}" presName="hierChild5" presStyleCnt="0"/>
      <dgm:spPr/>
    </dgm:pt>
    <dgm:pt modelId="{B75A83CC-3354-4796-89C9-BEE346A8D7A7}" type="pres">
      <dgm:prSet presAssocID="{A5FFA988-115A-40F2-B095-949F7D88A0CD}" presName="hierChild5" presStyleCnt="0"/>
      <dgm:spPr/>
    </dgm:pt>
    <dgm:pt modelId="{1462588D-EA8B-4B10-BB5C-ECBB41910CDB}" type="pres">
      <dgm:prSet presAssocID="{85CD8C0E-0340-40C6-85A3-B6BBB4833133}" presName="hierChild5" presStyleCnt="0"/>
      <dgm:spPr/>
    </dgm:pt>
    <dgm:pt modelId="{A66B1C56-E3EC-4E43-9C70-DD5391E53038}" type="pres">
      <dgm:prSet presAssocID="{FCBF4695-6DFE-42C5-ADE0-D8436A4D111B}" presName="Name37" presStyleLbl="parChTrans1D2" presStyleIdx="1" presStyleCnt="2"/>
      <dgm:spPr/>
      <dgm:t>
        <a:bodyPr/>
        <a:lstStyle/>
        <a:p>
          <a:endParaRPr lang="en-US"/>
        </a:p>
      </dgm:t>
    </dgm:pt>
    <dgm:pt modelId="{E1B6713D-8234-452F-9EF1-98990F472EAE}" type="pres">
      <dgm:prSet presAssocID="{BB3A8EC3-F52E-4DF1-B576-B40F08455AED}" presName="hierRoot2" presStyleCnt="0">
        <dgm:presLayoutVars>
          <dgm:hierBranch val="init"/>
        </dgm:presLayoutVars>
      </dgm:prSet>
      <dgm:spPr/>
    </dgm:pt>
    <dgm:pt modelId="{6F89EF9A-6FE5-4E2C-9AF0-3ABFDA095AF1}" type="pres">
      <dgm:prSet presAssocID="{BB3A8EC3-F52E-4DF1-B576-B40F08455AED}" presName="rootComposite" presStyleCnt="0"/>
      <dgm:spPr/>
    </dgm:pt>
    <dgm:pt modelId="{C83431A8-1003-4555-9D45-6B0713548BAA}" type="pres">
      <dgm:prSet presAssocID="{BB3A8EC3-F52E-4DF1-B576-B40F08455AED}" presName="rootText" presStyleLbl="node2" presStyleIdx="1" presStyleCnt="2" custScaleX="17414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735832C-BD60-44DB-98EB-158871F0A8A7}" type="pres">
      <dgm:prSet presAssocID="{BB3A8EC3-F52E-4DF1-B576-B40F08455AED}" presName="rootConnector" presStyleLbl="node2" presStyleIdx="1" presStyleCnt="2"/>
      <dgm:spPr/>
      <dgm:t>
        <a:bodyPr/>
        <a:lstStyle/>
        <a:p>
          <a:endParaRPr lang="en-US"/>
        </a:p>
      </dgm:t>
    </dgm:pt>
    <dgm:pt modelId="{080D6628-B5DE-4DC0-BDF3-5A157D244C38}" type="pres">
      <dgm:prSet presAssocID="{BB3A8EC3-F52E-4DF1-B576-B40F08455AED}" presName="hierChild4" presStyleCnt="0"/>
      <dgm:spPr/>
    </dgm:pt>
    <dgm:pt modelId="{AB77260F-7AB2-4F63-BA34-2D2388A26E6F}" type="pres">
      <dgm:prSet presAssocID="{AB6D7AD2-6609-4B98-807C-C49712E86B10}" presName="Name37" presStyleLbl="parChTrans1D3" presStyleIdx="4" presStyleCnt="9"/>
      <dgm:spPr/>
      <dgm:t>
        <a:bodyPr/>
        <a:lstStyle/>
        <a:p>
          <a:endParaRPr lang="en-US"/>
        </a:p>
      </dgm:t>
    </dgm:pt>
    <dgm:pt modelId="{F22BE864-3839-40BD-B35C-84C591B594E2}" type="pres">
      <dgm:prSet presAssocID="{52237324-4916-4D55-BFAA-AFC96CFCC621}" presName="hierRoot2" presStyleCnt="0">
        <dgm:presLayoutVars>
          <dgm:hierBranch val="init"/>
        </dgm:presLayoutVars>
      </dgm:prSet>
      <dgm:spPr/>
    </dgm:pt>
    <dgm:pt modelId="{FE7EB9D7-D7F9-4491-AA04-06C14019C294}" type="pres">
      <dgm:prSet presAssocID="{52237324-4916-4D55-BFAA-AFC96CFCC621}" presName="rootComposite" presStyleCnt="0"/>
      <dgm:spPr/>
    </dgm:pt>
    <dgm:pt modelId="{BD33ACFB-3586-4006-8532-3DEA98172E0A}" type="pres">
      <dgm:prSet presAssocID="{52237324-4916-4D55-BFAA-AFC96CFCC621}" presName="rootText" presStyleLbl="node3" presStyleIdx="4" presStyleCnt="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5F44749-DA32-4B68-8A25-070980900619}" type="pres">
      <dgm:prSet presAssocID="{52237324-4916-4D55-BFAA-AFC96CFCC621}" presName="rootConnector" presStyleLbl="node3" presStyleIdx="4" presStyleCnt="9"/>
      <dgm:spPr/>
      <dgm:t>
        <a:bodyPr/>
        <a:lstStyle/>
        <a:p>
          <a:endParaRPr lang="en-US"/>
        </a:p>
      </dgm:t>
    </dgm:pt>
    <dgm:pt modelId="{313716C4-7E19-4759-AFFB-CFA800645455}" type="pres">
      <dgm:prSet presAssocID="{52237324-4916-4D55-BFAA-AFC96CFCC621}" presName="hierChild4" presStyleCnt="0"/>
      <dgm:spPr/>
    </dgm:pt>
    <dgm:pt modelId="{19027904-1285-4843-A05E-B2C34736A387}" type="pres">
      <dgm:prSet presAssocID="{52237324-4916-4D55-BFAA-AFC96CFCC621}" presName="hierChild5" presStyleCnt="0"/>
      <dgm:spPr/>
    </dgm:pt>
    <dgm:pt modelId="{125F5242-A627-4932-B9D6-3CF81A28CB16}" type="pres">
      <dgm:prSet presAssocID="{052E0AED-3F08-4EDA-A1E3-3B23F0611E26}" presName="Name37" presStyleLbl="parChTrans1D3" presStyleIdx="5" presStyleCnt="9"/>
      <dgm:spPr/>
      <dgm:t>
        <a:bodyPr/>
        <a:lstStyle/>
        <a:p>
          <a:endParaRPr lang="en-US"/>
        </a:p>
      </dgm:t>
    </dgm:pt>
    <dgm:pt modelId="{7AA2E588-3520-442D-9C3A-38EA37870E36}" type="pres">
      <dgm:prSet presAssocID="{E056A2DB-0197-4FE6-B4CB-79E7E31EBE34}" presName="hierRoot2" presStyleCnt="0">
        <dgm:presLayoutVars>
          <dgm:hierBranch val="init"/>
        </dgm:presLayoutVars>
      </dgm:prSet>
      <dgm:spPr/>
    </dgm:pt>
    <dgm:pt modelId="{C12FF9F2-BA0F-4CB7-A7F8-4DAA92584E39}" type="pres">
      <dgm:prSet presAssocID="{E056A2DB-0197-4FE6-B4CB-79E7E31EBE34}" presName="rootComposite" presStyleCnt="0"/>
      <dgm:spPr/>
    </dgm:pt>
    <dgm:pt modelId="{F09F316A-2540-40D7-93D6-623976297597}" type="pres">
      <dgm:prSet presAssocID="{E056A2DB-0197-4FE6-B4CB-79E7E31EBE34}" presName="rootText" presStyleLbl="node3" presStyleIdx="5" presStyleCnt="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8809E20-5F2F-4C9C-B968-DF67DD072F1A}" type="pres">
      <dgm:prSet presAssocID="{E056A2DB-0197-4FE6-B4CB-79E7E31EBE34}" presName="rootConnector" presStyleLbl="node3" presStyleIdx="5" presStyleCnt="9"/>
      <dgm:spPr/>
      <dgm:t>
        <a:bodyPr/>
        <a:lstStyle/>
        <a:p>
          <a:endParaRPr lang="en-US"/>
        </a:p>
      </dgm:t>
    </dgm:pt>
    <dgm:pt modelId="{59D4639D-10C0-4744-A361-F90BFB78B6B8}" type="pres">
      <dgm:prSet presAssocID="{E056A2DB-0197-4FE6-B4CB-79E7E31EBE34}" presName="hierChild4" presStyleCnt="0"/>
      <dgm:spPr/>
    </dgm:pt>
    <dgm:pt modelId="{3C7F23EB-AD33-493F-A12A-32CDE56CF442}" type="pres">
      <dgm:prSet presAssocID="{E056A2DB-0197-4FE6-B4CB-79E7E31EBE34}" presName="hierChild5" presStyleCnt="0"/>
      <dgm:spPr/>
    </dgm:pt>
    <dgm:pt modelId="{37059C8C-A0F8-41C5-BEAD-19EC33B93133}" type="pres">
      <dgm:prSet presAssocID="{D9E3F256-7688-4203-9B53-B69F57ACD200}" presName="Name37" presStyleLbl="parChTrans1D3" presStyleIdx="6" presStyleCnt="9"/>
      <dgm:spPr/>
      <dgm:t>
        <a:bodyPr/>
        <a:lstStyle/>
        <a:p>
          <a:endParaRPr lang="en-US"/>
        </a:p>
      </dgm:t>
    </dgm:pt>
    <dgm:pt modelId="{1FB7C70B-DC0D-4ABE-9E6C-5F81841FB83E}" type="pres">
      <dgm:prSet presAssocID="{7CAF4C22-CEA4-4A30-9141-1FE555277B63}" presName="hierRoot2" presStyleCnt="0">
        <dgm:presLayoutVars>
          <dgm:hierBranch val="init"/>
        </dgm:presLayoutVars>
      </dgm:prSet>
      <dgm:spPr/>
    </dgm:pt>
    <dgm:pt modelId="{CFB2F7C7-B0DF-4B29-B082-81E77E1D94EC}" type="pres">
      <dgm:prSet presAssocID="{7CAF4C22-CEA4-4A30-9141-1FE555277B63}" presName="rootComposite" presStyleCnt="0"/>
      <dgm:spPr/>
    </dgm:pt>
    <dgm:pt modelId="{423AAB80-19F5-456D-AD42-ED3BF11274CC}" type="pres">
      <dgm:prSet presAssocID="{7CAF4C22-CEA4-4A30-9141-1FE555277B63}" presName="rootText" presStyleLbl="node3" presStyleIdx="6" presStyleCnt="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E9F79E9-8B4F-4254-8238-66449DC60EA0}" type="pres">
      <dgm:prSet presAssocID="{7CAF4C22-CEA4-4A30-9141-1FE555277B63}" presName="rootConnector" presStyleLbl="node3" presStyleIdx="6" presStyleCnt="9"/>
      <dgm:spPr/>
      <dgm:t>
        <a:bodyPr/>
        <a:lstStyle/>
        <a:p>
          <a:endParaRPr lang="en-US"/>
        </a:p>
      </dgm:t>
    </dgm:pt>
    <dgm:pt modelId="{DC5D4920-2416-4120-9F51-AD036D67D216}" type="pres">
      <dgm:prSet presAssocID="{7CAF4C22-CEA4-4A30-9141-1FE555277B63}" presName="hierChild4" presStyleCnt="0"/>
      <dgm:spPr/>
    </dgm:pt>
    <dgm:pt modelId="{CF70275F-19E6-4864-9C5E-1A9FF6452911}" type="pres">
      <dgm:prSet presAssocID="{7CAF4C22-CEA4-4A30-9141-1FE555277B63}" presName="hierChild5" presStyleCnt="0"/>
      <dgm:spPr/>
    </dgm:pt>
    <dgm:pt modelId="{FCDFEE96-772B-41B3-AAE3-D3DFEF516909}" type="pres">
      <dgm:prSet presAssocID="{B2B41606-2D9D-4BB2-AEBD-D0143BFFE3B3}" presName="Name37" presStyleLbl="parChTrans1D3" presStyleIdx="7" presStyleCnt="9"/>
      <dgm:spPr/>
      <dgm:t>
        <a:bodyPr/>
        <a:lstStyle/>
        <a:p>
          <a:endParaRPr lang="en-US"/>
        </a:p>
      </dgm:t>
    </dgm:pt>
    <dgm:pt modelId="{24EE0A24-39E4-4AE1-BD25-4C146A7240FD}" type="pres">
      <dgm:prSet presAssocID="{E705F97B-BF0B-4EA2-AC57-141C1167D8F0}" presName="hierRoot2" presStyleCnt="0">
        <dgm:presLayoutVars>
          <dgm:hierBranch val="init"/>
        </dgm:presLayoutVars>
      </dgm:prSet>
      <dgm:spPr/>
    </dgm:pt>
    <dgm:pt modelId="{F6B5BCA9-52D7-40EA-8A79-296F0EFE3D7E}" type="pres">
      <dgm:prSet presAssocID="{E705F97B-BF0B-4EA2-AC57-141C1167D8F0}" presName="rootComposite" presStyleCnt="0"/>
      <dgm:spPr/>
    </dgm:pt>
    <dgm:pt modelId="{82C22934-CB9D-4271-AD41-67C9AECE9A2F}" type="pres">
      <dgm:prSet presAssocID="{E705F97B-BF0B-4EA2-AC57-141C1167D8F0}" presName="rootText" presStyleLbl="node3" presStyleIdx="7" presStyleCnt="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B825101-707F-43F4-8964-109919E6DB0A}" type="pres">
      <dgm:prSet presAssocID="{E705F97B-BF0B-4EA2-AC57-141C1167D8F0}" presName="rootConnector" presStyleLbl="node3" presStyleIdx="7" presStyleCnt="9"/>
      <dgm:spPr/>
      <dgm:t>
        <a:bodyPr/>
        <a:lstStyle/>
        <a:p>
          <a:endParaRPr lang="en-US"/>
        </a:p>
      </dgm:t>
    </dgm:pt>
    <dgm:pt modelId="{C9D7ED10-EB71-4FDE-854F-F4041A47B13D}" type="pres">
      <dgm:prSet presAssocID="{E705F97B-BF0B-4EA2-AC57-141C1167D8F0}" presName="hierChild4" presStyleCnt="0"/>
      <dgm:spPr/>
    </dgm:pt>
    <dgm:pt modelId="{C9F795D1-9B60-4C37-82F2-758B022BE17D}" type="pres">
      <dgm:prSet presAssocID="{E705F97B-BF0B-4EA2-AC57-141C1167D8F0}" presName="hierChild5" presStyleCnt="0"/>
      <dgm:spPr/>
    </dgm:pt>
    <dgm:pt modelId="{FE6B446A-E8DC-46D5-A1EB-EFFF35543B89}" type="pres">
      <dgm:prSet presAssocID="{55964C72-B355-4179-B077-CC8DB7BD3CAC}" presName="Name37" presStyleLbl="parChTrans1D3" presStyleIdx="8" presStyleCnt="9"/>
      <dgm:spPr/>
      <dgm:t>
        <a:bodyPr/>
        <a:lstStyle/>
        <a:p>
          <a:endParaRPr lang="en-US"/>
        </a:p>
      </dgm:t>
    </dgm:pt>
    <dgm:pt modelId="{C9D865DE-99FC-4084-B26B-ABFAC743A8A3}" type="pres">
      <dgm:prSet presAssocID="{EE674209-D6DC-4C6A-9A52-C4A5415BA117}" presName="hierRoot2" presStyleCnt="0">
        <dgm:presLayoutVars>
          <dgm:hierBranch val="init"/>
        </dgm:presLayoutVars>
      </dgm:prSet>
      <dgm:spPr/>
    </dgm:pt>
    <dgm:pt modelId="{61B57F85-D54F-483F-B5F3-24F0EFA7F631}" type="pres">
      <dgm:prSet presAssocID="{EE674209-D6DC-4C6A-9A52-C4A5415BA117}" presName="rootComposite" presStyleCnt="0"/>
      <dgm:spPr/>
    </dgm:pt>
    <dgm:pt modelId="{BC53732F-FA16-4C93-86F0-3D94B047C3FA}" type="pres">
      <dgm:prSet presAssocID="{EE674209-D6DC-4C6A-9A52-C4A5415BA117}" presName="rootText" presStyleLbl="node3" presStyleIdx="8" presStyleCnt="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57EB9A9-CB55-486D-BCBB-0B102EA680FD}" type="pres">
      <dgm:prSet presAssocID="{EE674209-D6DC-4C6A-9A52-C4A5415BA117}" presName="rootConnector" presStyleLbl="node3" presStyleIdx="8" presStyleCnt="9"/>
      <dgm:spPr/>
      <dgm:t>
        <a:bodyPr/>
        <a:lstStyle/>
        <a:p>
          <a:endParaRPr lang="en-US"/>
        </a:p>
      </dgm:t>
    </dgm:pt>
    <dgm:pt modelId="{8478FA49-3BD8-4547-93FB-CFF826C0087B}" type="pres">
      <dgm:prSet presAssocID="{EE674209-D6DC-4C6A-9A52-C4A5415BA117}" presName="hierChild4" presStyleCnt="0"/>
      <dgm:spPr/>
    </dgm:pt>
    <dgm:pt modelId="{AFF083A0-1815-45F6-9870-5FB5D6B5AE25}" type="pres">
      <dgm:prSet presAssocID="{EE674209-D6DC-4C6A-9A52-C4A5415BA117}" presName="hierChild5" presStyleCnt="0"/>
      <dgm:spPr/>
    </dgm:pt>
    <dgm:pt modelId="{5F4ECC70-9E87-44F6-8787-B06264C18B79}" type="pres">
      <dgm:prSet presAssocID="{BB3A8EC3-F52E-4DF1-B576-B40F08455AED}" presName="hierChild5" presStyleCnt="0"/>
      <dgm:spPr/>
    </dgm:pt>
    <dgm:pt modelId="{091032C2-6790-45C0-BEE9-6C97DF4BE5E2}" type="pres">
      <dgm:prSet presAssocID="{8F0EF629-0AE6-4C75-8BF7-BF5C699F2196}" presName="hierChild3" presStyleCnt="0"/>
      <dgm:spPr/>
    </dgm:pt>
  </dgm:ptLst>
  <dgm:cxnLst>
    <dgm:cxn modelId="{5D6728CC-FCBF-4D27-9AB1-A5C72E7BBE15}" type="presOf" srcId="{3F24F50B-FA77-4124-A312-F77A049F8017}" destId="{C8C65D03-4A3D-4FB3-A141-10CBB48D2B11}" srcOrd="0" destOrd="0" presId="urn:microsoft.com/office/officeart/2005/8/layout/orgChart1"/>
    <dgm:cxn modelId="{ED6476EF-83BA-469E-802E-C6042286B33F}" type="presOf" srcId="{E307DF85-A62E-465F-B21C-1D362D99896D}" destId="{5668465C-C7CC-4E17-80FE-8975C92FDDBF}" srcOrd="0" destOrd="0" presId="urn:microsoft.com/office/officeart/2005/8/layout/orgChart1"/>
    <dgm:cxn modelId="{994073FC-1ADF-46F0-A5E2-050C70C01D9E}" type="presOf" srcId="{B2B41606-2D9D-4BB2-AEBD-D0143BFFE3B3}" destId="{FCDFEE96-772B-41B3-AAE3-D3DFEF516909}" srcOrd="0" destOrd="0" presId="urn:microsoft.com/office/officeart/2005/8/layout/orgChart1"/>
    <dgm:cxn modelId="{A0325168-5B5B-4F8E-9861-17264249101F}" type="presOf" srcId="{8F0EF629-0AE6-4C75-8BF7-BF5C699F2196}" destId="{BD7389A4-F1B8-4F8F-A898-C8468045DAAE}" srcOrd="1" destOrd="0" presId="urn:microsoft.com/office/officeart/2005/8/layout/orgChart1"/>
    <dgm:cxn modelId="{D88E9D5D-5D3D-4939-9628-2C698C5E763D}" type="presOf" srcId="{F7380938-1029-4FC9-A3C8-F90493613246}" destId="{96157DCE-ECCF-4419-9B4D-578CAE276829}" srcOrd="0" destOrd="0" presId="urn:microsoft.com/office/officeart/2005/8/layout/orgChart1"/>
    <dgm:cxn modelId="{0504C73F-3D66-481E-9A34-C913893F5263}" type="presOf" srcId="{E705F97B-BF0B-4EA2-AC57-141C1167D8F0}" destId="{82C22934-CB9D-4271-AD41-67C9AECE9A2F}" srcOrd="0" destOrd="0" presId="urn:microsoft.com/office/officeart/2005/8/layout/orgChart1"/>
    <dgm:cxn modelId="{BA7AB895-DA4E-4886-97C6-449D0AEB398D}" type="presOf" srcId="{6F1C4E09-D908-4670-958A-5C61E3BD5438}" destId="{6885FB6E-73E3-4FD6-9BB7-036088D69A65}" srcOrd="0" destOrd="0" presId="urn:microsoft.com/office/officeart/2005/8/layout/orgChart1"/>
    <dgm:cxn modelId="{AFF7D052-2DB1-430B-A0B3-59335776483A}" type="presOf" srcId="{52237324-4916-4D55-BFAA-AFC96CFCC621}" destId="{E5F44749-DA32-4B68-8A25-070980900619}" srcOrd="1" destOrd="0" presId="urn:microsoft.com/office/officeart/2005/8/layout/orgChart1"/>
    <dgm:cxn modelId="{3AF2DBE2-FC2F-4328-B9A7-C8479966C6CC}" type="presOf" srcId="{3F24F50B-FA77-4124-A312-F77A049F8017}" destId="{8F81FF0C-BBB5-4358-9B97-8EDD1188DF63}" srcOrd="1" destOrd="0" presId="urn:microsoft.com/office/officeart/2005/8/layout/orgChart1"/>
    <dgm:cxn modelId="{50674ACC-0F94-4A88-9E96-0C83C64B2DCA}" type="presOf" srcId="{BB3A8EC3-F52E-4DF1-B576-B40F08455AED}" destId="{A735832C-BD60-44DB-98EB-158871F0A8A7}" srcOrd="1" destOrd="0" presId="urn:microsoft.com/office/officeart/2005/8/layout/orgChart1"/>
    <dgm:cxn modelId="{834683BF-48E0-45F6-8981-558D4860E321}" type="presOf" srcId="{3273F75B-11F4-4684-A71D-F1A086E88D12}" destId="{33F59C96-9540-4CC4-A9EC-AC30C394AA0D}" srcOrd="1" destOrd="0" presId="urn:microsoft.com/office/officeart/2005/8/layout/orgChart1"/>
    <dgm:cxn modelId="{E55BB25D-D570-4FA0-8AD6-4E1F34E29538}" srcId="{BB3A8EC3-F52E-4DF1-B576-B40F08455AED}" destId="{E056A2DB-0197-4FE6-B4CB-79E7E31EBE34}" srcOrd="1" destOrd="0" parTransId="{052E0AED-3F08-4EDA-A1E3-3B23F0611E26}" sibTransId="{69BF6E5A-2AF6-46F4-8F9A-3A8FDCB5121C}"/>
    <dgm:cxn modelId="{88440733-5554-4EBD-8724-4414F6D888A0}" type="presOf" srcId="{D9E3F256-7688-4203-9B53-B69F57ACD200}" destId="{37059C8C-A0F8-41C5-BEAD-19EC33B93133}" srcOrd="0" destOrd="0" presId="urn:microsoft.com/office/officeart/2005/8/layout/orgChart1"/>
    <dgm:cxn modelId="{6218A574-96CA-4CDE-93D9-A1350FFF5B37}" srcId="{BB3A8EC3-F52E-4DF1-B576-B40F08455AED}" destId="{E705F97B-BF0B-4EA2-AC57-141C1167D8F0}" srcOrd="3" destOrd="0" parTransId="{B2B41606-2D9D-4BB2-AEBD-D0143BFFE3B3}" sibTransId="{1A5087F9-826B-4107-991A-AE38AF230139}"/>
    <dgm:cxn modelId="{6D8004B4-4676-45DF-A5A0-BBF8BA1DBEFE}" type="presOf" srcId="{03B8EE35-FC79-498E-8BBE-E13CD6C40C72}" destId="{BF893A4F-761A-43C9-8721-256BA6BCD5F4}" srcOrd="0" destOrd="0" presId="urn:microsoft.com/office/officeart/2005/8/layout/orgChart1"/>
    <dgm:cxn modelId="{9769D157-9BC4-4F75-8D9E-C9CFD1833F47}" srcId="{BB3A8EC3-F52E-4DF1-B576-B40F08455AED}" destId="{7CAF4C22-CEA4-4A30-9141-1FE555277B63}" srcOrd="2" destOrd="0" parTransId="{D9E3F256-7688-4203-9B53-B69F57ACD200}" sibTransId="{6DF60432-7817-480E-A914-6F35DB32B723}"/>
    <dgm:cxn modelId="{BDC7BBB8-6BE6-406C-AA9A-90210ED5A6EF}" type="presOf" srcId="{C099F648-BFA0-4883-BE50-A28A5C897E24}" destId="{A696FF4F-8D1D-4ABC-9775-0A2D806C4B29}" srcOrd="1" destOrd="0" presId="urn:microsoft.com/office/officeart/2005/8/layout/orgChart1"/>
    <dgm:cxn modelId="{FC8BDEED-3642-4747-8985-407EB60DE0D3}" type="presOf" srcId="{E705F97B-BF0B-4EA2-AC57-141C1167D8F0}" destId="{7B825101-707F-43F4-8964-109919E6DB0A}" srcOrd="1" destOrd="0" presId="urn:microsoft.com/office/officeart/2005/8/layout/orgChart1"/>
    <dgm:cxn modelId="{567513BE-80EB-4B51-8D8F-791F7398C261}" type="presOf" srcId="{85CD8C0E-0340-40C6-85A3-B6BBB4833133}" destId="{63516E4D-0C66-4F5E-B289-A6830F424C8B}" srcOrd="1" destOrd="0" presId="urn:microsoft.com/office/officeart/2005/8/layout/orgChart1"/>
    <dgm:cxn modelId="{18438136-B757-4C3A-9FB3-5F5D5A283818}" type="presOf" srcId="{3273F75B-11F4-4684-A71D-F1A086E88D12}" destId="{ACA11BE0-E802-453A-9E9C-A3F578AA0ED6}" srcOrd="0" destOrd="0" presId="urn:microsoft.com/office/officeart/2005/8/layout/orgChart1"/>
    <dgm:cxn modelId="{101E68C4-3DC4-4A9E-9D9E-4483F325B39D}" type="presOf" srcId="{7CAF4C22-CEA4-4A30-9141-1FE555277B63}" destId="{423AAB80-19F5-456D-AD42-ED3BF11274CC}" srcOrd="0" destOrd="0" presId="urn:microsoft.com/office/officeart/2005/8/layout/orgChart1"/>
    <dgm:cxn modelId="{DD75C185-DEFF-486E-B575-B83F42195E71}" type="presOf" srcId="{85CD8C0E-0340-40C6-85A3-B6BBB4833133}" destId="{188D3026-78BB-4678-A79A-1CE6A3E62DD3}" srcOrd="0" destOrd="0" presId="urn:microsoft.com/office/officeart/2005/8/layout/orgChart1"/>
    <dgm:cxn modelId="{0290D1B5-4E63-4182-B42D-1107862C8DF5}" type="presOf" srcId="{897975B0-E7AC-425A-8E80-5C7F6EB684A5}" destId="{33DA01D7-29A4-4FF1-B0A5-9FAD342139AD}" srcOrd="0" destOrd="0" presId="urn:microsoft.com/office/officeart/2005/8/layout/orgChart1"/>
    <dgm:cxn modelId="{939C8C4A-11E2-475C-8FD3-32FF5887FEC6}" type="presOf" srcId="{EE674209-D6DC-4C6A-9A52-C4A5415BA117}" destId="{BC53732F-FA16-4C93-86F0-3D94B047C3FA}" srcOrd="0" destOrd="0" presId="urn:microsoft.com/office/officeart/2005/8/layout/orgChart1"/>
    <dgm:cxn modelId="{CB22D30E-0AFC-43EE-9C25-89A855158E8E}" type="presOf" srcId="{2943D440-A840-4E04-AF28-23EF925DB5DF}" destId="{89D6E9B9-86AC-45DD-B3F3-FCBD0DC62714}" srcOrd="0" destOrd="0" presId="urn:microsoft.com/office/officeart/2005/8/layout/orgChart1"/>
    <dgm:cxn modelId="{F32F3169-4C3D-4B8B-A673-A4444ADF3117}" type="presOf" srcId="{E056A2DB-0197-4FE6-B4CB-79E7E31EBE34}" destId="{F09F316A-2540-40D7-93D6-623976297597}" srcOrd="0" destOrd="0" presId="urn:microsoft.com/office/officeart/2005/8/layout/orgChart1"/>
    <dgm:cxn modelId="{A51BD76A-FD08-4B1E-BD7C-8A44F8E029A1}" type="presOf" srcId="{864E6267-C025-40C5-A08C-738B976AEA0C}" destId="{7AAF1EE9-B8BC-4EB7-A163-BCD5003C9827}" srcOrd="0" destOrd="0" presId="urn:microsoft.com/office/officeart/2005/8/layout/orgChart1"/>
    <dgm:cxn modelId="{97B18C2D-D824-4F25-B889-F4F8ACE656B5}" srcId="{85CD8C0E-0340-40C6-85A3-B6BBB4833133}" destId="{A5FFA988-115A-40F2-B095-949F7D88A0CD}" srcOrd="3" destOrd="0" parTransId="{2282530C-BAD3-442C-9777-762D55B91C8A}" sibTransId="{359D8519-FCB8-4221-8AF8-ABD51D3C8014}"/>
    <dgm:cxn modelId="{A7F58148-7054-4FA6-977B-404B69069877}" type="presOf" srcId="{CC8CB1B8-DA5C-48E0-A966-BB942F6384DB}" destId="{32388F6B-0A6C-44BE-BBD8-33276ED8610D}" srcOrd="1" destOrd="0" presId="urn:microsoft.com/office/officeart/2005/8/layout/orgChart1"/>
    <dgm:cxn modelId="{C1BF6452-EA3A-476D-BED4-05726D262AB6}" srcId="{8F0EF629-0AE6-4C75-8BF7-BF5C699F2196}" destId="{85CD8C0E-0340-40C6-85A3-B6BBB4833133}" srcOrd="0" destOrd="0" parTransId="{6F1C4E09-D908-4670-958A-5C61E3BD5438}" sibTransId="{B711B8CB-E9D9-44DE-ACB2-5C74304D5A01}"/>
    <dgm:cxn modelId="{2FD4FBA5-DE59-429D-9BA1-D3D187E0BB92}" type="presOf" srcId="{A5FFA988-115A-40F2-B095-949F7D88A0CD}" destId="{3B78A9CF-BA41-4412-943C-11BDD536595E}" srcOrd="1" destOrd="0" presId="urn:microsoft.com/office/officeart/2005/8/layout/orgChart1"/>
    <dgm:cxn modelId="{D70FBFEC-5654-437B-8D5B-D556E5D5D5F5}" type="presOf" srcId="{EE674209-D6DC-4C6A-9A52-C4A5415BA117}" destId="{057EB9A9-CB55-486D-BCBB-0B102EA680FD}" srcOrd="1" destOrd="0" presId="urn:microsoft.com/office/officeart/2005/8/layout/orgChart1"/>
    <dgm:cxn modelId="{BBE88D06-F1C1-4103-BD6C-9579514DC000}" type="presOf" srcId="{0B62CDAE-1AF5-44ED-8B7E-E9D45F1A2EAA}" destId="{A82720EC-5E15-4D38-A203-8F1B65636D53}" srcOrd="0" destOrd="0" presId="urn:microsoft.com/office/officeart/2005/8/layout/orgChart1"/>
    <dgm:cxn modelId="{FB6055A0-4B06-4713-A6AC-682765AA202E}" type="presOf" srcId="{897975B0-E7AC-425A-8E80-5C7F6EB684A5}" destId="{A3F588F5-702C-49A1-9F7F-8F1C6C42023E}" srcOrd="1" destOrd="0" presId="urn:microsoft.com/office/officeart/2005/8/layout/orgChart1"/>
    <dgm:cxn modelId="{8C0C2341-6B17-478C-8A7D-3EDE886EACFC}" type="presOf" srcId="{052E0AED-3F08-4EDA-A1E3-3B23F0611E26}" destId="{125F5242-A627-4932-B9D6-3CF81A28CB16}" srcOrd="0" destOrd="0" presId="urn:microsoft.com/office/officeart/2005/8/layout/orgChart1"/>
    <dgm:cxn modelId="{ED851AD3-9E5A-41C9-A2E8-A0E8EF03BF62}" srcId="{A5FFA988-115A-40F2-B095-949F7D88A0CD}" destId="{3F24F50B-FA77-4124-A312-F77A049F8017}" srcOrd="3" destOrd="0" parTransId="{A752D419-8366-4B32-836F-F9C674DD3657}" sibTransId="{D9E836E7-93D5-44B6-87B2-66A0FA2955B7}"/>
    <dgm:cxn modelId="{0C9DD399-377C-448F-84C1-800074A7AF7F}" type="presOf" srcId="{55964C72-B355-4179-B077-CC8DB7BD3CAC}" destId="{FE6B446A-E8DC-46D5-A1EB-EFFF35543B89}" srcOrd="0" destOrd="0" presId="urn:microsoft.com/office/officeart/2005/8/layout/orgChart1"/>
    <dgm:cxn modelId="{53440E92-CECD-45DF-9830-8CED500AE16F}" srcId="{BB3A8EC3-F52E-4DF1-B576-B40F08455AED}" destId="{52237324-4916-4D55-BFAA-AFC96CFCC621}" srcOrd="0" destOrd="0" parTransId="{AB6D7AD2-6609-4B98-807C-C49712E86B10}" sibTransId="{EFB1F37C-929D-48F9-B7DE-17E66887E717}"/>
    <dgm:cxn modelId="{D20FBE15-A108-4D7D-B56A-951AF6F3C88C}" type="presOf" srcId="{2282530C-BAD3-442C-9777-762D55B91C8A}" destId="{B1CC8E5C-58D2-413D-B5A1-0A01A66BD8C6}" srcOrd="0" destOrd="0" presId="urn:microsoft.com/office/officeart/2005/8/layout/orgChart1"/>
    <dgm:cxn modelId="{68BC9AAA-D07F-4684-B7A3-190DE1C03521}" type="presOf" srcId="{2EDB957F-95C3-4F6A-8C04-E849A1A033A2}" destId="{B2B7C532-7C91-4028-8F43-A2B3C666E930}" srcOrd="0" destOrd="0" presId="urn:microsoft.com/office/officeart/2005/8/layout/orgChart1"/>
    <dgm:cxn modelId="{48AF3512-13B7-4A4A-9A4E-52BA9C22D341}" type="presOf" srcId="{0B62CDAE-1AF5-44ED-8B7E-E9D45F1A2EAA}" destId="{8F31D88F-9DB3-473A-8E41-DE122BBCCAEC}" srcOrd="1" destOrd="0" presId="urn:microsoft.com/office/officeart/2005/8/layout/orgChart1"/>
    <dgm:cxn modelId="{36AB3551-2EC8-472E-BCB1-F9586E0B113D}" srcId="{85CD8C0E-0340-40C6-85A3-B6BBB4833133}" destId="{897975B0-E7AC-425A-8E80-5C7F6EB684A5}" srcOrd="2" destOrd="0" parTransId="{099CAD2B-CC4C-4F79-8D89-0FDEB5A31038}" sibTransId="{698A1640-C8CF-4DD7-8DCD-67FD05958CB8}"/>
    <dgm:cxn modelId="{9E274772-E8BF-4741-AE48-304053FDAF2E}" type="presOf" srcId="{A5FFA988-115A-40F2-B095-949F7D88A0CD}" destId="{39B5B10A-ADF3-4525-BEF2-1876F7E04C27}" srcOrd="0" destOrd="0" presId="urn:microsoft.com/office/officeart/2005/8/layout/orgChart1"/>
    <dgm:cxn modelId="{DC8FFE18-B9F9-49E1-842F-72356F9ACACF}" type="presOf" srcId="{2EDB957F-95C3-4F6A-8C04-E849A1A033A2}" destId="{DD4DF792-E3A2-4D6A-A53E-208979CA9DA2}" srcOrd="1" destOrd="0" presId="urn:microsoft.com/office/officeart/2005/8/layout/orgChart1"/>
    <dgm:cxn modelId="{5BCB38F0-EE4C-4411-9FCD-A1A3C65870FE}" type="presOf" srcId="{6385A282-E1F9-495B-96C9-7E9BB1A7421F}" destId="{8CA5D236-E40B-4C8D-B338-1407C6B4C338}" srcOrd="0" destOrd="0" presId="urn:microsoft.com/office/officeart/2005/8/layout/orgChart1"/>
    <dgm:cxn modelId="{47E0247A-23AC-48BB-BF51-0CA00AE8181D}" type="presOf" srcId="{A752D419-8366-4B32-836F-F9C674DD3657}" destId="{64D8F63C-E84F-4B02-9F90-91EB27A39EFF}" srcOrd="0" destOrd="0" presId="urn:microsoft.com/office/officeart/2005/8/layout/orgChart1"/>
    <dgm:cxn modelId="{AE98034D-8EB6-4780-BE3C-4173B2BE91FE}" srcId="{A5FFA988-115A-40F2-B095-949F7D88A0CD}" destId="{0B62CDAE-1AF5-44ED-8B7E-E9D45F1A2EAA}" srcOrd="0" destOrd="0" parTransId="{2943D440-A840-4E04-AF28-23EF925DB5DF}" sibTransId="{B0086551-65F2-413C-82E5-1B58BDDB34E4}"/>
    <dgm:cxn modelId="{3CA42EB0-7DCE-4E62-948F-35EF6693C760}" type="presOf" srcId="{BB3A8EC3-F52E-4DF1-B576-B40F08455AED}" destId="{C83431A8-1003-4555-9D45-6B0713548BAA}" srcOrd="0" destOrd="0" presId="urn:microsoft.com/office/officeart/2005/8/layout/orgChart1"/>
    <dgm:cxn modelId="{DDFF094F-A90C-457A-877F-37E3CD96435B}" type="presOf" srcId="{8F0EF629-0AE6-4C75-8BF7-BF5C699F2196}" destId="{3C66D191-240B-4AC9-A2A2-E5CB96B2CC55}" srcOrd="0" destOrd="0" presId="urn:microsoft.com/office/officeart/2005/8/layout/orgChart1"/>
    <dgm:cxn modelId="{72E985A9-E59A-42B3-8C02-94B446D4CF68}" type="presOf" srcId="{E056A2DB-0197-4FE6-B4CB-79E7E31EBE34}" destId="{18809E20-5F2F-4C9C-B968-DF67DD072F1A}" srcOrd="1" destOrd="0" presId="urn:microsoft.com/office/officeart/2005/8/layout/orgChart1"/>
    <dgm:cxn modelId="{14F11904-E55C-4423-9B59-3AECD0B81754}" srcId="{85CD8C0E-0340-40C6-85A3-B6BBB4833133}" destId="{CC8CB1B8-DA5C-48E0-A966-BB942F6384DB}" srcOrd="0" destOrd="0" parTransId="{E307DF85-A62E-465F-B21C-1D362D99896D}" sibTransId="{D416D090-FF8F-498B-9648-86EE543EDCF3}"/>
    <dgm:cxn modelId="{98603A1B-6EEB-4E2E-A755-73183A725CEC}" srcId="{A5FFA988-115A-40F2-B095-949F7D88A0CD}" destId="{C099F648-BFA0-4883-BE50-A28A5C897E24}" srcOrd="4" destOrd="0" parTransId="{2D780724-3711-4727-A06A-018FBC8B8940}" sibTransId="{554FD0E0-D12A-4B58-B87F-C02FC7749135}"/>
    <dgm:cxn modelId="{643D462C-735D-4C0A-B4B9-5036CAB38E19}" srcId="{A5FFA988-115A-40F2-B095-949F7D88A0CD}" destId="{3273F75B-11F4-4684-A71D-F1A086E88D12}" srcOrd="1" destOrd="0" parTransId="{F7380938-1029-4FC9-A3C8-F90493613246}" sibTransId="{FA2C7262-9D5F-474A-91B7-A52364594982}"/>
    <dgm:cxn modelId="{B9E70BB6-0A01-4BCC-A707-F91192C4BD10}" srcId="{03B8EE35-FC79-498E-8BBE-E13CD6C40C72}" destId="{8F0EF629-0AE6-4C75-8BF7-BF5C699F2196}" srcOrd="0" destOrd="0" parTransId="{C8A55AF7-DD6E-4FA2-A6E8-86F29E5446C5}" sibTransId="{47E42DF4-C172-4DB5-804C-8E2C4491E22F}"/>
    <dgm:cxn modelId="{47919924-31EF-4068-816A-999F71FF4177}" srcId="{BB3A8EC3-F52E-4DF1-B576-B40F08455AED}" destId="{EE674209-D6DC-4C6A-9A52-C4A5415BA117}" srcOrd="4" destOrd="0" parTransId="{55964C72-B355-4179-B077-CC8DB7BD3CAC}" sibTransId="{1306F26E-32C5-4FB5-AFE9-CF184F169F81}"/>
    <dgm:cxn modelId="{D7989F20-C7C8-4302-9F94-BC9113D9911D}" type="presOf" srcId="{AB6D7AD2-6609-4B98-807C-C49712E86B10}" destId="{AB77260F-7AB2-4F63-BA34-2D2388A26E6F}" srcOrd="0" destOrd="0" presId="urn:microsoft.com/office/officeart/2005/8/layout/orgChart1"/>
    <dgm:cxn modelId="{C399F04F-1CDD-40E9-B72F-BF0BFED1C594}" type="presOf" srcId="{52237324-4916-4D55-BFAA-AFC96CFCC621}" destId="{BD33ACFB-3586-4006-8532-3DEA98172E0A}" srcOrd="0" destOrd="0" presId="urn:microsoft.com/office/officeart/2005/8/layout/orgChart1"/>
    <dgm:cxn modelId="{C43FD3E2-C244-4B6F-8F8D-804AA7FA5C06}" type="presOf" srcId="{FCBF4695-6DFE-42C5-ADE0-D8436A4D111B}" destId="{A66B1C56-E3EC-4E43-9C70-DD5391E53038}" srcOrd="0" destOrd="0" presId="urn:microsoft.com/office/officeart/2005/8/layout/orgChart1"/>
    <dgm:cxn modelId="{9BB214D2-4037-4D9A-A3E6-E55EBA277CC3}" type="presOf" srcId="{7CAF4C22-CEA4-4A30-9141-1FE555277B63}" destId="{9E9F79E9-8B4F-4254-8238-66449DC60EA0}" srcOrd="1" destOrd="0" presId="urn:microsoft.com/office/officeart/2005/8/layout/orgChart1"/>
    <dgm:cxn modelId="{64C8EDB0-5ECE-446D-A92F-A58AD29FD61B}" srcId="{A5FFA988-115A-40F2-B095-949F7D88A0CD}" destId="{864E6267-C025-40C5-A08C-738B976AEA0C}" srcOrd="2" destOrd="0" parTransId="{6385A282-E1F9-495B-96C9-7E9BB1A7421F}" sibTransId="{9AD0B554-49EC-4858-9456-AF60BFF74EE7}"/>
    <dgm:cxn modelId="{28C64FF3-93FC-4751-A984-08347A999ED8}" type="presOf" srcId="{2D780724-3711-4727-A06A-018FBC8B8940}" destId="{711E746C-D253-4D32-A060-BF620971180E}" srcOrd="0" destOrd="0" presId="urn:microsoft.com/office/officeart/2005/8/layout/orgChart1"/>
    <dgm:cxn modelId="{618D1B66-0708-4E7B-AD7E-3A4F08165523}" srcId="{8F0EF629-0AE6-4C75-8BF7-BF5C699F2196}" destId="{BB3A8EC3-F52E-4DF1-B576-B40F08455AED}" srcOrd="1" destOrd="0" parTransId="{FCBF4695-6DFE-42C5-ADE0-D8436A4D111B}" sibTransId="{5AB5C672-7C88-4D6C-A429-C4DC039D9C2C}"/>
    <dgm:cxn modelId="{FDC30EC9-A152-4865-8CB7-D13C89798720}" type="presOf" srcId="{83FA3EEC-0E7C-4B65-853D-B388166EB8A4}" destId="{6E3D4A7C-D58A-452D-A875-9DAD5AC402D7}" srcOrd="0" destOrd="0" presId="urn:microsoft.com/office/officeart/2005/8/layout/orgChart1"/>
    <dgm:cxn modelId="{E4383E60-0E54-4726-B03D-515E97717580}" srcId="{85CD8C0E-0340-40C6-85A3-B6BBB4833133}" destId="{2EDB957F-95C3-4F6A-8C04-E849A1A033A2}" srcOrd="1" destOrd="0" parTransId="{83FA3EEC-0E7C-4B65-853D-B388166EB8A4}" sibTransId="{1F8C0D6F-B407-4261-A4AB-63335B98566C}"/>
    <dgm:cxn modelId="{71D2E8B7-3D48-429E-987E-A3AA863E3DF5}" type="presOf" srcId="{099CAD2B-CC4C-4F79-8D89-0FDEB5A31038}" destId="{00B7920A-FE42-41EC-8F61-2976FDE8C74B}" srcOrd="0" destOrd="0" presId="urn:microsoft.com/office/officeart/2005/8/layout/orgChart1"/>
    <dgm:cxn modelId="{1AD8FA25-BE1F-4702-A748-75F7F5B6E45D}" type="presOf" srcId="{C099F648-BFA0-4883-BE50-A28A5C897E24}" destId="{CAA6058D-FC51-43DC-AFC5-0C20FA775A90}" srcOrd="0" destOrd="0" presId="urn:microsoft.com/office/officeart/2005/8/layout/orgChart1"/>
    <dgm:cxn modelId="{AD12A7D4-6A51-4131-9696-A7D442F07421}" type="presOf" srcId="{CC8CB1B8-DA5C-48E0-A966-BB942F6384DB}" destId="{88118A83-29B0-4ACB-A42C-FB7D59C3D248}" srcOrd="0" destOrd="0" presId="urn:microsoft.com/office/officeart/2005/8/layout/orgChart1"/>
    <dgm:cxn modelId="{91108F7E-5A7F-4BE7-9E66-5FD46DBEF7D2}" type="presOf" srcId="{864E6267-C025-40C5-A08C-738B976AEA0C}" destId="{305E48DC-25F8-43DB-8BFC-D6E4A66EA3C4}" srcOrd="1" destOrd="0" presId="urn:microsoft.com/office/officeart/2005/8/layout/orgChart1"/>
    <dgm:cxn modelId="{E3C3623E-E722-48B0-AA42-D96EA0FB301A}" type="presParOf" srcId="{BF893A4F-761A-43C9-8721-256BA6BCD5F4}" destId="{FC2AA539-FA3C-4529-B0EE-052C22AF58C2}" srcOrd="0" destOrd="0" presId="urn:microsoft.com/office/officeart/2005/8/layout/orgChart1"/>
    <dgm:cxn modelId="{49CA55EC-5437-4A05-8DF3-E7CDAB5DAE1A}" type="presParOf" srcId="{FC2AA539-FA3C-4529-B0EE-052C22AF58C2}" destId="{2553AE64-5FA5-48F3-82AD-2D1591D21A95}" srcOrd="0" destOrd="0" presId="urn:microsoft.com/office/officeart/2005/8/layout/orgChart1"/>
    <dgm:cxn modelId="{B3ADA5F8-58A1-4A9D-A3A7-69C5A1A160B7}" type="presParOf" srcId="{2553AE64-5FA5-48F3-82AD-2D1591D21A95}" destId="{3C66D191-240B-4AC9-A2A2-E5CB96B2CC55}" srcOrd="0" destOrd="0" presId="urn:microsoft.com/office/officeart/2005/8/layout/orgChart1"/>
    <dgm:cxn modelId="{D2EC2575-CFA5-4CF4-A1E0-BF1E70F63A0D}" type="presParOf" srcId="{2553AE64-5FA5-48F3-82AD-2D1591D21A95}" destId="{BD7389A4-F1B8-4F8F-A898-C8468045DAAE}" srcOrd="1" destOrd="0" presId="urn:microsoft.com/office/officeart/2005/8/layout/orgChart1"/>
    <dgm:cxn modelId="{8608BDFC-53FB-425B-B8FB-3FE0E8BE9282}" type="presParOf" srcId="{FC2AA539-FA3C-4529-B0EE-052C22AF58C2}" destId="{B5E18B1A-3175-4EA3-8FA4-FB7A548CEA45}" srcOrd="1" destOrd="0" presId="urn:microsoft.com/office/officeart/2005/8/layout/orgChart1"/>
    <dgm:cxn modelId="{F45A02AF-AACC-4CB5-B0FC-83D51BED8223}" type="presParOf" srcId="{B5E18B1A-3175-4EA3-8FA4-FB7A548CEA45}" destId="{6885FB6E-73E3-4FD6-9BB7-036088D69A65}" srcOrd="0" destOrd="0" presId="urn:microsoft.com/office/officeart/2005/8/layout/orgChart1"/>
    <dgm:cxn modelId="{677A986B-0D6C-4475-A4DF-D303C68FAD94}" type="presParOf" srcId="{B5E18B1A-3175-4EA3-8FA4-FB7A548CEA45}" destId="{178A2C29-ABA8-48A7-8A84-2C5054850FF8}" srcOrd="1" destOrd="0" presId="urn:microsoft.com/office/officeart/2005/8/layout/orgChart1"/>
    <dgm:cxn modelId="{CA23949E-66A8-4D90-9B2D-401F1B31CDF1}" type="presParOf" srcId="{178A2C29-ABA8-48A7-8A84-2C5054850FF8}" destId="{8B377160-7267-46CD-8530-CDA75C457066}" srcOrd="0" destOrd="0" presId="urn:microsoft.com/office/officeart/2005/8/layout/orgChart1"/>
    <dgm:cxn modelId="{EC373B53-ECB5-43D9-BF67-7BEAB0A5B8FD}" type="presParOf" srcId="{8B377160-7267-46CD-8530-CDA75C457066}" destId="{188D3026-78BB-4678-A79A-1CE6A3E62DD3}" srcOrd="0" destOrd="0" presId="urn:microsoft.com/office/officeart/2005/8/layout/orgChart1"/>
    <dgm:cxn modelId="{CBE67674-737E-4A08-A181-37071F8C2D00}" type="presParOf" srcId="{8B377160-7267-46CD-8530-CDA75C457066}" destId="{63516E4D-0C66-4F5E-B289-A6830F424C8B}" srcOrd="1" destOrd="0" presId="urn:microsoft.com/office/officeart/2005/8/layout/orgChart1"/>
    <dgm:cxn modelId="{DE30C9F0-D197-4E30-BFEB-8997B3DCEE19}" type="presParOf" srcId="{178A2C29-ABA8-48A7-8A84-2C5054850FF8}" destId="{9EB07596-E987-4B69-B688-679458FE8175}" srcOrd="1" destOrd="0" presId="urn:microsoft.com/office/officeart/2005/8/layout/orgChart1"/>
    <dgm:cxn modelId="{2CAF39C2-9D3B-4EEF-B178-5E165ECBD839}" type="presParOf" srcId="{9EB07596-E987-4B69-B688-679458FE8175}" destId="{5668465C-C7CC-4E17-80FE-8975C92FDDBF}" srcOrd="0" destOrd="0" presId="urn:microsoft.com/office/officeart/2005/8/layout/orgChart1"/>
    <dgm:cxn modelId="{12CB21AB-C894-4FAE-B244-EC0A8074F383}" type="presParOf" srcId="{9EB07596-E987-4B69-B688-679458FE8175}" destId="{159A5A06-27BB-4381-AD0B-DBC85C44EE29}" srcOrd="1" destOrd="0" presId="urn:microsoft.com/office/officeart/2005/8/layout/orgChart1"/>
    <dgm:cxn modelId="{EE899118-427C-455A-9990-34723D4788E1}" type="presParOf" srcId="{159A5A06-27BB-4381-AD0B-DBC85C44EE29}" destId="{11BFB5F1-7703-4174-91C6-109814DD4E79}" srcOrd="0" destOrd="0" presId="urn:microsoft.com/office/officeart/2005/8/layout/orgChart1"/>
    <dgm:cxn modelId="{031EEFA5-7D0A-4A17-8A3C-46FA3CCF5A77}" type="presParOf" srcId="{11BFB5F1-7703-4174-91C6-109814DD4E79}" destId="{88118A83-29B0-4ACB-A42C-FB7D59C3D248}" srcOrd="0" destOrd="0" presId="urn:microsoft.com/office/officeart/2005/8/layout/orgChart1"/>
    <dgm:cxn modelId="{5D4A5143-88FA-4531-87DB-71B826CA4730}" type="presParOf" srcId="{11BFB5F1-7703-4174-91C6-109814DD4E79}" destId="{32388F6B-0A6C-44BE-BBD8-33276ED8610D}" srcOrd="1" destOrd="0" presId="urn:microsoft.com/office/officeart/2005/8/layout/orgChart1"/>
    <dgm:cxn modelId="{C06C4078-BA63-41B6-BEE8-7280E5C04905}" type="presParOf" srcId="{159A5A06-27BB-4381-AD0B-DBC85C44EE29}" destId="{E7B82DB1-11A2-435F-BF08-496A62543E15}" srcOrd="1" destOrd="0" presId="urn:microsoft.com/office/officeart/2005/8/layout/orgChart1"/>
    <dgm:cxn modelId="{F346004A-E04E-453A-ACA3-ED748FFD76AC}" type="presParOf" srcId="{159A5A06-27BB-4381-AD0B-DBC85C44EE29}" destId="{1B0F54E9-F338-4CB9-A27A-886A2CD30B6B}" srcOrd="2" destOrd="0" presId="urn:microsoft.com/office/officeart/2005/8/layout/orgChart1"/>
    <dgm:cxn modelId="{6B5235E6-824E-4579-B5B4-608EFB784FAA}" type="presParOf" srcId="{9EB07596-E987-4B69-B688-679458FE8175}" destId="{6E3D4A7C-D58A-452D-A875-9DAD5AC402D7}" srcOrd="2" destOrd="0" presId="urn:microsoft.com/office/officeart/2005/8/layout/orgChart1"/>
    <dgm:cxn modelId="{CD8296BF-9E4B-4B97-9C8F-77152A941AD6}" type="presParOf" srcId="{9EB07596-E987-4B69-B688-679458FE8175}" destId="{756A780F-0E36-4212-936A-5B3F626F3853}" srcOrd="3" destOrd="0" presId="urn:microsoft.com/office/officeart/2005/8/layout/orgChart1"/>
    <dgm:cxn modelId="{A7F3C9F8-2689-4874-8487-CAB5570F8844}" type="presParOf" srcId="{756A780F-0E36-4212-936A-5B3F626F3853}" destId="{20F9B8BA-DB16-43E6-BFD9-5479DBC2175D}" srcOrd="0" destOrd="0" presId="urn:microsoft.com/office/officeart/2005/8/layout/orgChart1"/>
    <dgm:cxn modelId="{ED423576-7E9B-4CAD-B001-6C9F8D59FB90}" type="presParOf" srcId="{20F9B8BA-DB16-43E6-BFD9-5479DBC2175D}" destId="{B2B7C532-7C91-4028-8F43-A2B3C666E930}" srcOrd="0" destOrd="0" presId="urn:microsoft.com/office/officeart/2005/8/layout/orgChart1"/>
    <dgm:cxn modelId="{93F326FC-8552-490C-9766-9BC493559DCF}" type="presParOf" srcId="{20F9B8BA-DB16-43E6-BFD9-5479DBC2175D}" destId="{DD4DF792-E3A2-4D6A-A53E-208979CA9DA2}" srcOrd="1" destOrd="0" presId="urn:microsoft.com/office/officeart/2005/8/layout/orgChart1"/>
    <dgm:cxn modelId="{7DDA235B-7198-4AD1-B4C2-C0E59DAE66CB}" type="presParOf" srcId="{756A780F-0E36-4212-936A-5B3F626F3853}" destId="{8CF86BFF-81AD-48F3-B078-E50F14081DEA}" srcOrd="1" destOrd="0" presId="urn:microsoft.com/office/officeart/2005/8/layout/orgChart1"/>
    <dgm:cxn modelId="{4EC910DB-9AE3-4421-ACAD-2091AA17B8EE}" type="presParOf" srcId="{756A780F-0E36-4212-936A-5B3F626F3853}" destId="{2DF45669-1C81-4E7E-ACAE-2621DD233A6E}" srcOrd="2" destOrd="0" presId="urn:microsoft.com/office/officeart/2005/8/layout/orgChart1"/>
    <dgm:cxn modelId="{66B8D8BD-938B-47A9-9DE3-7202E8507291}" type="presParOf" srcId="{9EB07596-E987-4B69-B688-679458FE8175}" destId="{00B7920A-FE42-41EC-8F61-2976FDE8C74B}" srcOrd="4" destOrd="0" presId="urn:microsoft.com/office/officeart/2005/8/layout/orgChart1"/>
    <dgm:cxn modelId="{8B579C7A-DBE6-4F39-B236-48C9E17FA470}" type="presParOf" srcId="{9EB07596-E987-4B69-B688-679458FE8175}" destId="{B49454F5-36F7-4234-9D09-1AA0A5D8313A}" srcOrd="5" destOrd="0" presId="urn:microsoft.com/office/officeart/2005/8/layout/orgChart1"/>
    <dgm:cxn modelId="{88222B4D-17FD-442A-B3DE-C92190CD068A}" type="presParOf" srcId="{B49454F5-36F7-4234-9D09-1AA0A5D8313A}" destId="{7EDFD3FB-487D-4D6B-BEAA-BA4078561D01}" srcOrd="0" destOrd="0" presId="urn:microsoft.com/office/officeart/2005/8/layout/orgChart1"/>
    <dgm:cxn modelId="{2A3CF9DF-70B0-416E-AB81-F52BBBE75610}" type="presParOf" srcId="{7EDFD3FB-487D-4D6B-BEAA-BA4078561D01}" destId="{33DA01D7-29A4-4FF1-B0A5-9FAD342139AD}" srcOrd="0" destOrd="0" presId="urn:microsoft.com/office/officeart/2005/8/layout/orgChart1"/>
    <dgm:cxn modelId="{99D78BFD-7217-41F9-928C-30E1FC286E48}" type="presParOf" srcId="{7EDFD3FB-487D-4D6B-BEAA-BA4078561D01}" destId="{A3F588F5-702C-49A1-9F7F-8F1C6C42023E}" srcOrd="1" destOrd="0" presId="urn:microsoft.com/office/officeart/2005/8/layout/orgChart1"/>
    <dgm:cxn modelId="{9508F3CE-F938-4D67-A87C-83374369818C}" type="presParOf" srcId="{B49454F5-36F7-4234-9D09-1AA0A5D8313A}" destId="{99365C7B-5E98-4D19-BE3A-1DD3E61E0269}" srcOrd="1" destOrd="0" presId="urn:microsoft.com/office/officeart/2005/8/layout/orgChart1"/>
    <dgm:cxn modelId="{BD47C76C-56BF-4D23-861D-8238DE6BE269}" type="presParOf" srcId="{B49454F5-36F7-4234-9D09-1AA0A5D8313A}" destId="{44598A42-5026-4185-9978-F2C79F49514D}" srcOrd="2" destOrd="0" presId="urn:microsoft.com/office/officeart/2005/8/layout/orgChart1"/>
    <dgm:cxn modelId="{63D024CE-9064-4B31-B39A-815861C212BE}" type="presParOf" srcId="{9EB07596-E987-4B69-B688-679458FE8175}" destId="{B1CC8E5C-58D2-413D-B5A1-0A01A66BD8C6}" srcOrd="6" destOrd="0" presId="urn:microsoft.com/office/officeart/2005/8/layout/orgChart1"/>
    <dgm:cxn modelId="{11B3D0CD-16D2-4FEA-9E87-92A3B1ADEDF9}" type="presParOf" srcId="{9EB07596-E987-4B69-B688-679458FE8175}" destId="{B82D9820-EC29-4544-9652-95FF093AA68F}" srcOrd="7" destOrd="0" presId="urn:microsoft.com/office/officeart/2005/8/layout/orgChart1"/>
    <dgm:cxn modelId="{6EA12BDC-3832-47BF-AEC1-E6133AC57E11}" type="presParOf" srcId="{B82D9820-EC29-4544-9652-95FF093AA68F}" destId="{0F646753-236D-4D90-B64E-24E69B952B04}" srcOrd="0" destOrd="0" presId="urn:microsoft.com/office/officeart/2005/8/layout/orgChart1"/>
    <dgm:cxn modelId="{EED05B98-10D3-49D9-B019-E0D8709A83B6}" type="presParOf" srcId="{0F646753-236D-4D90-B64E-24E69B952B04}" destId="{39B5B10A-ADF3-4525-BEF2-1876F7E04C27}" srcOrd="0" destOrd="0" presId="urn:microsoft.com/office/officeart/2005/8/layout/orgChart1"/>
    <dgm:cxn modelId="{5DCB5AC9-7D15-4DC6-ACCC-D19898608480}" type="presParOf" srcId="{0F646753-236D-4D90-B64E-24E69B952B04}" destId="{3B78A9CF-BA41-4412-943C-11BDD536595E}" srcOrd="1" destOrd="0" presId="urn:microsoft.com/office/officeart/2005/8/layout/orgChart1"/>
    <dgm:cxn modelId="{88014226-EC56-4EAF-871A-40C697577215}" type="presParOf" srcId="{B82D9820-EC29-4544-9652-95FF093AA68F}" destId="{B28DF051-E539-41EF-B6A2-C1CC7F5B2EC4}" srcOrd="1" destOrd="0" presId="urn:microsoft.com/office/officeart/2005/8/layout/orgChart1"/>
    <dgm:cxn modelId="{0AB0D330-71D6-47D9-8019-764CD6DE934E}" type="presParOf" srcId="{B28DF051-E539-41EF-B6A2-C1CC7F5B2EC4}" destId="{89D6E9B9-86AC-45DD-B3F3-FCBD0DC62714}" srcOrd="0" destOrd="0" presId="urn:microsoft.com/office/officeart/2005/8/layout/orgChart1"/>
    <dgm:cxn modelId="{24C5A023-F88D-444C-90EC-5BD689A1EDB2}" type="presParOf" srcId="{B28DF051-E539-41EF-B6A2-C1CC7F5B2EC4}" destId="{BE5186EA-3A94-4696-92EF-5E972882BA62}" srcOrd="1" destOrd="0" presId="urn:microsoft.com/office/officeart/2005/8/layout/orgChart1"/>
    <dgm:cxn modelId="{C7C59860-0A42-4852-ADAF-6E5DD2AF2220}" type="presParOf" srcId="{BE5186EA-3A94-4696-92EF-5E972882BA62}" destId="{07C1D289-71A6-4345-AACE-8F0C42EE0C50}" srcOrd="0" destOrd="0" presId="urn:microsoft.com/office/officeart/2005/8/layout/orgChart1"/>
    <dgm:cxn modelId="{62E7C037-8664-4225-BD32-C78FFE567291}" type="presParOf" srcId="{07C1D289-71A6-4345-AACE-8F0C42EE0C50}" destId="{A82720EC-5E15-4D38-A203-8F1B65636D53}" srcOrd="0" destOrd="0" presId="urn:microsoft.com/office/officeart/2005/8/layout/orgChart1"/>
    <dgm:cxn modelId="{E4C7BC91-EC84-474E-854E-F05878FB8582}" type="presParOf" srcId="{07C1D289-71A6-4345-AACE-8F0C42EE0C50}" destId="{8F31D88F-9DB3-473A-8E41-DE122BBCCAEC}" srcOrd="1" destOrd="0" presId="urn:microsoft.com/office/officeart/2005/8/layout/orgChart1"/>
    <dgm:cxn modelId="{31A811C4-45B2-4457-B0B6-33DD3AD4EC85}" type="presParOf" srcId="{BE5186EA-3A94-4696-92EF-5E972882BA62}" destId="{17B7DE9E-6DF9-457F-95F5-7F00774F5EC7}" srcOrd="1" destOrd="0" presId="urn:microsoft.com/office/officeart/2005/8/layout/orgChart1"/>
    <dgm:cxn modelId="{8C5B2246-B4D4-4A00-96BA-1E30975E1B62}" type="presParOf" srcId="{BE5186EA-3A94-4696-92EF-5E972882BA62}" destId="{71A957B0-71F5-410C-8B33-0F55C4528281}" srcOrd="2" destOrd="0" presId="urn:microsoft.com/office/officeart/2005/8/layout/orgChart1"/>
    <dgm:cxn modelId="{51BA16AF-9898-4EDF-AD22-314E359E8FB0}" type="presParOf" srcId="{B28DF051-E539-41EF-B6A2-C1CC7F5B2EC4}" destId="{96157DCE-ECCF-4419-9B4D-578CAE276829}" srcOrd="2" destOrd="0" presId="urn:microsoft.com/office/officeart/2005/8/layout/orgChart1"/>
    <dgm:cxn modelId="{270380C6-2EA5-4B2E-807F-3A16B6B9B32E}" type="presParOf" srcId="{B28DF051-E539-41EF-B6A2-C1CC7F5B2EC4}" destId="{A8EE49BD-DFA1-41AE-9AA2-229E1D050CF1}" srcOrd="3" destOrd="0" presId="urn:microsoft.com/office/officeart/2005/8/layout/orgChart1"/>
    <dgm:cxn modelId="{06F9533F-5000-4432-A8A9-BB55064AFDA8}" type="presParOf" srcId="{A8EE49BD-DFA1-41AE-9AA2-229E1D050CF1}" destId="{EF5D8CF7-0B63-4AE1-B905-AE0D93890904}" srcOrd="0" destOrd="0" presId="urn:microsoft.com/office/officeart/2005/8/layout/orgChart1"/>
    <dgm:cxn modelId="{AF0FD337-4F97-46CF-A7B8-B0707BA048C4}" type="presParOf" srcId="{EF5D8CF7-0B63-4AE1-B905-AE0D93890904}" destId="{ACA11BE0-E802-453A-9E9C-A3F578AA0ED6}" srcOrd="0" destOrd="0" presId="urn:microsoft.com/office/officeart/2005/8/layout/orgChart1"/>
    <dgm:cxn modelId="{3AF602E7-C2CD-4C08-8DE7-EADCBBB6BD0A}" type="presParOf" srcId="{EF5D8CF7-0B63-4AE1-B905-AE0D93890904}" destId="{33F59C96-9540-4CC4-A9EC-AC30C394AA0D}" srcOrd="1" destOrd="0" presId="urn:microsoft.com/office/officeart/2005/8/layout/orgChart1"/>
    <dgm:cxn modelId="{ED28BA2A-86E7-40B2-82D4-E7D437D1A59F}" type="presParOf" srcId="{A8EE49BD-DFA1-41AE-9AA2-229E1D050CF1}" destId="{4EDD2ED9-4FC1-4F55-906F-5D139D81BD2F}" srcOrd="1" destOrd="0" presId="urn:microsoft.com/office/officeart/2005/8/layout/orgChart1"/>
    <dgm:cxn modelId="{6EF15B9E-1537-43F3-944A-2ACBEC5640A4}" type="presParOf" srcId="{A8EE49BD-DFA1-41AE-9AA2-229E1D050CF1}" destId="{5ADFB0B4-59B9-498E-8888-6EA2621044DE}" srcOrd="2" destOrd="0" presId="urn:microsoft.com/office/officeart/2005/8/layout/orgChart1"/>
    <dgm:cxn modelId="{B846E279-57B1-411E-8FD5-B6911388FC7F}" type="presParOf" srcId="{B28DF051-E539-41EF-B6A2-C1CC7F5B2EC4}" destId="{8CA5D236-E40B-4C8D-B338-1407C6B4C338}" srcOrd="4" destOrd="0" presId="urn:microsoft.com/office/officeart/2005/8/layout/orgChart1"/>
    <dgm:cxn modelId="{0956DA23-68F4-4695-8B5E-BE63C5959ADA}" type="presParOf" srcId="{B28DF051-E539-41EF-B6A2-C1CC7F5B2EC4}" destId="{C469098E-D98A-428F-B8FD-2C1D9982CD8C}" srcOrd="5" destOrd="0" presId="urn:microsoft.com/office/officeart/2005/8/layout/orgChart1"/>
    <dgm:cxn modelId="{42D57FF4-C025-4F86-BDAD-F2F80B5BA78A}" type="presParOf" srcId="{C469098E-D98A-428F-B8FD-2C1D9982CD8C}" destId="{406659A2-4EB5-4F29-B3B8-DB60AC519F02}" srcOrd="0" destOrd="0" presId="urn:microsoft.com/office/officeart/2005/8/layout/orgChart1"/>
    <dgm:cxn modelId="{558824DB-625C-4FDD-9850-D59DB2C5CC00}" type="presParOf" srcId="{406659A2-4EB5-4F29-B3B8-DB60AC519F02}" destId="{7AAF1EE9-B8BC-4EB7-A163-BCD5003C9827}" srcOrd="0" destOrd="0" presId="urn:microsoft.com/office/officeart/2005/8/layout/orgChart1"/>
    <dgm:cxn modelId="{BF4DA233-B47B-4E03-A7FF-A1AFCE573090}" type="presParOf" srcId="{406659A2-4EB5-4F29-B3B8-DB60AC519F02}" destId="{305E48DC-25F8-43DB-8BFC-D6E4A66EA3C4}" srcOrd="1" destOrd="0" presId="urn:microsoft.com/office/officeart/2005/8/layout/orgChart1"/>
    <dgm:cxn modelId="{C2D6C488-F41A-462C-AD37-04FDF3A26AE4}" type="presParOf" srcId="{C469098E-D98A-428F-B8FD-2C1D9982CD8C}" destId="{C06FD22A-F3C8-4AE7-9D92-FAC540F9F869}" srcOrd="1" destOrd="0" presId="urn:microsoft.com/office/officeart/2005/8/layout/orgChart1"/>
    <dgm:cxn modelId="{C4D5E78A-81F6-4822-BA24-7D29F9D753A9}" type="presParOf" srcId="{C469098E-D98A-428F-B8FD-2C1D9982CD8C}" destId="{BA96B8D2-8C47-4116-8277-E0594A45F6C9}" srcOrd="2" destOrd="0" presId="urn:microsoft.com/office/officeart/2005/8/layout/orgChart1"/>
    <dgm:cxn modelId="{44FCEDE1-0702-47B4-986F-C37A0EF848E5}" type="presParOf" srcId="{B28DF051-E539-41EF-B6A2-C1CC7F5B2EC4}" destId="{64D8F63C-E84F-4B02-9F90-91EB27A39EFF}" srcOrd="6" destOrd="0" presId="urn:microsoft.com/office/officeart/2005/8/layout/orgChart1"/>
    <dgm:cxn modelId="{308E9F4D-02CE-497D-B7A6-147AA1BC2E9C}" type="presParOf" srcId="{B28DF051-E539-41EF-B6A2-C1CC7F5B2EC4}" destId="{95093FC0-BE76-407E-91D7-36D9FA00766A}" srcOrd="7" destOrd="0" presId="urn:microsoft.com/office/officeart/2005/8/layout/orgChart1"/>
    <dgm:cxn modelId="{1E3FF959-4066-44DB-8AD4-9201B2D660FD}" type="presParOf" srcId="{95093FC0-BE76-407E-91D7-36D9FA00766A}" destId="{E5EA46BE-6CA1-4E6E-9AB4-854485D9F643}" srcOrd="0" destOrd="0" presId="urn:microsoft.com/office/officeart/2005/8/layout/orgChart1"/>
    <dgm:cxn modelId="{E821C1BB-2873-4BC3-B54F-74D3E23841F2}" type="presParOf" srcId="{E5EA46BE-6CA1-4E6E-9AB4-854485D9F643}" destId="{C8C65D03-4A3D-4FB3-A141-10CBB48D2B11}" srcOrd="0" destOrd="0" presId="urn:microsoft.com/office/officeart/2005/8/layout/orgChart1"/>
    <dgm:cxn modelId="{F35D90F4-BF5B-4CAE-B67F-4061B1F96242}" type="presParOf" srcId="{E5EA46BE-6CA1-4E6E-9AB4-854485D9F643}" destId="{8F81FF0C-BBB5-4358-9B97-8EDD1188DF63}" srcOrd="1" destOrd="0" presId="urn:microsoft.com/office/officeart/2005/8/layout/orgChart1"/>
    <dgm:cxn modelId="{BB25D36C-CC13-47D7-BA88-AA0872435933}" type="presParOf" srcId="{95093FC0-BE76-407E-91D7-36D9FA00766A}" destId="{D532FED1-617E-44C8-8232-8C567F8C4E00}" srcOrd="1" destOrd="0" presId="urn:microsoft.com/office/officeart/2005/8/layout/orgChart1"/>
    <dgm:cxn modelId="{07067952-200B-45F9-B493-7C3A0F276BC0}" type="presParOf" srcId="{95093FC0-BE76-407E-91D7-36D9FA00766A}" destId="{5D18570F-27C1-4675-8ADF-7B4DE5C82741}" srcOrd="2" destOrd="0" presId="urn:microsoft.com/office/officeart/2005/8/layout/orgChart1"/>
    <dgm:cxn modelId="{E9193CC1-08B4-4ACE-9DFC-AFE4100BA288}" type="presParOf" srcId="{B28DF051-E539-41EF-B6A2-C1CC7F5B2EC4}" destId="{711E746C-D253-4D32-A060-BF620971180E}" srcOrd="8" destOrd="0" presId="urn:microsoft.com/office/officeart/2005/8/layout/orgChart1"/>
    <dgm:cxn modelId="{0434121B-E045-401A-B8C8-D85CFD18F5F2}" type="presParOf" srcId="{B28DF051-E539-41EF-B6A2-C1CC7F5B2EC4}" destId="{D593D9F8-0716-4783-8988-5B1C1AF71D6D}" srcOrd="9" destOrd="0" presId="urn:microsoft.com/office/officeart/2005/8/layout/orgChart1"/>
    <dgm:cxn modelId="{5BB76C1F-55A6-4D62-A7CB-B086DA9F5BF7}" type="presParOf" srcId="{D593D9F8-0716-4783-8988-5B1C1AF71D6D}" destId="{0ADE2D6D-B936-4166-AC25-73C89633EA3A}" srcOrd="0" destOrd="0" presId="urn:microsoft.com/office/officeart/2005/8/layout/orgChart1"/>
    <dgm:cxn modelId="{E1EF5984-CD91-490B-B35E-7361E6F60FF4}" type="presParOf" srcId="{0ADE2D6D-B936-4166-AC25-73C89633EA3A}" destId="{CAA6058D-FC51-43DC-AFC5-0C20FA775A90}" srcOrd="0" destOrd="0" presId="urn:microsoft.com/office/officeart/2005/8/layout/orgChart1"/>
    <dgm:cxn modelId="{8D4DC595-A5D8-46A6-B674-2F36F409CE6F}" type="presParOf" srcId="{0ADE2D6D-B936-4166-AC25-73C89633EA3A}" destId="{A696FF4F-8D1D-4ABC-9775-0A2D806C4B29}" srcOrd="1" destOrd="0" presId="urn:microsoft.com/office/officeart/2005/8/layout/orgChart1"/>
    <dgm:cxn modelId="{1B4C2A30-BFFD-43BA-8506-E71BC384699F}" type="presParOf" srcId="{D593D9F8-0716-4783-8988-5B1C1AF71D6D}" destId="{6ADB8ECF-38CB-4271-821E-9686F925B030}" srcOrd="1" destOrd="0" presId="urn:microsoft.com/office/officeart/2005/8/layout/orgChart1"/>
    <dgm:cxn modelId="{248FFD5E-A881-4752-9A40-703282C22F81}" type="presParOf" srcId="{D593D9F8-0716-4783-8988-5B1C1AF71D6D}" destId="{A59455CC-C310-48E2-8129-EF03CB79CEA7}" srcOrd="2" destOrd="0" presId="urn:microsoft.com/office/officeart/2005/8/layout/orgChart1"/>
    <dgm:cxn modelId="{EDF118D6-46A1-4FF5-8E26-3069CC59AB3F}" type="presParOf" srcId="{B82D9820-EC29-4544-9652-95FF093AA68F}" destId="{B75A83CC-3354-4796-89C9-BEE346A8D7A7}" srcOrd="2" destOrd="0" presId="urn:microsoft.com/office/officeart/2005/8/layout/orgChart1"/>
    <dgm:cxn modelId="{CFC2A933-3500-40C6-914E-62F9CDB6EB75}" type="presParOf" srcId="{178A2C29-ABA8-48A7-8A84-2C5054850FF8}" destId="{1462588D-EA8B-4B10-BB5C-ECBB41910CDB}" srcOrd="2" destOrd="0" presId="urn:microsoft.com/office/officeart/2005/8/layout/orgChart1"/>
    <dgm:cxn modelId="{4DC4625C-7029-4DEC-A192-6E39E8E3A7A4}" type="presParOf" srcId="{B5E18B1A-3175-4EA3-8FA4-FB7A548CEA45}" destId="{A66B1C56-E3EC-4E43-9C70-DD5391E53038}" srcOrd="2" destOrd="0" presId="urn:microsoft.com/office/officeart/2005/8/layout/orgChart1"/>
    <dgm:cxn modelId="{B2274E15-20A4-4592-89CC-88B9DF727801}" type="presParOf" srcId="{B5E18B1A-3175-4EA3-8FA4-FB7A548CEA45}" destId="{E1B6713D-8234-452F-9EF1-98990F472EAE}" srcOrd="3" destOrd="0" presId="urn:microsoft.com/office/officeart/2005/8/layout/orgChart1"/>
    <dgm:cxn modelId="{BE7220F1-4539-4E4B-99E2-E98CDE655715}" type="presParOf" srcId="{E1B6713D-8234-452F-9EF1-98990F472EAE}" destId="{6F89EF9A-6FE5-4E2C-9AF0-3ABFDA095AF1}" srcOrd="0" destOrd="0" presId="urn:microsoft.com/office/officeart/2005/8/layout/orgChart1"/>
    <dgm:cxn modelId="{4DEFCEFA-AE64-46B0-9721-C0F09974676C}" type="presParOf" srcId="{6F89EF9A-6FE5-4E2C-9AF0-3ABFDA095AF1}" destId="{C83431A8-1003-4555-9D45-6B0713548BAA}" srcOrd="0" destOrd="0" presId="urn:microsoft.com/office/officeart/2005/8/layout/orgChart1"/>
    <dgm:cxn modelId="{E18B5D3C-A148-4C68-8BD5-137D19405F3D}" type="presParOf" srcId="{6F89EF9A-6FE5-4E2C-9AF0-3ABFDA095AF1}" destId="{A735832C-BD60-44DB-98EB-158871F0A8A7}" srcOrd="1" destOrd="0" presId="urn:microsoft.com/office/officeart/2005/8/layout/orgChart1"/>
    <dgm:cxn modelId="{5EB6E52F-0D1E-420F-8546-661B4D5B61EA}" type="presParOf" srcId="{E1B6713D-8234-452F-9EF1-98990F472EAE}" destId="{080D6628-B5DE-4DC0-BDF3-5A157D244C38}" srcOrd="1" destOrd="0" presId="urn:microsoft.com/office/officeart/2005/8/layout/orgChart1"/>
    <dgm:cxn modelId="{284DC265-6216-4E87-BE6B-7893583E90A9}" type="presParOf" srcId="{080D6628-B5DE-4DC0-BDF3-5A157D244C38}" destId="{AB77260F-7AB2-4F63-BA34-2D2388A26E6F}" srcOrd="0" destOrd="0" presId="urn:microsoft.com/office/officeart/2005/8/layout/orgChart1"/>
    <dgm:cxn modelId="{0E02E4EE-6EC5-4437-9ED6-A53C1730819F}" type="presParOf" srcId="{080D6628-B5DE-4DC0-BDF3-5A157D244C38}" destId="{F22BE864-3839-40BD-B35C-84C591B594E2}" srcOrd="1" destOrd="0" presId="urn:microsoft.com/office/officeart/2005/8/layout/orgChart1"/>
    <dgm:cxn modelId="{1360A8F5-282F-4854-BE14-3E45088DCE0F}" type="presParOf" srcId="{F22BE864-3839-40BD-B35C-84C591B594E2}" destId="{FE7EB9D7-D7F9-4491-AA04-06C14019C294}" srcOrd="0" destOrd="0" presId="urn:microsoft.com/office/officeart/2005/8/layout/orgChart1"/>
    <dgm:cxn modelId="{19A20177-A02A-4E5D-87EC-6BEDAB756294}" type="presParOf" srcId="{FE7EB9D7-D7F9-4491-AA04-06C14019C294}" destId="{BD33ACFB-3586-4006-8532-3DEA98172E0A}" srcOrd="0" destOrd="0" presId="urn:microsoft.com/office/officeart/2005/8/layout/orgChart1"/>
    <dgm:cxn modelId="{3F0EDE02-C7E5-4F22-8AAC-50056A329420}" type="presParOf" srcId="{FE7EB9D7-D7F9-4491-AA04-06C14019C294}" destId="{E5F44749-DA32-4B68-8A25-070980900619}" srcOrd="1" destOrd="0" presId="urn:microsoft.com/office/officeart/2005/8/layout/orgChart1"/>
    <dgm:cxn modelId="{63277F9D-EFA5-40E5-824A-7903D06C956A}" type="presParOf" srcId="{F22BE864-3839-40BD-B35C-84C591B594E2}" destId="{313716C4-7E19-4759-AFFB-CFA800645455}" srcOrd="1" destOrd="0" presId="urn:microsoft.com/office/officeart/2005/8/layout/orgChart1"/>
    <dgm:cxn modelId="{9E61DEE8-6617-4D5F-BE68-605525B14556}" type="presParOf" srcId="{F22BE864-3839-40BD-B35C-84C591B594E2}" destId="{19027904-1285-4843-A05E-B2C34736A387}" srcOrd="2" destOrd="0" presId="urn:microsoft.com/office/officeart/2005/8/layout/orgChart1"/>
    <dgm:cxn modelId="{87DB2378-1157-45A5-8CF0-1A670EF6853E}" type="presParOf" srcId="{080D6628-B5DE-4DC0-BDF3-5A157D244C38}" destId="{125F5242-A627-4932-B9D6-3CF81A28CB16}" srcOrd="2" destOrd="0" presId="urn:microsoft.com/office/officeart/2005/8/layout/orgChart1"/>
    <dgm:cxn modelId="{645ABE6B-6642-4E1B-8AF5-123B827FECAA}" type="presParOf" srcId="{080D6628-B5DE-4DC0-BDF3-5A157D244C38}" destId="{7AA2E588-3520-442D-9C3A-38EA37870E36}" srcOrd="3" destOrd="0" presId="urn:microsoft.com/office/officeart/2005/8/layout/orgChart1"/>
    <dgm:cxn modelId="{FF0BADD3-430E-46E0-BF1B-178F69C1746F}" type="presParOf" srcId="{7AA2E588-3520-442D-9C3A-38EA37870E36}" destId="{C12FF9F2-BA0F-4CB7-A7F8-4DAA92584E39}" srcOrd="0" destOrd="0" presId="urn:microsoft.com/office/officeart/2005/8/layout/orgChart1"/>
    <dgm:cxn modelId="{3E941701-016B-415B-812D-28850ABC88EC}" type="presParOf" srcId="{C12FF9F2-BA0F-4CB7-A7F8-4DAA92584E39}" destId="{F09F316A-2540-40D7-93D6-623976297597}" srcOrd="0" destOrd="0" presId="urn:microsoft.com/office/officeart/2005/8/layout/orgChart1"/>
    <dgm:cxn modelId="{DFC4723F-3B6A-45B8-A358-141460DCF59C}" type="presParOf" srcId="{C12FF9F2-BA0F-4CB7-A7F8-4DAA92584E39}" destId="{18809E20-5F2F-4C9C-B968-DF67DD072F1A}" srcOrd="1" destOrd="0" presId="urn:microsoft.com/office/officeart/2005/8/layout/orgChart1"/>
    <dgm:cxn modelId="{64AE3FAB-88AD-4212-B23B-37A8C3600809}" type="presParOf" srcId="{7AA2E588-3520-442D-9C3A-38EA37870E36}" destId="{59D4639D-10C0-4744-A361-F90BFB78B6B8}" srcOrd="1" destOrd="0" presId="urn:microsoft.com/office/officeart/2005/8/layout/orgChart1"/>
    <dgm:cxn modelId="{74E43500-687D-4E82-879F-405A9BF8286D}" type="presParOf" srcId="{7AA2E588-3520-442D-9C3A-38EA37870E36}" destId="{3C7F23EB-AD33-493F-A12A-32CDE56CF442}" srcOrd="2" destOrd="0" presId="urn:microsoft.com/office/officeart/2005/8/layout/orgChart1"/>
    <dgm:cxn modelId="{3C77439A-8796-489D-B5FD-6D4CA6CC3CA0}" type="presParOf" srcId="{080D6628-B5DE-4DC0-BDF3-5A157D244C38}" destId="{37059C8C-A0F8-41C5-BEAD-19EC33B93133}" srcOrd="4" destOrd="0" presId="urn:microsoft.com/office/officeart/2005/8/layout/orgChart1"/>
    <dgm:cxn modelId="{3459A5F5-C9EB-47A5-9D80-6E7CA8E1154E}" type="presParOf" srcId="{080D6628-B5DE-4DC0-BDF3-5A157D244C38}" destId="{1FB7C70B-DC0D-4ABE-9E6C-5F81841FB83E}" srcOrd="5" destOrd="0" presId="urn:microsoft.com/office/officeart/2005/8/layout/orgChart1"/>
    <dgm:cxn modelId="{F9B0B19B-5A64-4E99-B9B7-CA060BF87FCC}" type="presParOf" srcId="{1FB7C70B-DC0D-4ABE-9E6C-5F81841FB83E}" destId="{CFB2F7C7-B0DF-4B29-B082-81E77E1D94EC}" srcOrd="0" destOrd="0" presId="urn:microsoft.com/office/officeart/2005/8/layout/orgChart1"/>
    <dgm:cxn modelId="{A55C2C45-1042-4A47-BFED-68AAFFA7DE12}" type="presParOf" srcId="{CFB2F7C7-B0DF-4B29-B082-81E77E1D94EC}" destId="{423AAB80-19F5-456D-AD42-ED3BF11274CC}" srcOrd="0" destOrd="0" presId="urn:microsoft.com/office/officeart/2005/8/layout/orgChart1"/>
    <dgm:cxn modelId="{9A28EBFC-8858-40EA-ACD7-4AB0D1C6D722}" type="presParOf" srcId="{CFB2F7C7-B0DF-4B29-B082-81E77E1D94EC}" destId="{9E9F79E9-8B4F-4254-8238-66449DC60EA0}" srcOrd="1" destOrd="0" presId="urn:microsoft.com/office/officeart/2005/8/layout/orgChart1"/>
    <dgm:cxn modelId="{BCF199A1-FB5F-46FE-BBC3-A27235B1962F}" type="presParOf" srcId="{1FB7C70B-DC0D-4ABE-9E6C-5F81841FB83E}" destId="{DC5D4920-2416-4120-9F51-AD036D67D216}" srcOrd="1" destOrd="0" presId="urn:microsoft.com/office/officeart/2005/8/layout/orgChart1"/>
    <dgm:cxn modelId="{F0CD8C65-67E8-48B3-8000-ED665A18B73D}" type="presParOf" srcId="{1FB7C70B-DC0D-4ABE-9E6C-5F81841FB83E}" destId="{CF70275F-19E6-4864-9C5E-1A9FF6452911}" srcOrd="2" destOrd="0" presId="urn:microsoft.com/office/officeart/2005/8/layout/orgChart1"/>
    <dgm:cxn modelId="{45F5BE34-7EB6-410C-B2BA-19C7FE298FCE}" type="presParOf" srcId="{080D6628-B5DE-4DC0-BDF3-5A157D244C38}" destId="{FCDFEE96-772B-41B3-AAE3-D3DFEF516909}" srcOrd="6" destOrd="0" presId="urn:microsoft.com/office/officeart/2005/8/layout/orgChart1"/>
    <dgm:cxn modelId="{3B24665E-CB0B-42C8-9B72-8D23FF01887E}" type="presParOf" srcId="{080D6628-B5DE-4DC0-BDF3-5A157D244C38}" destId="{24EE0A24-39E4-4AE1-BD25-4C146A7240FD}" srcOrd="7" destOrd="0" presId="urn:microsoft.com/office/officeart/2005/8/layout/orgChart1"/>
    <dgm:cxn modelId="{385D64AA-BEA2-4CB5-948F-3A86276279BE}" type="presParOf" srcId="{24EE0A24-39E4-4AE1-BD25-4C146A7240FD}" destId="{F6B5BCA9-52D7-40EA-8A79-296F0EFE3D7E}" srcOrd="0" destOrd="0" presId="urn:microsoft.com/office/officeart/2005/8/layout/orgChart1"/>
    <dgm:cxn modelId="{DEA5D9C1-20B3-49D1-AA76-0C5DBFAA031E}" type="presParOf" srcId="{F6B5BCA9-52D7-40EA-8A79-296F0EFE3D7E}" destId="{82C22934-CB9D-4271-AD41-67C9AECE9A2F}" srcOrd="0" destOrd="0" presId="urn:microsoft.com/office/officeart/2005/8/layout/orgChart1"/>
    <dgm:cxn modelId="{F91ABB77-435E-4DAC-90C4-208921DE12DA}" type="presParOf" srcId="{F6B5BCA9-52D7-40EA-8A79-296F0EFE3D7E}" destId="{7B825101-707F-43F4-8964-109919E6DB0A}" srcOrd="1" destOrd="0" presId="urn:microsoft.com/office/officeart/2005/8/layout/orgChart1"/>
    <dgm:cxn modelId="{A67AF003-BAB9-4F34-B3D7-6E19EE9EC1DA}" type="presParOf" srcId="{24EE0A24-39E4-4AE1-BD25-4C146A7240FD}" destId="{C9D7ED10-EB71-4FDE-854F-F4041A47B13D}" srcOrd="1" destOrd="0" presId="urn:microsoft.com/office/officeart/2005/8/layout/orgChart1"/>
    <dgm:cxn modelId="{36413A79-309F-42C5-AC57-10C3D748CD77}" type="presParOf" srcId="{24EE0A24-39E4-4AE1-BD25-4C146A7240FD}" destId="{C9F795D1-9B60-4C37-82F2-758B022BE17D}" srcOrd="2" destOrd="0" presId="urn:microsoft.com/office/officeart/2005/8/layout/orgChart1"/>
    <dgm:cxn modelId="{867D2DF5-8D90-4A11-A0D4-28F72EBCBF64}" type="presParOf" srcId="{080D6628-B5DE-4DC0-BDF3-5A157D244C38}" destId="{FE6B446A-E8DC-46D5-A1EB-EFFF35543B89}" srcOrd="8" destOrd="0" presId="urn:microsoft.com/office/officeart/2005/8/layout/orgChart1"/>
    <dgm:cxn modelId="{13D4336D-8665-48B5-BD0B-FF339C876816}" type="presParOf" srcId="{080D6628-B5DE-4DC0-BDF3-5A157D244C38}" destId="{C9D865DE-99FC-4084-B26B-ABFAC743A8A3}" srcOrd="9" destOrd="0" presId="urn:microsoft.com/office/officeart/2005/8/layout/orgChart1"/>
    <dgm:cxn modelId="{A14D55F8-CA45-4AA4-B787-2AB39970B7E4}" type="presParOf" srcId="{C9D865DE-99FC-4084-B26B-ABFAC743A8A3}" destId="{61B57F85-D54F-483F-B5F3-24F0EFA7F631}" srcOrd="0" destOrd="0" presId="urn:microsoft.com/office/officeart/2005/8/layout/orgChart1"/>
    <dgm:cxn modelId="{7D049D43-4FC7-4D3E-BB1D-133E9D48E48C}" type="presParOf" srcId="{61B57F85-D54F-483F-B5F3-24F0EFA7F631}" destId="{BC53732F-FA16-4C93-86F0-3D94B047C3FA}" srcOrd="0" destOrd="0" presId="urn:microsoft.com/office/officeart/2005/8/layout/orgChart1"/>
    <dgm:cxn modelId="{F9F6C62F-1561-4140-88F9-E2FB9DD189C7}" type="presParOf" srcId="{61B57F85-D54F-483F-B5F3-24F0EFA7F631}" destId="{057EB9A9-CB55-486D-BCBB-0B102EA680FD}" srcOrd="1" destOrd="0" presId="urn:microsoft.com/office/officeart/2005/8/layout/orgChart1"/>
    <dgm:cxn modelId="{296767A6-DFAE-444C-AF76-AF722E1BEF6A}" type="presParOf" srcId="{C9D865DE-99FC-4084-B26B-ABFAC743A8A3}" destId="{8478FA49-3BD8-4547-93FB-CFF826C0087B}" srcOrd="1" destOrd="0" presId="urn:microsoft.com/office/officeart/2005/8/layout/orgChart1"/>
    <dgm:cxn modelId="{A930FC70-454A-46C0-864A-4B0835B3DF10}" type="presParOf" srcId="{C9D865DE-99FC-4084-B26B-ABFAC743A8A3}" destId="{AFF083A0-1815-45F6-9870-5FB5D6B5AE25}" srcOrd="2" destOrd="0" presId="urn:microsoft.com/office/officeart/2005/8/layout/orgChart1"/>
    <dgm:cxn modelId="{9CE7E351-FD07-41EC-BC8E-C9CA81FCE054}" type="presParOf" srcId="{E1B6713D-8234-452F-9EF1-98990F472EAE}" destId="{5F4ECC70-9E87-44F6-8787-B06264C18B79}" srcOrd="2" destOrd="0" presId="urn:microsoft.com/office/officeart/2005/8/layout/orgChart1"/>
    <dgm:cxn modelId="{01CF7C05-A736-429E-A177-61376CD7BB45}" type="presParOf" srcId="{FC2AA539-FA3C-4529-B0EE-052C22AF58C2}" destId="{091032C2-6790-45C0-BEE9-6C97DF4BE5E2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78A9B6-6786-47E6-A58D-880C53AF4A60}">
      <dsp:nvSpPr>
        <dsp:cNvPr id="0" name=""/>
        <dsp:cNvSpPr/>
      </dsp:nvSpPr>
      <dsp:spPr>
        <a:xfrm>
          <a:off x="1367839" y="942354"/>
          <a:ext cx="2644361" cy="8714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kern="1200" dirty="0">
              <a:solidFill>
                <a:schemeClr val="tx1">
                  <a:lumMod val="25000"/>
                </a:schemeClr>
              </a:solidFill>
            </a:rPr>
            <a:t>ความเสี่ยงส่วนบุคคล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kern="1200" dirty="0">
              <a:solidFill>
                <a:schemeClr val="tx1">
                  <a:lumMod val="25000"/>
                </a:schemeClr>
              </a:solidFill>
            </a:rPr>
            <a:t>ความเสี่ยงธุรกิจ</a:t>
          </a:r>
          <a:endParaRPr lang="en-US" sz="3200" kern="1200" dirty="0">
            <a:solidFill>
              <a:schemeClr val="tx1">
                <a:lumMod val="25000"/>
              </a:schemeClr>
            </a:solidFill>
          </a:endParaRPr>
        </a:p>
      </dsp:txBody>
      <dsp:txXfrm>
        <a:off x="1367839" y="942354"/>
        <a:ext cx="2644361" cy="871437"/>
      </dsp:txXfrm>
    </dsp:sp>
    <dsp:sp modelId="{E6D50351-15EF-42C5-864F-9D041654B832}">
      <dsp:nvSpPr>
        <dsp:cNvPr id="0" name=""/>
        <dsp:cNvSpPr/>
      </dsp:nvSpPr>
      <dsp:spPr>
        <a:xfrm>
          <a:off x="540908" y="3009833"/>
          <a:ext cx="4298224" cy="11728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5400" kern="1200" dirty="0">
              <a:solidFill>
                <a:schemeClr val="tx1">
                  <a:lumMod val="25000"/>
                </a:schemeClr>
              </a:solidFill>
            </a:rPr>
            <a:t>ถ่ายโอนความเสี่ยง</a:t>
          </a:r>
          <a:endParaRPr lang="en-US" sz="5400" kern="1200" dirty="0">
            <a:solidFill>
              <a:schemeClr val="tx1">
                <a:lumMod val="25000"/>
              </a:schemeClr>
            </a:solidFill>
          </a:endParaRPr>
        </a:p>
      </dsp:txBody>
      <dsp:txXfrm>
        <a:off x="540908" y="3009833"/>
        <a:ext cx="4298224" cy="1172813"/>
      </dsp:txXfrm>
    </dsp:sp>
    <dsp:sp modelId="{DCDB267F-F051-4E62-88EB-8A3A45A6B806}">
      <dsp:nvSpPr>
        <dsp:cNvPr id="0" name=""/>
        <dsp:cNvSpPr/>
      </dsp:nvSpPr>
      <dsp:spPr>
        <a:xfrm>
          <a:off x="1364834" y="677317"/>
          <a:ext cx="210346" cy="21034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93A989-B4A3-40D8-B315-8CBE64F64248}">
      <dsp:nvSpPr>
        <dsp:cNvPr id="0" name=""/>
        <dsp:cNvSpPr/>
      </dsp:nvSpPr>
      <dsp:spPr>
        <a:xfrm>
          <a:off x="1512077" y="382831"/>
          <a:ext cx="210346" cy="21034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142308-C744-4C7D-ABDA-329094FE2214}">
      <dsp:nvSpPr>
        <dsp:cNvPr id="0" name=""/>
        <dsp:cNvSpPr/>
      </dsp:nvSpPr>
      <dsp:spPr>
        <a:xfrm>
          <a:off x="1865460" y="441728"/>
          <a:ext cx="330545" cy="33054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D28C95-CA89-4FB5-B2C7-C95564656338}">
      <dsp:nvSpPr>
        <dsp:cNvPr id="0" name=""/>
        <dsp:cNvSpPr/>
      </dsp:nvSpPr>
      <dsp:spPr>
        <a:xfrm>
          <a:off x="2159945" y="117794"/>
          <a:ext cx="210346" cy="21034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7D959A-3D9F-427B-B5D3-D33E365E5434}">
      <dsp:nvSpPr>
        <dsp:cNvPr id="0" name=""/>
        <dsp:cNvSpPr/>
      </dsp:nvSpPr>
      <dsp:spPr>
        <a:xfrm>
          <a:off x="2542777" y="0"/>
          <a:ext cx="210346" cy="21034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1130F5-7191-42C9-801B-D3552200D0C9}">
      <dsp:nvSpPr>
        <dsp:cNvPr id="0" name=""/>
        <dsp:cNvSpPr/>
      </dsp:nvSpPr>
      <dsp:spPr>
        <a:xfrm>
          <a:off x="3013954" y="206139"/>
          <a:ext cx="210346" cy="21034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60B080-E705-416E-88FF-9EB12AB0AA9C}">
      <dsp:nvSpPr>
        <dsp:cNvPr id="0" name=""/>
        <dsp:cNvSpPr/>
      </dsp:nvSpPr>
      <dsp:spPr>
        <a:xfrm>
          <a:off x="3308440" y="353382"/>
          <a:ext cx="330545" cy="33054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6A258C-BDCA-4DF3-9DBA-B4DB9AF8E9F4}">
      <dsp:nvSpPr>
        <dsp:cNvPr id="0" name=""/>
        <dsp:cNvSpPr/>
      </dsp:nvSpPr>
      <dsp:spPr>
        <a:xfrm>
          <a:off x="3720720" y="677317"/>
          <a:ext cx="210346" cy="21034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AAF02C-7CA1-47A9-A879-A6BAECC434B6}">
      <dsp:nvSpPr>
        <dsp:cNvPr id="0" name=""/>
        <dsp:cNvSpPr/>
      </dsp:nvSpPr>
      <dsp:spPr>
        <a:xfrm>
          <a:off x="3897411" y="1001251"/>
          <a:ext cx="210346" cy="21034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1B586F-8438-45CD-B3CF-C6DD7213ED61}">
      <dsp:nvSpPr>
        <dsp:cNvPr id="0" name=""/>
        <dsp:cNvSpPr/>
      </dsp:nvSpPr>
      <dsp:spPr>
        <a:xfrm>
          <a:off x="2366085" y="382831"/>
          <a:ext cx="540892" cy="54089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1F927A-4BE6-4A16-AB42-EE8015EF3CA4}">
      <dsp:nvSpPr>
        <dsp:cNvPr id="0" name=""/>
        <dsp:cNvSpPr/>
      </dsp:nvSpPr>
      <dsp:spPr>
        <a:xfrm>
          <a:off x="1217591" y="1501877"/>
          <a:ext cx="210346" cy="21034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E14FE3-6512-49B3-BB3A-7F85C3906838}">
      <dsp:nvSpPr>
        <dsp:cNvPr id="0" name=""/>
        <dsp:cNvSpPr/>
      </dsp:nvSpPr>
      <dsp:spPr>
        <a:xfrm>
          <a:off x="1394283" y="1766914"/>
          <a:ext cx="330545" cy="33054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C29BF2-17AE-4861-8EA4-7DC96763A44D}">
      <dsp:nvSpPr>
        <dsp:cNvPr id="0" name=""/>
        <dsp:cNvSpPr/>
      </dsp:nvSpPr>
      <dsp:spPr>
        <a:xfrm>
          <a:off x="1836011" y="2002502"/>
          <a:ext cx="480792" cy="48079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72141B-6C70-4A6A-8B27-5812A98B000D}">
      <dsp:nvSpPr>
        <dsp:cNvPr id="0" name=""/>
        <dsp:cNvSpPr/>
      </dsp:nvSpPr>
      <dsp:spPr>
        <a:xfrm>
          <a:off x="2454431" y="2385334"/>
          <a:ext cx="210346" cy="21034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D6565A-B49D-4394-9CA5-9EAB00C44A70}">
      <dsp:nvSpPr>
        <dsp:cNvPr id="0" name=""/>
        <dsp:cNvSpPr/>
      </dsp:nvSpPr>
      <dsp:spPr>
        <a:xfrm>
          <a:off x="2572225" y="2002502"/>
          <a:ext cx="330545" cy="33054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8D4C64-DA0F-4E18-B9AD-9AA5B2A0518F}">
      <dsp:nvSpPr>
        <dsp:cNvPr id="0" name=""/>
        <dsp:cNvSpPr/>
      </dsp:nvSpPr>
      <dsp:spPr>
        <a:xfrm>
          <a:off x="2866711" y="2414782"/>
          <a:ext cx="210346" cy="21034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F3BBD7-8AFF-4F31-9E9E-2EED2FB5E247}">
      <dsp:nvSpPr>
        <dsp:cNvPr id="0" name=""/>
        <dsp:cNvSpPr/>
      </dsp:nvSpPr>
      <dsp:spPr>
        <a:xfrm>
          <a:off x="3131748" y="1943605"/>
          <a:ext cx="480792" cy="48079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4D7A07-7F8B-4D1F-9A10-BD4DB0A2B67C}">
      <dsp:nvSpPr>
        <dsp:cNvPr id="0" name=""/>
        <dsp:cNvSpPr/>
      </dsp:nvSpPr>
      <dsp:spPr>
        <a:xfrm>
          <a:off x="3779617" y="1825811"/>
          <a:ext cx="330545" cy="33054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300736-39EF-45FD-8CF5-E0AC74432117}">
      <dsp:nvSpPr>
        <dsp:cNvPr id="0" name=""/>
        <dsp:cNvSpPr/>
      </dsp:nvSpPr>
      <dsp:spPr>
        <a:xfrm>
          <a:off x="4839132" y="441238"/>
          <a:ext cx="970764" cy="1853294"/>
        </a:xfrm>
        <a:prstGeom prst="chevron">
          <a:avLst>
            <a:gd name="adj" fmla="val 6231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CC0223-40B9-4412-ACC6-4379C78CF24B}">
      <dsp:nvSpPr>
        <dsp:cNvPr id="0" name=""/>
        <dsp:cNvSpPr/>
      </dsp:nvSpPr>
      <dsp:spPr>
        <a:xfrm>
          <a:off x="5633393" y="441238"/>
          <a:ext cx="970764" cy="1853294"/>
        </a:xfrm>
        <a:prstGeom prst="chevron">
          <a:avLst>
            <a:gd name="adj" fmla="val 6231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25405F-B8AA-471D-95AC-3008CFAC7E7B}">
      <dsp:nvSpPr>
        <dsp:cNvPr id="0" name=""/>
        <dsp:cNvSpPr/>
      </dsp:nvSpPr>
      <dsp:spPr>
        <a:xfrm>
          <a:off x="8573214" y="309761"/>
          <a:ext cx="2250407" cy="225040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kern="1200" dirty="0">
              <a:solidFill>
                <a:schemeClr val="bg1"/>
              </a:solidFill>
            </a:rPr>
            <a:t>อุตสาหกรรมประกันภัย</a:t>
          </a:r>
          <a:endParaRPr lang="en-US" sz="3200" kern="1200" dirty="0">
            <a:solidFill>
              <a:schemeClr val="bg1"/>
            </a:solidFill>
          </a:endParaRPr>
        </a:p>
      </dsp:txBody>
      <dsp:txXfrm>
        <a:off x="8902778" y="639325"/>
        <a:ext cx="1591279" cy="1591279"/>
      </dsp:txXfrm>
    </dsp:sp>
    <dsp:sp modelId="{F07E6256-06C5-43FE-9BF0-05D7D7DA9A6C}">
      <dsp:nvSpPr>
        <dsp:cNvPr id="0" name=""/>
        <dsp:cNvSpPr/>
      </dsp:nvSpPr>
      <dsp:spPr>
        <a:xfrm>
          <a:off x="7145065" y="2779915"/>
          <a:ext cx="4574708" cy="16326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5400" kern="1200" dirty="0">
              <a:solidFill>
                <a:schemeClr val="tx1">
                  <a:lumMod val="25000"/>
                </a:schemeClr>
              </a:solidFill>
            </a:rPr>
            <a:t>รวบรวมและซึมซับ</a:t>
          </a:r>
        </a:p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5400" kern="1200" dirty="0">
              <a:solidFill>
                <a:schemeClr val="tx1">
                  <a:lumMod val="25000"/>
                </a:schemeClr>
              </a:solidFill>
            </a:rPr>
            <a:t>ความเสี่ยง</a:t>
          </a:r>
          <a:endParaRPr lang="en-US" sz="5400" kern="1200" dirty="0">
            <a:solidFill>
              <a:schemeClr val="tx1">
                <a:lumMod val="25000"/>
              </a:schemeClr>
            </a:solidFill>
          </a:endParaRPr>
        </a:p>
      </dsp:txBody>
      <dsp:txXfrm>
        <a:off x="7145065" y="2779915"/>
        <a:ext cx="4574708" cy="16326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78A9B6-6786-47E6-A58D-880C53AF4A60}">
      <dsp:nvSpPr>
        <dsp:cNvPr id="0" name=""/>
        <dsp:cNvSpPr/>
      </dsp:nvSpPr>
      <dsp:spPr>
        <a:xfrm>
          <a:off x="7147765" y="0"/>
          <a:ext cx="3254036" cy="13242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990" tIns="46990" rIns="46990" bIns="4699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700" kern="1200" dirty="0">
              <a:solidFill>
                <a:schemeClr val="tx1">
                  <a:lumMod val="25000"/>
                </a:schemeClr>
              </a:solidFill>
            </a:rPr>
            <a:t>ความเสี่ยงส่วนบุคคล</a:t>
          </a:r>
        </a:p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700" kern="1200" dirty="0">
              <a:solidFill>
                <a:schemeClr val="tx1">
                  <a:lumMod val="25000"/>
                </a:schemeClr>
              </a:solidFill>
            </a:rPr>
            <a:t>ความเสี่ยงธุรกิจ</a:t>
          </a:r>
          <a:endParaRPr lang="en-US" sz="3700" kern="1200" dirty="0">
            <a:solidFill>
              <a:schemeClr val="tx2"/>
            </a:solidFill>
          </a:endParaRPr>
        </a:p>
      </dsp:txBody>
      <dsp:txXfrm>
        <a:off x="7147765" y="0"/>
        <a:ext cx="3254036" cy="1324212"/>
      </dsp:txXfrm>
    </dsp:sp>
    <dsp:sp modelId="{E6D50351-15EF-42C5-864F-9D041654B832}">
      <dsp:nvSpPr>
        <dsp:cNvPr id="0" name=""/>
        <dsp:cNvSpPr/>
      </dsp:nvSpPr>
      <dsp:spPr>
        <a:xfrm>
          <a:off x="837124" y="3175022"/>
          <a:ext cx="10045524" cy="12369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600" kern="1200" dirty="0">
              <a:solidFill>
                <a:schemeClr val="tx2"/>
              </a:solidFill>
            </a:rPr>
            <a:t>แลกเปลี่ยน </a:t>
          </a:r>
          <a:r>
            <a:rPr lang="en-US" sz="3600" kern="1200" dirty="0">
              <a:solidFill>
                <a:schemeClr val="tx2"/>
              </a:solidFill>
            </a:rPr>
            <a:t>(Trade) </a:t>
          </a:r>
          <a:r>
            <a:rPr lang="th-TH" sz="3600" kern="1200" dirty="0">
              <a:solidFill>
                <a:schemeClr val="tx2"/>
              </a:solidFill>
            </a:rPr>
            <a:t>ความเสี่ยง</a:t>
          </a: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600" kern="1200" dirty="0">
              <a:solidFill>
                <a:schemeClr val="tx2"/>
              </a:solidFill>
            </a:rPr>
            <a:t>ระหว่างบุคคลหรือธุรกิจด้วยกันเอง</a:t>
          </a: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600" kern="1200" dirty="0">
              <a:solidFill>
                <a:schemeClr val="tx2"/>
              </a:solidFill>
            </a:rPr>
            <a:t>โดยผ่านสถาบันการเงิน</a:t>
          </a:r>
          <a:endParaRPr lang="en-US" sz="3600" kern="1200" dirty="0">
            <a:solidFill>
              <a:schemeClr val="tx2"/>
            </a:solidFill>
          </a:endParaRPr>
        </a:p>
      </dsp:txBody>
      <dsp:txXfrm>
        <a:off x="837124" y="3175022"/>
        <a:ext cx="10045524" cy="1236951"/>
      </dsp:txXfrm>
    </dsp:sp>
    <dsp:sp modelId="{DCDB267F-F051-4E62-88EB-8A3A45A6B806}">
      <dsp:nvSpPr>
        <dsp:cNvPr id="0" name=""/>
        <dsp:cNvSpPr/>
      </dsp:nvSpPr>
      <dsp:spPr>
        <a:xfrm>
          <a:off x="4462230" y="714947"/>
          <a:ext cx="221850" cy="22185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93A989-B4A3-40D8-B315-8CBE64F64248}">
      <dsp:nvSpPr>
        <dsp:cNvPr id="0" name=""/>
        <dsp:cNvSpPr/>
      </dsp:nvSpPr>
      <dsp:spPr>
        <a:xfrm>
          <a:off x="4617525" y="404357"/>
          <a:ext cx="221850" cy="22185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142308-C744-4C7D-ABDA-329094FE2214}">
      <dsp:nvSpPr>
        <dsp:cNvPr id="0" name=""/>
        <dsp:cNvSpPr/>
      </dsp:nvSpPr>
      <dsp:spPr>
        <a:xfrm>
          <a:off x="4990233" y="466475"/>
          <a:ext cx="348621" cy="348621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D28C95-CA89-4FB5-B2C7-C95564656338}">
      <dsp:nvSpPr>
        <dsp:cNvPr id="0" name=""/>
        <dsp:cNvSpPr/>
      </dsp:nvSpPr>
      <dsp:spPr>
        <a:xfrm>
          <a:off x="5300824" y="124825"/>
          <a:ext cx="221850" cy="22185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7D959A-3D9F-427B-B5D3-D33E365E5434}">
      <dsp:nvSpPr>
        <dsp:cNvPr id="0" name=""/>
        <dsp:cNvSpPr/>
      </dsp:nvSpPr>
      <dsp:spPr>
        <a:xfrm>
          <a:off x="5704591" y="589"/>
          <a:ext cx="221850" cy="22185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1130F5-7191-42C9-801B-D3552200D0C9}">
      <dsp:nvSpPr>
        <dsp:cNvPr id="0" name=""/>
        <dsp:cNvSpPr/>
      </dsp:nvSpPr>
      <dsp:spPr>
        <a:xfrm>
          <a:off x="6201536" y="218002"/>
          <a:ext cx="221850" cy="22185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60B080-E705-416E-88FF-9EB12AB0AA9C}">
      <dsp:nvSpPr>
        <dsp:cNvPr id="0" name=""/>
        <dsp:cNvSpPr/>
      </dsp:nvSpPr>
      <dsp:spPr>
        <a:xfrm>
          <a:off x="6512126" y="373298"/>
          <a:ext cx="348621" cy="348621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6A258C-BDCA-4DF3-9DBA-B4DB9AF8E9F4}">
      <dsp:nvSpPr>
        <dsp:cNvPr id="0" name=""/>
        <dsp:cNvSpPr/>
      </dsp:nvSpPr>
      <dsp:spPr>
        <a:xfrm>
          <a:off x="6946953" y="714947"/>
          <a:ext cx="221850" cy="22185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AAF02C-7CA1-47A9-A879-A6BAECC434B6}">
      <dsp:nvSpPr>
        <dsp:cNvPr id="0" name=""/>
        <dsp:cNvSpPr/>
      </dsp:nvSpPr>
      <dsp:spPr>
        <a:xfrm>
          <a:off x="7133307" y="1056596"/>
          <a:ext cx="221850" cy="22185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1B586F-8438-45CD-B3CF-C6DD7213ED61}">
      <dsp:nvSpPr>
        <dsp:cNvPr id="0" name=""/>
        <dsp:cNvSpPr/>
      </dsp:nvSpPr>
      <dsp:spPr>
        <a:xfrm>
          <a:off x="5518237" y="404357"/>
          <a:ext cx="570472" cy="57047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1F927A-4BE6-4A16-AB42-EE8015EF3CA4}">
      <dsp:nvSpPr>
        <dsp:cNvPr id="0" name=""/>
        <dsp:cNvSpPr/>
      </dsp:nvSpPr>
      <dsp:spPr>
        <a:xfrm>
          <a:off x="4306935" y="1584600"/>
          <a:ext cx="221850" cy="22185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E14FE3-6512-49B3-BB3A-7F85C3906838}">
      <dsp:nvSpPr>
        <dsp:cNvPr id="0" name=""/>
        <dsp:cNvSpPr/>
      </dsp:nvSpPr>
      <dsp:spPr>
        <a:xfrm>
          <a:off x="4493289" y="1864131"/>
          <a:ext cx="348621" cy="348621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C29BF2-17AE-4861-8EA4-7DC96763A44D}">
      <dsp:nvSpPr>
        <dsp:cNvPr id="0" name=""/>
        <dsp:cNvSpPr/>
      </dsp:nvSpPr>
      <dsp:spPr>
        <a:xfrm>
          <a:off x="4959174" y="2112604"/>
          <a:ext cx="507086" cy="50708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72141B-6C70-4A6A-8B27-5812A98B000D}">
      <dsp:nvSpPr>
        <dsp:cNvPr id="0" name=""/>
        <dsp:cNvSpPr/>
      </dsp:nvSpPr>
      <dsp:spPr>
        <a:xfrm>
          <a:off x="5611414" y="2516371"/>
          <a:ext cx="221850" cy="22185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D6565A-B49D-4394-9CA5-9EAB00C44A70}">
      <dsp:nvSpPr>
        <dsp:cNvPr id="0" name=""/>
        <dsp:cNvSpPr/>
      </dsp:nvSpPr>
      <dsp:spPr>
        <a:xfrm>
          <a:off x="5735650" y="2112604"/>
          <a:ext cx="348621" cy="348621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8D4C64-DA0F-4E18-B9AD-9AA5B2A0518F}">
      <dsp:nvSpPr>
        <dsp:cNvPr id="0" name=""/>
        <dsp:cNvSpPr/>
      </dsp:nvSpPr>
      <dsp:spPr>
        <a:xfrm>
          <a:off x="6046241" y="2547430"/>
          <a:ext cx="221850" cy="22185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F3BBD7-8AFF-4F31-9E9E-2EED2FB5E247}">
      <dsp:nvSpPr>
        <dsp:cNvPr id="0" name=""/>
        <dsp:cNvSpPr/>
      </dsp:nvSpPr>
      <dsp:spPr>
        <a:xfrm>
          <a:off x="6325772" y="2050486"/>
          <a:ext cx="507086" cy="50708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4D7A07-7F8B-4D1F-9A10-BD4DB0A2B67C}">
      <dsp:nvSpPr>
        <dsp:cNvPr id="0" name=""/>
        <dsp:cNvSpPr/>
      </dsp:nvSpPr>
      <dsp:spPr>
        <a:xfrm>
          <a:off x="7009071" y="1926250"/>
          <a:ext cx="348621" cy="348621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6B446A-E8DC-46D5-A1EB-EFFF35543B89}">
      <dsp:nvSpPr>
        <dsp:cNvPr id="0" name=""/>
        <dsp:cNvSpPr/>
      </dsp:nvSpPr>
      <dsp:spPr>
        <a:xfrm>
          <a:off x="5369528" y="1554557"/>
          <a:ext cx="290342" cy="36680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68041"/>
              </a:lnTo>
              <a:lnTo>
                <a:pt x="290342" y="366804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DFEE96-772B-41B3-AAE3-D3DFEF516909}">
      <dsp:nvSpPr>
        <dsp:cNvPr id="0" name=""/>
        <dsp:cNvSpPr/>
      </dsp:nvSpPr>
      <dsp:spPr>
        <a:xfrm>
          <a:off x="5369528" y="1554557"/>
          <a:ext cx="290342" cy="28788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78856"/>
              </a:lnTo>
              <a:lnTo>
                <a:pt x="290342" y="287885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059C8C-A0F8-41C5-BEAD-19EC33B93133}">
      <dsp:nvSpPr>
        <dsp:cNvPr id="0" name=""/>
        <dsp:cNvSpPr/>
      </dsp:nvSpPr>
      <dsp:spPr>
        <a:xfrm>
          <a:off x="5369528" y="1554557"/>
          <a:ext cx="290342" cy="20896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89671"/>
              </a:lnTo>
              <a:lnTo>
                <a:pt x="290342" y="208967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5F5242-A627-4932-B9D6-3CF81A28CB16}">
      <dsp:nvSpPr>
        <dsp:cNvPr id="0" name=""/>
        <dsp:cNvSpPr/>
      </dsp:nvSpPr>
      <dsp:spPr>
        <a:xfrm>
          <a:off x="5369528" y="1554557"/>
          <a:ext cx="290342" cy="13004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00487"/>
              </a:lnTo>
              <a:lnTo>
                <a:pt x="290342" y="130048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77260F-7AB2-4F63-BA34-2D2388A26E6F}">
      <dsp:nvSpPr>
        <dsp:cNvPr id="0" name=""/>
        <dsp:cNvSpPr/>
      </dsp:nvSpPr>
      <dsp:spPr>
        <a:xfrm>
          <a:off x="5369528" y="1554557"/>
          <a:ext cx="290342" cy="5113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11302"/>
              </a:lnTo>
              <a:lnTo>
                <a:pt x="290342" y="51130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6B1C56-E3EC-4E43-9C70-DD5391E53038}">
      <dsp:nvSpPr>
        <dsp:cNvPr id="0" name=""/>
        <dsp:cNvSpPr/>
      </dsp:nvSpPr>
      <dsp:spPr>
        <a:xfrm>
          <a:off x="4565599" y="765372"/>
          <a:ext cx="1578174" cy="2334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6710"/>
              </a:lnTo>
              <a:lnTo>
                <a:pt x="1578174" y="116710"/>
              </a:lnTo>
              <a:lnTo>
                <a:pt x="1578174" y="23342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1E746C-D253-4D32-A060-BF620971180E}">
      <dsp:nvSpPr>
        <dsp:cNvPr id="0" name=""/>
        <dsp:cNvSpPr/>
      </dsp:nvSpPr>
      <dsp:spPr>
        <a:xfrm>
          <a:off x="4148193" y="2343741"/>
          <a:ext cx="166729" cy="36680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68041"/>
              </a:lnTo>
              <a:lnTo>
                <a:pt x="166729" y="366804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D8F63C-E84F-4B02-9F90-91EB27A39EFF}">
      <dsp:nvSpPr>
        <dsp:cNvPr id="0" name=""/>
        <dsp:cNvSpPr/>
      </dsp:nvSpPr>
      <dsp:spPr>
        <a:xfrm>
          <a:off x="4148193" y="2343741"/>
          <a:ext cx="166729" cy="28788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78856"/>
              </a:lnTo>
              <a:lnTo>
                <a:pt x="166729" y="287885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A5D236-E40B-4C8D-B338-1407C6B4C338}">
      <dsp:nvSpPr>
        <dsp:cNvPr id="0" name=""/>
        <dsp:cNvSpPr/>
      </dsp:nvSpPr>
      <dsp:spPr>
        <a:xfrm>
          <a:off x="4148193" y="2343741"/>
          <a:ext cx="166729" cy="20896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89671"/>
              </a:lnTo>
              <a:lnTo>
                <a:pt x="166729" y="208967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157DCE-ECCF-4419-9B4D-578CAE276829}">
      <dsp:nvSpPr>
        <dsp:cNvPr id="0" name=""/>
        <dsp:cNvSpPr/>
      </dsp:nvSpPr>
      <dsp:spPr>
        <a:xfrm>
          <a:off x="4148193" y="2343741"/>
          <a:ext cx="166729" cy="13004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00487"/>
              </a:lnTo>
              <a:lnTo>
                <a:pt x="166729" y="130048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D6E9B9-86AC-45DD-B3F3-FCBD0DC62714}">
      <dsp:nvSpPr>
        <dsp:cNvPr id="0" name=""/>
        <dsp:cNvSpPr/>
      </dsp:nvSpPr>
      <dsp:spPr>
        <a:xfrm>
          <a:off x="4148193" y="2343741"/>
          <a:ext cx="166729" cy="5113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11302"/>
              </a:lnTo>
              <a:lnTo>
                <a:pt x="166729" y="51130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CC8E5C-58D2-413D-B5A1-0A01A66BD8C6}">
      <dsp:nvSpPr>
        <dsp:cNvPr id="0" name=""/>
        <dsp:cNvSpPr/>
      </dsp:nvSpPr>
      <dsp:spPr>
        <a:xfrm>
          <a:off x="2575381" y="1554557"/>
          <a:ext cx="2017422" cy="2334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6710"/>
              </a:lnTo>
              <a:lnTo>
                <a:pt x="2017422" y="116710"/>
              </a:lnTo>
              <a:lnTo>
                <a:pt x="2017422" y="23342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B7920A-FE42-41EC-8F61-2976FDE8C74B}">
      <dsp:nvSpPr>
        <dsp:cNvPr id="0" name=""/>
        <dsp:cNvSpPr/>
      </dsp:nvSpPr>
      <dsp:spPr>
        <a:xfrm>
          <a:off x="2575381" y="1554557"/>
          <a:ext cx="672474" cy="2334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6710"/>
              </a:lnTo>
              <a:lnTo>
                <a:pt x="672474" y="116710"/>
              </a:lnTo>
              <a:lnTo>
                <a:pt x="672474" y="23342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3D4A7C-D58A-452D-A875-9DAD5AC402D7}">
      <dsp:nvSpPr>
        <dsp:cNvPr id="0" name=""/>
        <dsp:cNvSpPr/>
      </dsp:nvSpPr>
      <dsp:spPr>
        <a:xfrm>
          <a:off x="1902907" y="1554557"/>
          <a:ext cx="672474" cy="233420"/>
        </a:xfrm>
        <a:custGeom>
          <a:avLst/>
          <a:gdLst/>
          <a:ahLst/>
          <a:cxnLst/>
          <a:rect l="0" t="0" r="0" b="0"/>
          <a:pathLst>
            <a:path>
              <a:moveTo>
                <a:pt x="672474" y="0"/>
              </a:moveTo>
              <a:lnTo>
                <a:pt x="672474" y="116710"/>
              </a:lnTo>
              <a:lnTo>
                <a:pt x="0" y="116710"/>
              </a:lnTo>
              <a:lnTo>
                <a:pt x="0" y="23342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68465C-C7CC-4E17-80FE-8975C92FDDBF}">
      <dsp:nvSpPr>
        <dsp:cNvPr id="0" name=""/>
        <dsp:cNvSpPr/>
      </dsp:nvSpPr>
      <dsp:spPr>
        <a:xfrm>
          <a:off x="557959" y="1554557"/>
          <a:ext cx="2017422" cy="233420"/>
        </a:xfrm>
        <a:custGeom>
          <a:avLst/>
          <a:gdLst/>
          <a:ahLst/>
          <a:cxnLst/>
          <a:rect l="0" t="0" r="0" b="0"/>
          <a:pathLst>
            <a:path>
              <a:moveTo>
                <a:pt x="2017422" y="0"/>
              </a:moveTo>
              <a:lnTo>
                <a:pt x="2017422" y="116710"/>
              </a:lnTo>
              <a:lnTo>
                <a:pt x="0" y="116710"/>
              </a:lnTo>
              <a:lnTo>
                <a:pt x="0" y="23342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85FB6E-73E3-4FD6-9BB7-036088D69A65}">
      <dsp:nvSpPr>
        <dsp:cNvPr id="0" name=""/>
        <dsp:cNvSpPr/>
      </dsp:nvSpPr>
      <dsp:spPr>
        <a:xfrm>
          <a:off x="2575381" y="765372"/>
          <a:ext cx="1990218" cy="233420"/>
        </a:xfrm>
        <a:custGeom>
          <a:avLst/>
          <a:gdLst/>
          <a:ahLst/>
          <a:cxnLst/>
          <a:rect l="0" t="0" r="0" b="0"/>
          <a:pathLst>
            <a:path>
              <a:moveTo>
                <a:pt x="1990218" y="0"/>
              </a:moveTo>
              <a:lnTo>
                <a:pt x="1990218" y="116710"/>
              </a:lnTo>
              <a:lnTo>
                <a:pt x="0" y="116710"/>
              </a:lnTo>
              <a:lnTo>
                <a:pt x="0" y="23342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66D191-240B-4AC9-A2A2-E5CB96B2CC55}">
      <dsp:nvSpPr>
        <dsp:cNvPr id="0" name=""/>
        <dsp:cNvSpPr/>
      </dsp:nvSpPr>
      <dsp:spPr>
        <a:xfrm>
          <a:off x="3228748" y="209608"/>
          <a:ext cx="2673701" cy="5557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kern="1200" dirty="0">
              <a:latin typeface="+mj-lt"/>
            </a:rPr>
            <a:t>การโอนความ</a:t>
          </a:r>
          <a:r>
            <a:rPr lang="th-TH" sz="2000" kern="1200" dirty="0" smtClean="0">
              <a:latin typeface="+mj-lt"/>
            </a:rPr>
            <a:t>เสี่ยง</a:t>
          </a:r>
          <a:endParaRPr lang="en-US" sz="2000" kern="1200" dirty="0">
            <a:latin typeface="+mj-lt"/>
          </a:endParaRPr>
        </a:p>
      </dsp:txBody>
      <dsp:txXfrm>
        <a:off x="3228748" y="209608"/>
        <a:ext cx="2673701" cy="555763"/>
      </dsp:txXfrm>
    </dsp:sp>
    <dsp:sp modelId="{188D3026-78BB-4678-A79A-1CE6A3E62DD3}">
      <dsp:nvSpPr>
        <dsp:cNvPr id="0" name=""/>
        <dsp:cNvSpPr/>
      </dsp:nvSpPr>
      <dsp:spPr>
        <a:xfrm>
          <a:off x="2019617" y="998793"/>
          <a:ext cx="1111527" cy="5557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latin typeface="+mj-lt"/>
            </a:rPr>
            <a:t>Traditional</a:t>
          </a:r>
        </a:p>
      </dsp:txBody>
      <dsp:txXfrm>
        <a:off x="2019617" y="998793"/>
        <a:ext cx="1111527" cy="555763"/>
      </dsp:txXfrm>
    </dsp:sp>
    <dsp:sp modelId="{88118A83-29B0-4ACB-A42C-FB7D59C3D248}">
      <dsp:nvSpPr>
        <dsp:cNvPr id="0" name=""/>
        <dsp:cNvSpPr/>
      </dsp:nvSpPr>
      <dsp:spPr>
        <a:xfrm>
          <a:off x="2195" y="1787978"/>
          <a:ext cx="1111527" cy="17491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+mj-lt"/>
            </a:rPr>
            <a:t>Raising Capital / Borrowing Money (Surplus Notes)</a:t>
          </a:r>
          <a:endParaRPr lang="en-US" sz="2000" kern="1200" dirty="0">
            <a:latin typeface="+mj-lt"/>
          </a:endParaRPr>
        </a:p>
      </dsp:txBody>
      <dsp:txXfrm>
        <a:off x="2195" y="1787978"/>
        <a:ext cx="1111527" cy="1749166"/>
      </dsp:txXfrm>
    </dsp:sp>
    <dsp:sp modelId="{B2B7C532-7C91-4028-8F43-A2B3C666E930}">
      <dsp:nvSpPr>
        <dsp:cNvPr id="0" name=""/>
        <dsp:cNvSpPr/>
      </dsp:nvSpPr>
      <dsp:spPr>
        <a:xfrm>
          <a:off x="1347143" y="1787978"/>
          <a:ext cx="1111527" cy="5557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+mj-lt"/>
            </a:rPr>
            <a:t>Reinsurance</a:t>
          </a:r>
          <a:endParaRPr lang="en-US" sz="2000" kern="1200" dirty="0">
            <a:latin typeface="+mj-lt"/>
          </a:endParaRPr>
        </a:p>
      </dsp:txBody>
      <dsp:txXfrm>
        <a:off x="1347143" y="1787978"/>
        <a:ext cx="1111527" cy="555763"/>
      </dsp:txXfrm>
    </dsp:sp>
    <dsp:sp modelId="{33DA01D7-29A4-4FF1-B0A5-9FAD342139AD}">
      <dsp:nvSpPr>
        <dsp:cNvPr id="0" name=""/>
        <dsp:cNvSpPr/>
      </dsp:nvSpPr>
      <dsp:spPr>
        <a:xfrm>
          <a:off x="2692092" y="1787978"/>
          <a:ext cx="1111527" cy="5557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latin typeface="+mj-lt"/>
            </a:rPr>
            <a:t>Derivatives</a:t>
          </a:r>
        </a:p>
      </dsp:txBody>
      <dsp:txXfrm>
        <a:off x="2692092" y="1787978"/>
        <a:ext cx="1111527" cy="555763"/>
      </dsp:txXfrm>
    </dsp:sp>
    <dsp:sp modelId="{39B5B10A-ADF3-4525-BEF2-1876F7E04C27}">
      <dsp:nvSpPr>
        <dsp:cNvPr id="0" name=""/>
        <dsp:cNvSpPr/>
      </dsp:nvSpPr>
      <dsp:spPr>
        <a:xfrm>
          <a:off x="4037040" y="1787978"/>
          <a:ext cx="1111527" cy="5557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latin typeface="+mj-lt"/>
            </a:rPr>
            <a:t>Others</a:t>
          </a:r>
        </a:p>
      </dsp:txBody>
      <dsp:txXfrm>
        <a:off x="4037040" y="1787978"/>
        <a:ext cx="1111527" cy="555763"/>
      </dsp:txXfrm>
    </dsp:sp>
    <dsp:sp modelId="{A82720EC-5E15-4D38-A203-8F1B65636D53}">
      <dsp:nvSpPr>
        <dsp:cNvPr id="0" name=""/>
        <dsp:cNvSpPr/>
      </dsp:nvSpPr>
      <dsp:spPr>
        <a:xfrm>
          <a:off x="4314922" y="2577162"/>
          <a:ext cx="1111527" cy="5557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latin typeface="+mj-lt"/>
            </a:rPr>
            <a:t>Pricing</a:t>
          </a:r>
        </a:p>
      </dsp:txBody>
      <dsp:txXfrm>
        <a:off x="4314922" y="2577162"/>
        <a:ext cx="1111527" cy="555763"/>
      </dsp:txXfrm>
    </dsp:sp>
    <dsp:sp modelId="{ACA11BE0-E802-453A-9E9C-A3F578AA0ED6}">
      <dsp:nvSpPr>
        <dsp:cNvPr id="0" name=""/>
        <dsp:cNvSpPr/>
      </dsp:nvSpPr>
      <dsp:spPr>
        <a:xfrm>
          <a:off x="4314922" y="3366347"/>
          <a:ext cx="1111527" cy="5557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latin typeface="+mj-lt"/>
            </a:rPr>
            <a:t>Organization Form</a:t>
          </a:r>
        </a:p>
      </dsp:txBody>
      <dsp:txXfrm>
        <a:off x="4314922" y="3366347"/>
        <a:ext cx="1111527" cy="555763"/>
      </dsp:txXfrm>
    </dsp:sp>
    <dsp:sp modelId="{7AAF1EE9-B8BC-4EB7-A163-BCD5003C9827}">
      <dsp:nvSpPr>
        <dsp:cNvPr id="0" name=""/>
        <dsp:cNvSpPr/>
      </dsp:nvSpPr>
      <dsp:spPr>
        <a:xfrm>
          <a:off x="4314922" y="4155532"/>
          <a:ext cx="1111527" cy="5557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latin typeface="+mj-lt"/>
            </a:rPr>
            <a:t>Within Group Companies</a:t>
          </a:r>
        </a:p>
      </dsp:txBody>
      <dsp:txXfrm>
        <a:off x="4314922" y="4155532"/>
        <a:ext cx="1111527" cy="555763"/>
      </dsp:txXfrm>
    </dsp:sp>
    <dsp:sp modelId="{C8C65D03-4A3D-4FB3-A141-10CBB48D2B11}">
      <dsp:nvSpPr>
        <dsp:cNvPr id="0" name=""/>
        <dsp:cNvSpPr/>
      </dsp:nvSpPr>
      <dsp:spPr>
        <a:xfrm>
          <a:off x="4314922" y="4944716"/>
          <a:ext cx="1111527" cy="5557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latin typeface="+mj-lt"/>
            </a:rPr>
            <a:t>Declare Bankruptcy</a:t>
          </a:r>
        </a:p>
      </dsp:txBody>
      <dsp:txXfrm>
        <a:off x="4314922" y="4944716"/>
        <a:ext cx="1111527" cy="555763"/>
      </dsp:txXfrm>
    </dsp:sp>
    <dsp:sp modelId="{CAA6058D-FC51-43DC-AFC5-0C20FA775A90}">
      <dsp:nvSpPr>
        <dsp:cNvPr id="0" name=""/>
        <dsp:cNvSpPr/>
      </dsp:nvSpPr>
      <dsp:spPr>
        <a:xfrm>
          <a:off x="4314922" y="5733901"/>
          <a:ext cx="1111527" cy="5557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latin typeface="+mj-lt"/>
            </a:rPr>
            <a:t>Contract Design</a:t>
          </a:r>
        </a:p>
      </dsp:txBody>
      <dsp:txXfrm>
        <a:off x="4314922" y="5733901"/>
        <a:ext cx="1111527" cy="555763"/>
      </dsp:txXfrm>
    </dsp:sp>
    <dsp:sp modelId="{C83431A8-1003-4555-9D45-6B0713548BAA}">
      <dsp:nvSpPr>
        <dsp:cNvPr id="0" name=""/>
        <dsp:cNvSpPr/>
      </dsp:nvSpPr>
      <dsp:spPr>
        <a:xfrm>
          <a:off x="5175967" y="998793"/>
          <a:ext cx="1935614" cy="5557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latin typeface="+mj-lt"/>
            </a:rPr>
            <a:t>Alternative (Capital Market Solution)</a:t>
          </a:r>
        </a:p>
      </dsp:txBody>
      <dsp:txXfrm>
        <a:off x="5175967" y="998793"/>
        <a:ext cx="1935614" cy="555763"/>
      </dsp:txXfrm>
    </dsp:sp>
    <dsp:sp modelId="{BD33ACFB-3586-4006-8532-3DEA98172E0A}">
      <dsp:nvSpPr>
        <dsp:cNvPr id="0" name=""/>
        <dsp:cNvSpPr/>
      </dsp:nvSpPr>
      <dsp:spPr>
        <a:xfrm>
          <a:off x="5659871" y="1787978"/>
          <a:ext cx="1111527" cy="5557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latin typeface="+mj-lt"/>
            </a:rPr>
            <a:t>Captives</a:t>
          </a:r>
        </a:p>
      </dsp:txBody>
      <dsp:txXfrm>
        <a:off x="5659871" y="1787978"/>
        <a:ext cx="1111527" cy="555763"/>
      </dsp:txXfrm>
    </dsp:sp>
    <dsp:sp modelId="{F09F316A-2540-40D7-93D6-623976297597}">
      <dsp:nvSpPr>
        <dsp:cNvPr id="0" name=""/>
        <dsp:cNvSpPr/>
      </dsp:nvSpPr>
      <dsp:spPr>
        <a:xfrm>
          <a:off x="5659871" y="2577162"/>
          <a:ext cx="1111527" cy="5557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latin typeface="+mj-lt"/>
            </a:rPr>
            <a:t>Cat Bond</a:t>
          </a:r>
        </a:p>
      </dsp:txBody>
      <dsp:txXfrm>
        <a:off x="5659871" y="2577162"/>
        <a:ext cx="1111527" cy="555763"/>
      </dsp:txXfrm>
    </dsp:sp>
    <dsp:sp modelId="{423AAB80-19F5-456D-AD42-ED3BF11274CC}">
      <dsp:nvSpPr>
        <dsp:cNvPr id="0" name=""/>
        <dsp:cNvSpPr/>
      </dsp:nvSpPr>
      <dsp:spPr>
        <a:xfrm>
          <a:off x="5659871" y="3366347"/>
          <a:ext cx="1111527" cy="5557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latin typeface="+mj-lt"/>
            </a:rPr>
            <a:t>Sidecars</a:t>
          </a:r>
        </a:p>
      </dsp:txBody>
      <dsp:txXfrm>
        <a:off x="5659871" y="3366347"/>
        <a:ext cx="1111527" cy="555763"/>
      </dsp:txXfrm>
    </dsp:sp>
    <dsp:sp modelId="{82C22934-CB9D-4271-AD41-67C9AECE9A2F}">
      <dsp:nvSpPr>
        <dsp:cNvPr id="0" name=""/>
        <dsp:cNvSpPr/>
      </dsp:nvSpPr>
      <dsp:spPr>
        <a:xfrm>
          <a:off x="5659871" y="4155532"/>
          <a:ext cx="1111527" cy="5557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latin typeface="+mj-lt"/>
            </a:rPr>
            <a:t>ILS and Securitization</a:t>
          </a:r>
        </a:p>
      </dsp:txBody>
      <dsp:txXfrm>
        <a:off x="5659871" y="4155532"/>
        <a:ext cx="1111527" cy="555763"/>
      </dsp:txXfrm>
    </dsp:sp>
    <dsp:sp modelId="{BC53732F-FA16-4C93-86F0-3D94B047C3FA}">
      <dsp:nvSpPr>
        <dsp:cNvPr id="0" name=""/>
        <dsp:cNvSpPr/>
      </dsp:nvSpPr>
      <dsp:spPr>
        <a:xfrm>
          <a:off x="5659871" y="4944716"/>
          <a:ext cx="1111527" cy="5557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latin typeface="+mj-lt"/>
            </a:rPr>
            <a:t>Others</a:t>
          </a:r>
        </a:p>
      </dsp:txBody>
      <dsp:txXfrm>
        <a:off x="5659871" y="4944716"/>
        <a:ext cx="1111527" cy="5557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809" y="1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7829834-81E7-4DE8-8564-F3CA8903F91C}" type="datetimeFigureOut">
              <a:rPr lang="en-US" smtClean="0"/>
              <a:t>10/9/2017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986E7B8-268D-4261-8B1F-72F0ABF80E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7476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D1138-86FF-4BC1-8BDB-A5250E41824B}" type="datetimeFigureOut">
              <a:rPr lang="en-US" smtClean="0"/>
              <a:t>10/9/2017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A2079-07FA-42C1-B8CF-076769C0D7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589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D1138-86FF-4BC1-8BDB-A5250E41824B}" type="datetimeFigureOut">
              <a:rPr lang="en-US" smtClean="0"/>
              <a:t>10/9/2017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A2079-07FA-42C1-B8CF-076769C0D7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944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D1138-86FF-4BC1-8BDB-A5250E41824B}" type="datetimeFigureOut">
              <a:rPr lang="en-US" smtClean="0"/>
              <a:t>10/9/2017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A2079-07FA-42C1-B8CF-076769C0D7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9251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IST info">
    <p:bg>
      <p:bgPr>
        <a:solidFill>
          <a:srgbClr val="F2EC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 userDrawn="1"/>
        </p:nvSpPr>
        <p:spPr>
          <a:xfrm>
            <a:off x="4218073" y="4945637"/>
            <a:ext cx="3337027" cy="3612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Font typeface="Arial" panose="020B0604020202020204" pitchFamily="34" charset="0"/>
              <a:buNone/>
              <a:defRPr sz="6000" b="0" kern="1200" spc="-120" baseline="0">
                <a:solidFill>
                  <a:srgbClr val="EE2E6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SECOND STEP</a:t>
            </a:r>
            <a:endParaRPr lang="en-US" sz="20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0" name="Subtitle 2"/>
          <p:cNvSpPr txBox="1">
            <a:spLocks/>
          </p:cNvSpPr>
          <p:nvPr userDrawn="1"/>
        </p:nvSpPr>
        <p:spPr>
          <a:xfrm>
            <a:off x="4218073" y="5355072"/>
            <a:ext cx="3337027" cy="12696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sz="28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hu-H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Customize</a:t>
            </a:r>
            <a:r>
              <a:rPr lang="hu-H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hu-H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look</a:t>
            </a:r>
            <a:r>
              <a:rPr lang="hu-H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</a:t>
            </a:r>
            <a:r>
              <a:rPr lang="hu-H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hu-H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templates</a:t>
            </a:r>
            <a:r>
              <a:rPr lang="hu-H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hu-H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edit</a:t>
            </a:r>
            <a:r>
              <a:rPr lang="hu-H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text,</a:t>
            </a:r>
            <a:r>
              <a:rPr lang="hu-HU" sz="1400" baseline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add </a:t>
            </a:r>
            <a:r>
              <a:rPr lang="hu-HU" sz="1400" baseline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images</a:t>
            </a:r>
            <a:endParaRPr lang="en-U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 userDrawn="1"/>
        </p:nvSpPr>
        <p:spPr>
          <a:xfrm>
            <a:off x="618931" y="4945637"/>
            <a:ext cx="2923591" cy="3612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Font typeface="Arial" panose="020B0604020202020204" pitchFamily="34" charset="0"/>
              <a:buNone/>
              <a:defRPr sz="6000" b="0" kern="1200" spc="-120" baseline="0">
                <a:solidFill>
                  <a:srgbClr val="EE2E6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FIRST STEP</a:t>
            </a:r>
            <a:endParaRPr lang="en-US" sz="20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2" name="Subtitle 2"/>
          <p:cNvSpPr txBox="1">
            <a:spLocks/>
          </p:cNvSpPr>
          <p:nvPr userDrawn="1"/>
        </p:nvSpPr>
        <p:spPr>
          <a:xfrm>
            <a:off x="618930" y="5355072"/>
            <a:ext cx="2923591" cy="12696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sz="28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hu-HU" sz="1400" dirty="0" err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Click</a:t>
            </a:r>
            <a:r>
              <a:rPr lang="hu-HU" sz="1400" baseline="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dirty="0">
                <a:solidFill>
                  <a:srgbClr val="EE2E6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New</a:t>
            </a:r>
            <a:r>
              <a:rPr lang="hu-HU" sz="1400" baseline="0" dirty="0">
                <a:solidFill>
                  <a:srgbClr val="EE2E6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baseline="0" dirty="0" err="1">
                <a:solidFill>
                  <a:srgbClr val="EE2E6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Slide</a:t>
            </a:r>
            <a:endParaRPr lang="hu-HU" sz="1400" baseline="0" dirty="0">
              <a:solidFill>
                <a:schemeClr val="accen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hu-HU" sz="1400" baseline="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Master </a:t>
            </a:r>
            <a:r>
              <a:rPr lang="hu-HU" sz="1400" baseline="0" dirty="0" err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slides</a:t>
            </a:r>
            <a:r>
              <a:rPr lang="hu-HU" sz="1400" baseline="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baseline="0" dirty="0" err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contain</a:t>
            </a:r>
            <a:r>
              <a:rPr lang="hu-HU" sz="1400" baseline="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baseline="0" dirty="0" err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</a:t>
            </a:r>
            <a:r>
              <a:rPr lang="hu-HU" sz="1400" baseline="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baseline="0" dirty="0" err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hu-HU" sz="1400" baseline="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design </a:t>
            </a:r>
            <a:r>
              <a:rPr lang="hu-HU" sz="1400" baseline="0" dirty="0" err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layouts</a:t>
            </a:r>
            <a:endParaRPr lang="hu-HU" sz="1400" baseline="0" dirty="0">
              <a:solidFill>
                <a:srgbClr val="EE2E6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 userDrawn="1"/>
        </p:nvSpPr>
        <p:spPr>
          <a:xfrm>
            <a:off x="8007215" y="4945637"/>
            <a:ext cx="3337027" cy="3612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Font typeface="Arial" panose="020B0604020202020204" pitchFamily="34" charset="0"/>
              <a:buNone/>
              <a:defRPr sz="6000" b="0" kern="1200" spc="-120" baseline="0">
                <a:solidFill>
                  <a:srgbClr val="EE2E6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THIRD STEP</a:t>
            </a:r>
            <a:endParaRPr lang="en-US" sz="20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4" name="Subtitle 2"/>
          <p:cNvSpPr txBox="1">
            <a:spLocks/>
          </p:cNvSpPr>
          <p:nvPr userDrawn="1"/>
        </p:nvSpPr>
        <p:spPr>
          <a:xfrm>
            <a:off x="8007214" y="5355073"/>
            <a:ext cx="3277953" cy="12696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sz="28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hu-H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It</a:t>
            </a:r>
            <a:r>
              <a:rPr lang="hu-H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should</a:t>
            </a:r>
            <a:r>
              <a:rPr lang="hu-H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</a:t>
            </a:r>
            <a:r>
              <a:rPr lang="hu-H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hu-H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but</a:t>
            </a:r>
            <a:r>
              <a:rPr lang="hu-H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</a:t>
            </a:r>
            <a:r>
              <a:rPr lang="hu-H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case</a:t>
            </a:r>
            <a:r>
              <a:rPr lang="hu-H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</a:t>
            </a:r>
            <a:r>
              <a:rPr lang="hu-H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are</a:t>
            </a:r>
            <a:r>
              <a:rPr lang="hu-H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lost</a:t>
            </a:r>
            <a:r>
              <a:rPr lang="hu-H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hu-H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</a:t>
            </a:r>
            <a:r>
              <a:rPr lang="hu-H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can</a:t>
            </a:r>
            <a:r>
              <a:rPr lang="hu-HU" sz="1400" baseline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baseline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support</a:t>
            </a:r>
            <a:r>
              <a:rPr lang="hu-HU" sz="1400" baseline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baseline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</a:t>
            </a:r>
            <a:r>
              <a:rPr lang="hu-HU" sz="1400" baseline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hu-HU" sz="1400" baseline="0" dirty="0">
                <a:solidFill>
                  <a:srgbClr val="EE2E6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hello@</a:t>
            </a:r>
            <a:r>
              <a:rPr lang="hu-HU" sz="1400" baseline="0" dirty="0" err="1">
                <a:solidFill>
                  <a:srgbClr val="EE2E6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slideist.com</a:t>
            </a:r>
            <a:endParaRPr lang="en-US" sz="1400" dirty="0">
              <a:solidFill>
                <a:srgbClr val="EE2E6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Oval 24"/>
          <p:cNvSpPr/>
          <p:nvPr userDrawn="1"/>
        </p:nvSpPr>
        <p:spPr>
          <a:xfrm>
            <a:off x="939845" y="2212304"/>
            <a:ext cx="2281759" cy="2281759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6" name="Oval 25"/>
          <p:cNvSpPr/>
          <p:nvPr userDrawn="1"/>
        </p:nvSpPr>
        <p:spPr>
          <a:xfrm>
            <a:off x="4737346" y="2212303"/>
            <a:ext cx="2281759" cy="2281759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7" name="Oval 26"/>
          <p:cNvSpPr/>
          <p:nvPr userDrawn="1"/>
        </p:nvSpPr>
        <p:spPr>
          <a:xfrm>
            <a:off x="8534848" y="2212303"/>
            <a:ext cx="2281759" cy="2281759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8" name="Rectangle 27"/>
          <p:cNvSpPr/>
          <p:nvPr userDrawn="1"/>
        </p:nvSpPr>
        <p:spPr>
          <a:xfrm>
            <a:off x="3823335" y="716738"/>
            <a:ext cx="42011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4000" dirty="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MICRO TUTORIAL</a:t>
            </a:r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708" y="556697"/>
            <a:ext cx="1200928" cy="214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6464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+ Subtitle // Red">
    <p:bg>
      <p:bgPr>
        <a:pattFill prst="pct40">
          <a:fgClr>
            <a:srgbClr val="EF5339"/>
          </a:fgClr>
          <a:bgClr>
            <a:schemeClr val="accent4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9380" y="4065812"/>
            <a:ext cx="11363520" cy="48985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27" hasCustomPrompt="1"/>
          </p:nvPr>
        </p:nvSpPr>
        <p:spPr>
          <a:xfrm>
            <a:off x="4065815" y="1787979"/>
            <a:ext cx="4057650" cy="2129713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i="0" baseline="0"/>
            </a:lvl1pPr>
          </a:lstStyle>
          <a:p>
            <a:r>
              <a:rPr lang="en-US" dirty="0"/>
              <a:t>C</a:t>
            </a:r>
            <a:r>
              <a:rPr lang="hu-HU" dirty="0"/>
              <a:t>LICK</a:t>
            </a:r>
            <a:r>
              <a:rPr lang="en-US" dirty="0"/>
              <a:t> </a:t>
            </a:r>
            <a:r>
              <a:rPr lang="hu-HU" dirty="0"/>
              <a:t>ICON TO ADD LOGO</a:t>
            </a:r>
            <a:r>
              <a:rPr lang="en-US" dirty="0"/>
              <a:t> </a:t>
            </a:r>
            <a:r>
              <a:rPr lang="hu-HU" dirty="0"/>
              <a:t>(</a:t>
            </a:r>
            <a:r>
              <a:rPr lang="hu-HU" dirty="0" err="1"/>
              <a:t>Logo</a:t>
            </a:r>
            <a:r>
              <a:rPr lang="hu-HU" dirty="0"/>
              <a:t> </a:t>
            </a:r>
            <a:r>
              <a:rPr lang="hu-HU" dirty="0" err="1"/>
              <a:t>size</a:t>
            </a:r>
            <a:r>
              <a:rPr lang="hu-HU" dirty="0"/>
              <a:t>: 1000X500px and </a:t>
            </a:r>
            <a:r>
              <a:rPr lang="en-US" dirty="0"/>
              <a:t>preferably be transparent background PNG</a:t>
            </a:r>
            <a:r>
              <a:rPr lang="hu-HU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158346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+ Subtitle // Blue">
    <p:bg>
      <p:bgPr>
        <a:pattFill prst="pct40">
          <a:fgClr>
            <a:schemeClr val="accent6"/>
          </a:fgClr>
          <a:bgClr>
            <a:schemeClr val="tx2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9380" y="4065812"/>
            <a:ext cx="11363520" cy="48985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2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27" hasCustomPrompt="1"/>
          </p:nvPr>
        </p:nvSpPr>
        <p:spPr>
          <a:xfrm>
            <a:off x="4065815" y="1787979"/>
            <a:ext cx="4057650" cy="2129713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i="0" baseline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</a:t>
            </a:r>
            <a:r>
              <a:rPr lang="hu-HU" dirty="0"/>
              <a:t>LICK</a:t>
            </a:r>
            <a:r>
              <a:rPr lang="en-US" dirty="0"/>
              <a:t> </a:t>
            </a:r>
            <a:r>
              <a:rPr lang="hu-HU" dirty="0"/>
              <a:t>ICON TO ADD LOGO</a:t>
            </a:r>
            <a:r>
              <a:rPr lang="en-US" dirty="0"/>
              <a:t> </a:t>
            </a:r>
            <a:r>
              <a:rPr lang="hu-HU" dirty="0"/>
              <a:t>(</a:t>
            </a:r>
            <a:r>
              <a:rPr lang="hu-HU" dirty="0" err="1"/>
              <a:t>Logo</a:t>
            </a:r>
            <a:r>
              <a:rPr lang="hu-HU" dirty="0"/>
              <a:t> </a:t>
            </a:r>
            <a:r>
              <a:rPr lang="hu-HU" dirty="0" err="1"/>
              <a:t>size</a:t>
            </a:r>
            <a:r>
              <a:rPr lang="hu-HU" dirty="0"/>
              <a:t>: 1000X500px and </a:t>
            </a:r>
            <a:r>
              <a:rPr lang="en-US" dirty="0"/>
              <a:t>preferably be transparent background PNG</a:t>
            </a:r>
            <a:r>
              <a:rPr lang="hu-HU" dirty="0"/>
              <a:t>)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501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ogo + Subtitle // Light">
    <p:bg>
      <p:bgPr>
        <a:pattFill prst="pct40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9380" y="4065812"/>
            <a:ext cx="11363520" cy="48985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27" hasCustomPrompt="1"/>
          </p:nvPr>
        </p:nvSpPr>
        <p:spPr>
          <a:xfrm>
            <a:off x="4065815" y="1787979"/>
            <a:ext cx="4057650" cy="2129713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i="0" baseline="0"/>
            </a:lvl1pPr>
          </a:lstStyle>
          <a:p>
            <a:r>
              <a:rPr lang="en-US" dirty="0"/>
              <a:t>C</a:t>
            </a:r>
            <a:r>
              <a:rPr lang="hu-HU" dirty="0"/>
              <a:t>LICK</a:t>
            </a:r>
            <a:r>
              <a:rPr lang="en-US" dirty="0"/>
              <a:t> </a:t>
            </a:r>
            <a:r>
              <a:rPr lang="hu-HU" dirty="0"/>
              <a:t>ICON TO ADD LOGO</a:t>
            </a:r>
            <a:r>
              <a:rPr lang="en-US" dirty="0"/>
              <a:t> </a:t>
            </a:r>
            <a:r>
              <a:rPr lang="hu-HU" dirty="0"/>
              <a:t>(</a:t>
            </a:r>
            <a:r>
              <a:rPr lang="hu-HU" dirty="0" err="1"/>
              <a:t>Logo</a:t>
            </a:r>
            <a:r>
              <a:rPr lang="hu-HU" dirty="0"/>
              <a:t> </a:t>
            </a:r>
            <a:r>
              <a:rPr lang="hu-HU" dirty="0" err="1"/>
              <a:t>size</a:t>
            </a:r>
            <a:r>
              <a:rPr lang="hu-HU" dirty="0"/>
              <a:t>: 1000X500px and </a:t>
            </a:r>
            <a:r>
              <a:rPr lang="en-US" dirty="0"/>
              <a:t>preferably be transparent background PNG</a:t>
            </a:r>
            <a:r>
              <a:rPr lang="hu-HU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542474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Subtitle - Blue bg">
    <p:bg>
      <p:bgPr>
        <a:pattFill prst="pct40">
          <a:fgClr>
            <a:schemeClr val="accent6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1216" y="578498"/>
            <a:ext cx="11140751" cy="4198615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1216" y="4792436"/>
            <a:ext cx="9476208" cy="106036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28" hasCustomPrompt="1"/>
          </p:nvPr>
        </p:nvSpPr>
        <p:spPr>
          <a:xfrm>
            <a:off x="11541967" y="241268"/>
            <a:ext cx="463418" cy="46902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</a:t>
            </a:r>
            <a:r>
              <a:rPr lang="hu-HU" dirty="0"/>
              <a:t>LICK</a:t>
            </a:r>
            <a:r>
              <a:rPr lang="en-US" dirty="0"/>
              <a:t> </a:t>
            </a:r>
            <a:r>
              <a:rPr lang="hu-HU" dirty="0"/>
              <a:t>ICON TO ADD ICON (50X50px)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25598713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Subtitle - Red bg">
    <p:bg>
      <p:bgPr>
        <a:pattFill prst="pct40">
          <a:fgClr>
            <a:srgbClr val="EF5339"/>
          </a:fgClr>
          <a:bgClr>
            <a:schemeClr val="accent4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401216" y="578498"/>
            <a:ext cx="11140751" cy="4198615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401216" y="4792436"/>
            <a:ext cx="9476208" cy="106036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28" hasCustomPrompt="1"/>
          </p:nvPr>
        </p:nvSpPr>
        <p:spPr>
          <a:xfrm>
            <a:off x="11541967" y="241268"/>
            <a:ext cx="463418" cy="46902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</a:t>
            </a:r>
            <a:r>
              <a:rPr lang="hu-HU" dirty="0"/>
              <a:t>LICK</a:t>
            </a:r>
            <a:r>
              <a:rPr lang="en-US" dirty="0"/>
              <a:t> </a:t>
            </a:r>
            <a:r>
              <a:rPr lang="hu-HU" dirty="0"/>
              <a:t>ICON TO ADD ICON (50X50px)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5436571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Subtitle - Whit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401216" y="578498"/>
            <a:ext cx="11140751" cy="4198615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401216" y="4792436"/>
            <a:ext cx="9476208" cy="106036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28" hasCustomPrompt="1"/>
          </p:nvPr>
        </p:nvSpPr>
        <p:spPr>
          <a:xfrm>
            <a:off x="11541967" y="241268"/>
            <a:ext cx="463418" cy="46902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</a:t>
            </a:r>
            <a:r>
              <a:rPr lang="hu-HU" dirty="0"/>
              <a:t>LICK</a:t>
            </a:r>
            <a:r>
              <a:rPr lang="en-US" dirty="0"/>
              <a:t> </a:t>
            </a:r>
            <a:r>
              <a:rPr lang="hu-HU" dirty="0"/>
              <a:t>ICON TO ADD ICON (50X50px)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40056537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List - 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26572" y="2155371"/>
            <a:ext cx="11206064" cy="1007697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7200" b="0"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382558" y="3265709"/>
            <a:ext cx="11150078" cy="2192529"/>
          </a:xfrm>
        </p:spPr>
        <p:txBody>
          <a:bodyPr anchor="t">
            <a:normAutofit/>
          </a:bodyPr>
          <a:lstStyle>
            <a:lvl1pPr marL="342900" indent="-342900">
              <a:lnSpc>
                <a:spcPct val="100000"/>
              </a:lnSpc>
              <a:buFontTx/>
              <a:buBlip>
                <a:blip r:embed="rId2"/>
              </a:buBlip>
              <a:defRPr sz="240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180002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D1138-86FF-4BC1-8BDB-A5250E41824B}" type="datetimeFigureOut">
              <a:rPr lang="en-US" smtClean="0"/>
              <a:t>10/9/2017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A2079-07FA-42C1-B8CF-076769C0D7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5705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List - Blue b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572" y="2155371"/>
            <a:ext cx="11206064" cy="1007697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72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2558" y="3265709"/>
            <a:ext cx="11150078" cy="2192529"/>
          </a:xfrm>
        </p:spPr>
        <p:txBody>
          <a:bodyPr anchor="t">
            <a:normAutofit/>
          </a:bodyPr>
          <a:lstStyle>
            <a:lvl1pPr marL="342900" indent="-342900">
              <a:lnSpc>
                <a:spcPct val="100000"/>
              </a:lnSpc>
              <a:buFontTx/>
              <a:buBlip>
                <a:blip r:embed="rId2"/>
              </a:buBlip>
              <a:defRPr sz="240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37871277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2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1216" y="1483567"/>
            <a:ext cx="5617030" cy="4236097"/>
          </a:xfrm>
        </p:spPr>
        <p:txBody>
          <a:bodyPr>
            <a:normAutofit/>
          </a:bodyPr>
          <a:lstStyle>
            <a:lvl1pPr marL="285750" indent="-285750">
              <a:lnSpc>
                <a:spcPct val="150000"/>
              </a:lnSpc>
              <a:buFontTx/>
              <a:buBlip>
                <a:blip r:embed="rId2"/>
              </a:buBlip>
              <a:defRPr sz="1600">
                <a:solidFill>
                  <a:schemeClr val="accent1"/>
                </a:solidFill>
              </a:defRPr>
            </a:lvl1pPr>
            <a:lvl2pPr marL="290322" indent="-285750">
              <a:lnSpc>
                <a:spcPct val="150000"/>
              </a:lnSpc>
              <a:buFontTx/>
              <a:buBlip>
                <a:blip r:embed="rId2"/>
              </a:buBlip>
              <a:defRPr sz="1600">
                <a:solidFill>
                  <a:schemeClr val="accent1"/>
                </a:solidFill>
              </a:defRPr>
            </a:lvl2pPr>
            <a:lvl3pPr marL="285750" indent="-285750">
              <a:lnSpc>
                <a:spcPct val="150000"/>
              </a:lnSpc>
              <a:buFontTx/>
              <a:buBlip>
                <a:blip r:embed="rId2"/>
              </a:buBlip>
              <a:defRPr sz="1600">
                <a:solidFill>
                  <a:schemeClr val="accent1"/>
                </a:solidFill>
              </a:defRPr>
            </a:lvl3pPr>
            <a:lvl4pPr marL="285750" indent="-285750">
              <a:lnSpc>
                <a:spcPct val="150000"/>
              </a:lnSpc>
              <a:buFontTx/>
              <a:buBlip>
                <a:blip r:embed="rId2"/>
              </a:buBlip>
              <a:defRPr sz="1600">
                <a:solidFill>
                  <a:schemeClr val="accent1"/>
                </a:solidFill>
              </a:defRPr>
            </a:lvl4pPr>
            <a:lvl5pPr marL="285750" indent="-285750">
              <a:lnSpc>
                <a:spcPct val="150000"/>
              </a:lnSpc>
              <a:buFontTx/>
              <a:buBlip>
                <a:blip r:embed="rId2"/>
              </a:buBlip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Titl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 dirty="0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0"/>
          </p:nvPr>
        </p:nvSpPr>
        <p:spPr>
          <a:xfrm>
            <a:off x="6214186" y="1483566"/>
            <a:ext cx="5617030" cy="4236097"/>
          </a:xfrm>
        </p:spPr>
        <p:txBody>
          <a:bodyPr>
            <a:normAutofit/>
          </a:bodyPr>
          <a:lstStyle>
            <a:lvl1pPr marL="285750" indent="-285750">
              <a:lnSpc>
                <a:spcPct val="150000"/>
              </a:lnSpc>
              <a:buFontTx/>
              <a:buBlip>
                <a:blip r:embed="rId2"/>
              </a:buBlip>
              <a:defRPr sz="1600">
                <a:solidFill>
                  <a:schemeClr val="accent1"/>
                </a:solidFill>
              </a:defRPr>
            </a:lvl1pPr>
            <a:lvl2pPr marL="290322" indent="-285750">
              <a:lnSpc>
                <a:spcPct val="150000"/>
              </a:lnSpc>
              <a:buFontTx/>
              <a:buBlip>
                <a:blip r:embed="rId2"/>
              </a:buBlip>
              <a:defRPr sz="1600">
                <a:solidFill>
                  <a:schemeClr val="accent1"/>
                </a:solidFill>
              </a:defRPr>
            </a:lvl2pPr>
            <a:lvl3pPr marL="285750" indent="-285750">
              <a:lnSpc>
                <a:spcPct val="150000"/>
              </a:lnSpc>
              <a:buFontTx/>
              <a:buBlip>
                <a:blip r:embed="rId2"/>
              </a:buBlip>
              <a:defRPr sz="1600">
                <a:solidFill>
                  <a:schemeClr val="accent1"/>
                </a:solidFill>
              </a:defRPr>
            </a:lvl3pPr>
            <a:lvl4pPr marL="285750" indent="-285750">
              <a:lnSpc>
                <a:spcPct val="150000"/>
              </a:lnSpc>
              <a:buFontTx/>
              <a:buBlip>
                <a:blip r:embed="rId2"/>
              </a:buBlip>
              <a:defRPr sz="1600">
                <a:solidFill>
                  <a:schemeClr val="accent1"/>
                </a:solidFill>
              </a:defRPr>
            </a:lvl4pPr>
            <a:lvl5pPr marL="285750" indent="-285750">
              <a:lnSpc>
                <a:spcPct val="150000"/>
              </a:lnSpc>
              <a:buFontTx/>
              <a:buBlip>
                <a:blip r:embed="rId2"/>
              </a:buBlip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42781550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01216" y="1763497"/>
            <a:ext cx="5617030" cy="4236097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600">
                <a:solidFill>
                  <a:schemeClr val="accent1"/>
                </a:solidFill>
              </a:defRPr>
            </a:lvl1pPr>
            <a:lvl2pPr>
              <a:lnSpc>
                <a:spcPct val="150000"/>
              </a:lnSpc>
              <a:defRPr sz="1600">
                <a:solidFill>
                  <a:schemeClr val="accent1"/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accent1"/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accent1"/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6204856" y="1763497"/>
            <a:ext cx="5617030" cy="4236097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600">
                <a:solidFill>
                  <a:schemeClr val="accent1"/>
                </a:solidFill>
              </a:defRPr>
            </a:lvl1pPr>
            <a:lvl2pPr>
              <a:lnSpc>
                <a:spcPct val="150000"/>
              </a:lnSpc>
              <a:defRPr sz="1600">
                <a:solidFill>
                  <a:schemeClr val="accent1"/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accent1"/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accent1"/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23481527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Picture +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0"/>
          </p:nvPr>
        </p:nvSpPr>
        <p:spPr>
          <a:xfrm>
            <a:off x="6204856" y="1716838"/>
            <a:ext cx="5617030" cy="4236097"/>
          </a:xfrm>
        </p:spPr>
        <p:txBody>
          <a:bodyPr>
            <a:noAutofit/>
          </a:bodyPr>
          <a:lstStyle>
            <a:lvl1pPr marL="285750" indent="-285750">
              <a:lnSpc>
                <a:spcPct val="150000"/>
              </a:lnSpc>
              <a:buFontTx/>
              <a:buBlip>
                <a:blip r:embed="rId2"/>
              </a:buBlip>
              <a:defRPr sz="2800">
                <a:solidFill>
                  <a:schemeClr val="accent1"/>
                </a:solidFill>
              </a:defRPr>
            </a:lvl1pPr>
            <a:lvl2pPr marL="290322" indent="-285750">
              <a:lnSpc>
                <a:spcPct val="150000"/>
              </a:lnSpc>
              <a:buFontTx/>
              <a:buBlip>
                <a:blip r:embed="rId2"/>
              </a:buBlip>
              <a:defRPr sz="2800">
                <a:solidFill>
                  <a:schemeClr val="accent1"/>
                </a:solidFill>
              </a:defRPr>
            </a:lvl2pPr>
            <a:lvl3pPr marL="285750" indent="-285750">
              <a:lnSpc>
                <a:spcPct val="150000"/>
              </a:lnSpc>
              <a:buFontTx/>
              <a:buBlip>
                <a:blip r:embed="rId2"/>
              </a:buBlip>
              <a:defRPr sz="2800">
                <a:solidFill>
                  <a:schemeClr val="accent1"/>
                </a:solidFill>
              </a:defRPr>
            </a:lvl3pPr>
            <a:lvl4pPr marL="285750" indent="-285750">
              <a:lnSpc>
                <a:spcPct val="150000"/>
              </a:lnSpc>
              <a:buFontTx/>
              <a:buBlip>
                <a:blip r:embed="rId2"/>
              </a:buBlip>
              <a:defRPr sz="2800">
                <a:solidFill>
                  <a:schemeClr val="accent1"/>
                </a:solidFill>
              </a:defRPr>
            </a:lvl4pPr>
            <a:lvl5pPr marL="285750" indent="-285750">
              <a:lnSpc>
                <a:spcPct val="150000"/>
              </a:lnSpc>
              <a:buFontTx/>
              <a:buBlip>
                <a:blip r:embed="rId2"/>
              </a:buBlip>
              <a:defRPr sz="2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Titl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 dirty="0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01216" y="1716838"/>
            <a:ext cx="5579706" cy="4236097"/>
          </a:xfrm>
        </p:spPr>
        <p:txBody>
          <a:bodyPr/>
          <a:lstStyle/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3349425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6 Imag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7"/>
          </p:nvPr>
        </p:nvSpPr>
        <p:spPr>
          <a:xfrm>
            <a:off x="1772817" y="1567551"/>
            <a:ext cx="3965510" cy="1315615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Picture Placeholder 6"/>
          <p:cNvSpPr>
            <a:spLocks noGrp="1"/>
          </p:cNvSpPr>
          <p:nvPr>
            <p:ph type="pic" sz="quarter" idx="23"/>
          </p:nvPr>
        </p:nvSpPr>
        <p:spPr>
          <a:xfrm>
            <a:off x="401216" y="1716841"/>
            <a:ext cx="1222311" cy="116632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26" name="Text Placeholder 11"/>
          <p:cNvSpPr>
            <a:spLocks noGrp="1"/>
          </p:cNvSpPr>
          <p:nvPr>
            <p:ph type="body" sz="quarter" idx="24"/>
          </p:nvPr>
        </p:nvSpPr>
        <p:spPr>
          <a:xfrm>
            <a:off x="7476932" y="1511570"/>
            <a:ext cx="3965510" cy="1315615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7" name="Picture Placeholder 6"/>
          <p:cNvSpPr>
            <a:spLocks noGrp="1"/>
          </p:cNvSpPr>
          <p:nvPr>
            <p:ph type="pic" sz="quarter" idx="25"/>
          </p:nvPr>
        </p:nvSpPr>
        <p:spPr>
          <a:xfrm>
            <a:off x="6105331" y="1660860"/>
            <a:ext cx="1222311" cy="116632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28" name="Text Placeholder 11"/>
          <p:cNvSpPr>
            <a:spLocks noGrp="1"/>
          </p:cNvSpPr>
          <p:nvPr>
            <p:ph type="body" sz="quarter" idx="26"/>
          </p:nvPr>
        </p:nvSpPr>
        <p:spPr>
          <a:xfrm>
            <a:off x="1772817" y="3181762"/>
            <a:ext cx="3965510" cy="1315615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6"/>
          <p:cNvSpPr>
            <a:spLocks noGrp="1"/>
          </p:cNvSpPr>
          <p:nvPr>
            <p:ph type="pic" sz="quarter" idx="27"/>
          </p:nvPr>
        </p:nvSpPr>
        <p:spPr>
          <a:xfrm>
            <a:off x="401216" y="3331052"/>
            <a:ext cx="1222311" cy="116632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30" name="Text Placeholder 11"/>
          <p:cNvSpPr>
            <a:spLocks noGrp="1"/>
          </p:cNvSpPr>
          <p:nvPr>
            <p:ph type="body" sz="quarter" idx="28"/>
          </p:nvPr>
        </p:nvSpPr>
        <p:spPr>
          <a:xfrm>
            <a:off x="7476932" y="3125781"/>
            <a:ext cx="3965510" cy="1315615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6"/>
          <p:cNvSpPr>
            <a:spLocks noGrp="1"/>
          </p:cNvSpPr>
          <p:nvPr>
            <p:ph type="pic" sz="quarter" idx="29"/>
          </p:nvPr>
        </p:nvSpPr>
        <p:spPr>
          <a:xfrm>
            <a:off x="6105331" y="3275071"/>
            <a:ext cx="1222311" cy="116632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32" name="Text Placeholder 11"/>
          <p:cNvSpPr>
            <a:spLocks noGrp="1"/>
          </p:cNvSpPr>
          <p:nvPr>
            <p:ph type="body" sz="quarter" idx="30"/>
          </p:nvPr>
        </p:nvSpPr>
        <p:spPr>
          <a:xfrm>
            <a:off x="1772817" y="4761091"/>
            <a:ext cx="3965510" cy="1315615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3" name="Picture Placeholder 6"/>
          <p:cNvSpPr>
            <a:spLocks noGrp="1"/>
          </p:cNvSpPr>
          <p:nvPr>
            <p:ph type="pic" sz="quarter" idx="31"/>
          </p:nvPr>
        </p:nvSpPr>
        <p:spPr>
          <a:xfrm>
            <a:off x="401216" y="4910381"/>
            <a:ext cx="1222311" cy="116632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34" name="Text Placeholder 11"/>
          <p:cNvSpPr>
            <a:spLocks noGrp="1"/>
          </p:cNvSpPr>
          <p:nvPr>
            <p:ph type="body" sz="quarter" idx="32"/>
          </p:nvPr>
        </p:nvSpPr>
        <p:spPr>
          <a:xfrm>
            <a:off x="7476932" y="4705110"/>
            <a:ext cx="3965510" cy="1315615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5" name="Picture Placeholder 6"/>
          <p:cNvSpPr>
            <a:spLocks noGrp="1"/>
          </p:cNvSpPr>
          <p:nvPr>
            <p:ph type="pic" sz="quarter" idx="33"/>
          </p:nvPr>
        </p:nvSpPr>
        <p:spPr>
          <a:xfrm>
            <a:off x="6105331" y="4854400"/>
            <a:ext cx="1222311" cy="116632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34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42926094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+ Big image (Monitor)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968" y="410547"/>
            <a:ext cx="4017412" cy="2631233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hu-HU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132388" y="1614196"/>
            <a:ext cx="5868404" cy="3638842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395966" y="3041780"/>
            <a:ext cx="4017413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Edit Master text styles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29665089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Content + Big image (Browser)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2506" y="1322260"/>
            <a:ext cx="4017412" cy="1374287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hu-HU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00347" y="1726162"/>
            <a:ext cx="6512216" cy="421743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2506" y="2741851"/>
            <a:ext cx="4017413" cy="145692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Edit Master text styles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29517887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Content + Big image (Tablets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20214" y="2855167"/>
            <a:ext cx="2313443" cy="3079102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8550500" y="2855167"/>
            <a:ext cx="2313443" cy="3079102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968" y="410547"/>
            <a:ext cx="4017412" cy="2631233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hu-HU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395966" y="3461657"/>
            <a:ext cx="4017413" cy="270711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Edit Master text styles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20798889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Big image (Mobile)">
    <p:bg>
      <p:bgPr>
        <a:blipFill dpi="0" rotWithShape="1">
          <a:blip r:embed="rId2">
            <a:lum/>
          </a:blip>
          <a:srcRect/>
          <a:stretch>
            <a:fillRect t="-28000" b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58644" y="3349690"/>
            <a:ext cx="4290333" cy="2822257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hu-HU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 rot="60000">
            <a:off x="6317770" y="326509"/>
            <a:ext cx="2997971" cy="5867879"/>
          </a:xfrm>
          <a:effectLst>
            <a:softEdge rad="406400"/>
          </a:effectLst>
          <a:scene3d>
            <a:camera prst="orthographicFront"/>
            <a:lightRig rig="chilly" dir="t"/>
          </a:scene3d>
          <a:sp3d extrusionH="76200" prstMaterial="softEdge">
            <a:bevelT w="63500" h="63500"/>
            <a:bevelB w="165100" prst="coolSlant"/>
            <a:extrusionClr>
              <a:schemeClr val="accent1"/>
            </a:extrusionClr>
          </a:sp3d>
        </p:spPr>
        <p:txBody>
          <a:bodyPr>
            <a:normAutofit/>
            <a:sp3d extrusionH="57150">
              <a:bevelT w="38100" h="38100" prst="slope"/>
            </a:sp3d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29793201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4 Image +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216" y="499534"/>
            <a:ext cx="11168743" cy="638802"/>
          </a:xfrm>
        </p:spPr>
        <p:txBody>
          <a:bodyPr>
            <a:normAutofit/>
          </a:bodyPr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498598" y="4422712"/>
            <a:ext cx="2470151" cy="1670180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8" name="Text Placeholder 18"/>
          <p:cNvSpPr>
            <a:spLocks noGrp="1"/>
          </p:cNvSpPr>
          <p:nvPr>
            <p:ph type="body" sz="quarter" idx="24"/>
          </p:nvPr>
        </p:nvSpPr>
        <p:spPr>
          <a:xfrm>
            <a:off x="3287607" y="4422711"/>
            <a:ext cx="2470151" cy="1670180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Text Placeholder 18"/>
          <p:cNvSpPr>
            <a:spLocks noGrp="1"/>
          </p:cNvSpPr>
          <p:nvPr>
            <p:ph type="body" sz="quarter" idx="25"/>
          </p:nvPr>
        </p:nvSpPr>
        <p:spPr>
          <a:xfrm>
            <a:off x="6076616" y="4422710"/>
            <a:ext cx="2470151" cy="1670180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Text Placeholder 18"/>
          <p:cNvSpPr>
            <a:spLocks noGrp="1"/>
          </p:cNvSpPr>
          <p:nvPr>
            <p:ph type="body" sz="quarter" idx="26"/>
          </p:nvPr>
        </p:nvSpPr>
        <p:spPr>
          <a:xfrm>
            <a:off x="8865625" y="4422710"/>
            <a:ext cx="2470151" cy="1670180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27"/>
          </p:nvPr>
        </p:nvSpPr>
        <p:spPr>
          <a:xfrm>
            <a:off x="498597" y="1700634"/>
            <a:ext cx="2470151" cy="2470151"/>
          </a:xfrm>
          <a:prstGeom prst="ellipse">
            <a:avLst/>
          </a:prstGeom>
          <a:solidFill>
            <a:schemeClr val="tx1"/>
          </a:solidFill>
          <a:ln w="101600" cmpd="dbl">
            <a:solidFill>
              <a:schemeClr val="accent6">
                <a:lumMod val="10000"/>
                <a:lumOff val="90000"/>
              </a:schemeClr>
            </a:solidFill>
            <a:prstDash val="solid"/>
          </a:ln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28"/>
          </p:nvPr>
        </p:nvSpPr>
        <p:spPr>
          <a:xfrm>
            <a:off x="3287606" y="1700633"/>
            <a:ext cx="2470151" cy="2470151"/>
          </a:xfrm>
          <a:prstGeom prst="ellipse">
            <a:avLst/>
          </a:prstGeom>
          <a:solidFill>
            <a:schemeClr val="tx1"/>
          </a:solidFill>
          <a:ln w="101600" cmpd="dbl">
            <a:solidFill>
              <a:schemeClr val="accent6">
                <a:lumMod val="10000"/>
                <a:lumOff val="90000"/>
              </a:schemeClr>
            </a:solidFill>
            <a:prstDash val="solid"/>
          </a:ln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29"/>
          </p:nvPr>
        </p:nvSpPr>
        <p:spPr>
          <a:xfrm>
            <a:off x="6076615" y="1700632"/>
            <a:ext cx="2470151" cy="2470151"/>
          </a:xfrm>
          <a:prstGeom prst="ellipse">
            <a:avLst/>
          </a:prstGeom>
          <a:solidFill>
            <a:schemeClr val="tx1"/>
          </a:solidFill>
          <a:ln w="101600" cmpd="dbl">
            <a:solidFill>
              <a:schemeClr val="accent6">
                <a:lumMod val="10000"/>
                <a:lumOff val="90000"/>
              </a:schemeClr>
            </a:solidFill>
            <a:prstDash val="solid"/>
          </a:ln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30"/>
          </p:nvPr>
        </p:nvSpPr>
        <p:spPr>
          <a:xfrm>
            <a:off x="8865625" y="1700631"/>
            <a:ext cx="2470151" cy="2470151"/>
          </a:xfrm>
          <a:prstGeom prst="ellipse">
            <a:avLst/>
          </a:prstGeom>
          <a:solidFill>
            <a:schemeClr val="tx1"/>
          </a:solidFill>
          <a:ln w="101600" cmpd="dbl">
            <a:solidFill>
              <a:schemeClr val="accent6">
                <a:lumMod val="10000"/>
                <a:lumOff val="90000"/>
              </a:schemeClr>
            </a:solidFill>
            <a:prstDash val="solid"/>
          </a:ln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hu-HU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31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2480810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D1138-86FF-4BC1-8BDB-A5250E41824B}" type="datetimeFigureOut">
              <a:rPr lang="en-US" smtClean="0"/>
              <a:t>10/9/2017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A2079-07FA-42C1-B8CF-076769C0D7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3584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4 Icon +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216" y="499534"/>
            <a:ext cx="11168743" cy="638802"/>
          </a:xfrm>
        </p:spPr>
        <p:txBody>
          <a:bodyPr>
            <a:normAutofit/>
          </a:bodyPr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498598" y="3275047"/>
            <a:ext cx="2470151" cy="2397968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8" name="Text Placeholder 18"/>
          <p:cNvSpPr>
            <a:spLocks noGrp="1"/>
          </p:cNvSpPr>
          <p:nvPr>
            <p:ph type="body" sz="quarter" idx="24"/>
          </p:nvPr>
        </p:nvSpPr>
        <p:spPr>
          <a:xfrm>
            <a:off x="3287607" y="3275046"/>
            <a:ext cx="2470151" cy="2397968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Text Placeholder 18"/>
          <p:cNvSpPr>
            <a:spLocks noGrp="1"/>
          </p:cNvSpPr>
          <p:nvPr>
            <p:ph type="body" sz="quarter" idx="25"/>
          </p:nvPr>
        </p:nvSpPr>
        <p:spPr>
          <a:xfrm>
            <a:off x="6076616" y="3275045"/>
            <a:ext cx="2470151" cy="2397968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Text Placeholder 18"/>
          <p:cNvSpPr>
            <a:spLocks noGrp="1"/>
          </p:cNvSpPr>
          <p:nvPr>
            <p:ph type="body" sz="quarter" idx="26"/>
          </p:nvPr>
        </p:nvSpPr>
        <p:spPr>
          <a:xfrm>
            <a:off x="8865625" y="3275045"/>
            <a:ext cx="2470151" cy="2397968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Picture Placeholder 6"/>
          <p:cNvSpPr>
            <a:spLocks noGrp="1"/>
          </p:cNvSpPr>
          <p:nvPr>
            <p:ph type="pic" sz="quarter" idx="23"/>
          </p:nvPr>
        </p:nvSpPr>
        <p:spPr>
          <a:xfrm>
            <a:off x="1122517" y="1866132"/>
            <a:ext cx="1222311" cy="116632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19" name="Picture Placeholder 6"/>
          <p:cNvSpPr>
            <a:spLocks noGrp="1"/>
          </p:cNvSpPr>
          <p:nvPr>
            <p:ph type="pic" sz="quarter" idx="27"/>
          </p:nvPr>
        </p:nvSpPr>
        <p:spPr>
          <a:xfrm>
            <a:off x="3911526" y="1866131"/>
            <a:ext cx="1222311" cy="116632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21" name="Picture Placeholder 6"/>
          <p:cNvSpPr>
            <a:spLocks noGrp="1"/>
          </p:cNvSpPr>
          <p:nvPr>
            <p:ph type="pic" sz="quarter" idx="28"/>
          </p:nvPr>
        </p:nvSpPr>
        <p:spPr>
          <a:xfrm>
            <a:off x="6700535" y="1866130"/>
            <a:ext cx="1222311" cy="116632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22" name="Picture Placeholder 6"/>
          <p:cNvSpPr>
            <a:spLocks noGrp="1"/>
          </p:cNvSpPr>
          <p:nvPr>
            <p:ph type="pic" sz="quarter" idx="29"/>
          </p:nvPr>
        </p:nvSpPr>
        <p:spPr>
          <a:xfrm>
            <a:off x="9489544" y="1866129"/>
            <a:ext cx="1222311" cy="116632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31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36287182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Subtitle + 2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0922" y="1539557"/>
            <a:ext cx="5495731" cy="320664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75281" y="1530227"/>
            <a:ext cx="5496892" cy="320664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560388" y="1870146"/>
            <a:ext cx="5308600" cy="4167188"/>
          </a:xfrm>
        </p:spPr>
        <p:txBody>
          <a:bodyPr/>
          <a:lstStyle/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6116216" y="1879477"/>
            <a:ext cx="5308600" cy="4167188"/>
          </a:xfrm>
        </p:spPr>
        <p:txBody>
          <a:bodyPr/>
          <a:lstStyle/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32338248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6" y="6056586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42636790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+ Background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Picture Placeholder 4"/>
          <p:cNvSpPr>
            <a:spLocks noGrp="1"/>
          </p:cNvSpPr>
          <p:nvPr>
            <p:ph type="pic" sz="quarter" idx="27" hasCustomPrompt="1"/>
          </p:nvPr>
        </p:nvSpPr>
        <p:spPr>
          <a:xfrm>
            <a:off x="4065815" y="2263841"/>
            <a:ext cx="4057650" cy="2129713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i="0" baseline="0"/>
            </a:lvl1pPr>
          </a:lstStyle>
          <a:p>
            <a:r>
              <a:rPr lang="en-US" dirty="0"/>
              <a:t>C</a:t>
            </a:r>
            <a:r>
              <a:rPr lang="hu-HU" dirty="0"/>
              <a:t>LICK</a:t>
            </a:r>
            <a:r>
              <a:rPr lang="en-US" dirty="0"/>
              <a:t> </a:t>
            </a:r>
            <a:r>
              <a:rPr lang="hu-HU" dirty="0"/>
              <a:t>ICON TO ADD LOGO</a:t>
            </a:r>
            <a:r>
              <a:rPr lang="en-US" dirty="0"/>
              <a:t> </a:t>
            </a:r>
            <a:r>
              <a:rPr lang="hu-HU" dirty="0"/>
              <a:t>(</a:t>
            </a:r>
            <a:r>
              <a:rPr lang="hu-HU" dirty="0" err="1"/>
              <a:t>Logo</a:t>
            </a:r>
            <a:r>
              <a:rPr lang="hu-HU" dirty="0"/>
              <a:t> </a:t>
            </a:r>
            <a:r>
              <a:rPr lang="hu-HU" dirty="0" err="1"/>
              <a:t>size</a:t>
            </a:r>
            <a:r>
              <a:rPr lang="hu-HU" dirty="0"/>
              <a:t>: 1000X500px and </a:t>
            </a:r>
            <a:r>
              <a:rPr lang="en-US" dirty="0"/>
              <a:t>preferably be transparent background PNG</a:t>
            </a:r>
            <a:r>
              <a:rPr lang="hu-HU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141490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+ Right Line (Title + Content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7620000" y="0"/>
            <a:ext cx="457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1217" y="419878"/>
            <a:ext cx="7044612" cy="521892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34439174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+ Right Line (Title + List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7620000" y="0"/>
            <a:ext cx="457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467634"/>
            <a:ext cx="3383280" cy="1118567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1217" y="419877"/>
            <a:ext cx="7044612" cy="546773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275982" y="1660849"/>
            <a:ext cx="3398520" cy="4777273"/>
          </a:xfrm>
        </p:spPr>
        <p:txBody>
          <a:bodyPr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u-HU" dirty="0"/>
              <a:t> </a:t>
            </a:r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13578641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+ Left Line (Title + Conte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Title 8"/>
          <p:cNvSpPr>
            <a:spLocks noGrp="1"/>
          </p:cNvSpPr>
          <p:nvPr>
            <p:ph type="title"/>
          </p:nvPr>
        </p:nvSpPr>
        <p:spPr>
          <a:xfrm>
            <a:off x="64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227982" y="1143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65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653143" y="6147927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42763857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+ Left Title +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01216" y="3173514"/>
            <a:ext cx="3485645" cy="1099906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4326" y="588935"/>
            <a:ext cx="7523583" cy="54573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1217" y="4273420"/>
            <a:ext cx="3500885" cy="1772818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35555661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224" y="588935"/>
            <a:ext cx="11364685" cy="54573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25363293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image + Titl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265" y="5543226"/>
            <a:ext cx="11196734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tx1"/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233265" y="6156509"/>
            <a:ext cx="11196670" cy="53816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4pPr marL="0" indent="0">
              <a:buNone/>
              <a:defRPr/>
            </a:lvl4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28" hasCustomPrompt="1"/>
          </p:nvPr>
        </p:nvSpPr>
        <p:spPr>
          <a:xfrm>
            <a:off x="233265" y="259930"/>
            <a:ext cx="463418" cy="46902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</a:t>
            </a:r>
            <a:r>
              <a:rPr lang="hu-HU" dirty="0"/>
              <a:t>LICK</a:t>
            </a:r>
            <a:r>
              <a:rPr lang="en-US" dirty="0"/>
              <a:t> </a:t>
            </a:r>
            <a:r>
              <a:rPr lang="hu-HU" dirty="0"/>
              <a:t>ICON TO ADD ICON (50X50px)</a:t>
            </a:r>
          </a:p>
        </p:txBody>
      </p:sp>
    </p:spTree>
    <p:extLst>
      <p:ext uri="{BB962C8B-B14F-4D97-AF65-F5344CB8AC3E}">
        <p14:creationId xmlns:p14="http://schemas.microsoft.com/office/powerpoint/2010/main" val="8987957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D1138-86FF-4BC1-8BDB-A5250E41824B}" type="datetimeFigureOut">
              <a:rPr lang="en-US" smtClean="0"/>
              <a:t>10/9/2017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A2079-07FA-42C1-B8CF-076769C0D7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0312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+ Title + Subtitle">
    <p:bg>
      <p:bgPr>
        <a:pattFill prst="pct40">
          <a:fgClr>
            <a:schemeClr val="accent6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1216" y="3116425"/>
            <a:ext cx="11140751" cy="830264"/>
          </a:xfrm>
        </p:spPr>
        <p:txBody>
          <a:bodyPr anchor="b">
            <a:noAutofit/>
          </a:bodyPr>
          <a:lstStyle>
            <a:lvl1pPr algn="ctr">
              <a:lnSpc>
                <a:spcPct val="80000"/>
              </a:lnSpc>
              <a:defRPr sz="5400" spc="-120"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1215" y="3962012"/>
            <a:ext cx="11140751" cy="106036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27" hasCustomPrompt="1"/>
          </p:nvPr>
        </p:nvSpPr>
        <p:spPr>
          <a:xfrm>
            <a:off x="4009831" y="759781"/>
            <a:ext cx="4057650" cy="2129713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i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</a:t>
            </a:r>
            <a:r>
              <a:rPr lang="hu-HU" dirty="0"/>
              <a:t>LICK</a:t>
            </a:r>
            <a:r>
              <a:rPr lang="en-US" dirty="0"/>
              <a:t> </a:t>
            </a:r>
            <a:r>
              <a:rPr lang="hu-HU" dirty="0"/>
              <a:t>ICON TO ADD LOGO</a:t>
            </a:r>
            <a:r>
              <a:rPr lang="en-US" dirty="0"/>
              <a:t> </a:t>
            </a:r>
            <a:r>
              <a:rPr lang="hu-HU" dirty="0"/>
              <a:t>(</a:t>
            </a:r>
            <a:r>
              <a:rPr lang="hu-HU" dirty="0" err="1"/>
              <a:t>Logo</a:t>
            </a:r>
            <a:r>
              <a:rPr lang="hu-HU" dirty="0"/>
              <a:t> </a:t>
            </a:r>
            <a:r>
              <a:rPr lang="hu-HU" dirty="0" err="1"/>
              <a:t>size</a:t>
            </a:r>
            <a:r>
              <a:rPr lang="hu-HU" dirty="0"/>
              <a:t>: 1000X500px and </a:t>
            </a:r>
            <a:r>
              <a:rPr lang="en-US" dirty="0"/>
              <a:t>preferably be transparent background PNG</a:t>
            </a:r>
            <a:r>
              <a:rPr lang="hu-HU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621952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18251000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1217" y="714376"/>
            <a:ext cx="8104608" cy="47815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4642542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01B63-0A87-4898-8A93-45DE01B8654B}" type="datetimeFigureOut">
              <a:rPr lang="en-US" smtClean="0"/>
              <a:t>10/9/2017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90E88-8328-42BF-A003-8683C9CE4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8074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01B63-0A87-4898-8A93-45DE01B8654B}" type="datetimeFigureOut">
              <a:rPr lang="en-US" smtClean="0"/>
              <a:t>10/9/2017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90E88-8328-42BF-A003-8683C9CE4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2183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01B63-0A87-4898-8A93-45DE01B8654B}" type="datetimeFigureOut">
              <a:rPr lang="en-US" smtClean="0"/>
              <a:t>10/9/2017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90E88-8328-42BF-A003-8683C9CE4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7530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01B63-0A87-4898-8A93-45DE01B8654B}" type="datetimeFigureOut">
              <a:rPr lang="en-US" smtClean="0"/>
              <a:t>10/9/2017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90E88-8328-42BF-A003-8683C9CE4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9087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01B63-0A87-4898-8A93-45DE01B8654B}" type="datetimeFigureOut">
              <a:rPr lang="en-US" smtClean="0"/>
              <a:t>10/9/2017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90E88-8328-42BF-A003-8683C9CE4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4063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01B63-0A87-4898-8A93-45DE01B8654B}" type="datetimeFigureOut">
              <a:rPr lang="en-US" smtClean="0"/>
              <a:t>10/9/2017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90E88-8328-42BF-A003-8683C9CE4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4076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01B63-0A87-4898-8A93-45DE01B8654B}" type="datetimeFigureOut">
              <a:rPr lang="en-US" smtClean="0"/>
              <a:t>10/9/2017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90E88-8328-42BF-A003-8683C9CE4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754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D1138-86FF-4BC1-8BDB-A5250E41824B}" type="datetimeFigureOut">
              <a:rPr lang="en-US" smtClean="0"/>
              <a:t>10/9/2017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A2079-07FA-42C1-B8CF-076769C0D7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7705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01B63-0A87-4898-8A93-45DE01B8654B}" type="datetimeFigureOut">
              <a:rPr lang="en-US" smtClean="0"/>
              <a:t>10/9/2017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90E88-8328-42BF-A003-8683C9CE4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31985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01B63-0A87-4898-8A93-45DE01B8654B}" type="datetimeFigureOut">
              <a:rPr lang="en-US" smtClean="0"/>
              <a:t>10/9/2017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90E88-8328-42BF-A003-8683C9CE4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2601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01B63-0A87-4898-8A93-45DE01B8654B}" type="datetimeFigureOut">
              <a:rPr lang="en-US" smtClean="0"/>
              <a:t>10/9/2017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90E88-8328-42BF-A003-8683C9CE4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46881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01B63-0A87-4898-8A93-45DE01B8654B}" type="datetimeFigureOut">
              <a:rPr lang="en-US" smtClean="0"/>
              <a:t>10/9/2017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90E88-8328-42BF-A003-8683C9CE4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4102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01B63-0A87-4898-8A93-45DE01B8654B}" type="datetimeFigureOut">
              <a:rPr lang="en-US" smtClean="0"/>
              <a:t>10/9/2017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90E88-8328-42BF-A003-8683C9CE4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10370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+ List - 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26572" y="2155371"/>
            <a:ext cx="11206064" cy="1007697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7200" b="0"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382558" y="3265709"/>
            <a:ext cx="11150078" cy="2192529"/>
          </a:xfrm>
        </p:spPr>
        <p:txBody>
          <a:bodyPr anchor="t">
            <a:normAutofit/>
          </a:bodyPr>
          <a:lstStyle>
            <a:lvl1pPr marL="342900" indent="-342900">
              <a:lnSpc>
                <a:spcPct val="100000"/>
              </a:lnSpc>
              <a:buFontTx/>
              <a:buBlip>
                <a:blip r:embed="rId2"/>
              </a:buBlip>
              <a:defRPr sz="240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246438845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6 Imag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7"/>
          </p:nvPr>
        </p:nvSpPr>
        <p:spPr>
          <a:xfrm>
            <a:off x="1772817" y="1567551"/>
            <a:ext cx="3965510" cy="1315615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Picture Placeholder 6"/>
          <p:cNvSpPr>
            <a:spLocks noGrp="1"/>
          </p:cNvSpPr>
          <p:nvPr>
            <p:ph type="pic" sz="quarter" idx="23"/>
          </p:nvPr>
        </p:nvSpPr>
        <p:spPr>
          <a:xfrm>
            <a:off x="401216" y="1716841"/>
            <a:ext cx="1222311" cy="116632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26" name="Text Placeholder 11"/>
          <p:cNvSpPr>
            <a:spLocks noGrp="1"/>
          </p:cNvSpPr>
          <p:nvPr>
            <p:ph type="body" sz="quarter" idx="24"/>
          </p:nvPr>
        </p:nvSpPr>
        <p:spPr>
          <a:xfrm>
            <a:off x="7476932" y="1511570"/>
            <a:ext cx="3965510" cy="1315615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7" name="Picture Placeholder 6"/>
          <p:cNvSpPr>
            <a:spLocks noGrp="1"/>
          </p:cNvSpPr>
          <p:nvPr>
            <p:ph type="pic" sz="quarter" idx="25"/>
          </p:nvPr>
        </p:nvSpPr>
        <p:spPr>
          <a:xfrm>
            <a:off x="6105331" y="1660860"/>
            <a:ext cx="1222311" cy="116632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28" name="Text Placeholder 11"/>
          <p:cNvSpPr>
            <a:spLocks noGrp="1"/>
          </p:cNvSpPr>
          <p:nvPr>
            <p:ph type="body" sz="quarter" idx="26"/>
          </p:nvPr>
        </p:nvSpPr>
        <p:spPr>
          <a:xfrm>
            <a:off x="1772817" y="3181762"/>
            <a:ext cx="3965510" cy="1315615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6"/>
          <p:cNvSpPr>
            <a:spLocks noGrp="1"/>
          </p:cNvSpPr>
          <p:nvPr>
            <p:ph type="pic" sz="quarter" idx="27"/>
          </p:nvPr>
        </p:nvSpPr>
        <p:spPr>
          <a:xfrm>
            <a:off x="401216" y="3331052"/>
            <a:ext cx="1222311" cy="116632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30" name="Text Placeholder 11"/>
          <p:cNvSpPr>
            <a:spLocks noGrp="1"/>
          </p:cNvSpPr>
          <p:nvPr>
            <p:ph type="body" sz="quarter" idx="28"/>
          </p:nvPr>
        </p:nvSpPr>
        <p:spPr>
          <a:xfrm>
            <a:off x="7476932" y="3125781"/>
            <a:ext cx="3965510" cy="1315615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6"/>
          <p:cNvSpPr>
            <a:spLocks noGrp="1"/>
          </p:cNvSpPr>
          <p:nvPr>
            <p:ph type="pic" sz="quarter" idx="29"/>
          </p:nvPr>
        </p:nvSpPr>
        <p:spPr>
          <a:xfrm>
            <a:off x="6105331" y="3275071"/>
            <a:ext cx="1222311" cy="116632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32" name="Text Placeholder 11"/>
          <p:cNvSpPr>
            <a:spLocks noGrp="1"/>
          </p:cNvSpPr>
          <p:nvPr>
            <p:ph type="body" sz="quarter" idx="30"/>
          </p:nvPr>
        </p:nvSpPr>
        <p:spPr>
          <a:xfrm>
            <a:off x="1772817" y="4761091"/>
            <a:ext cx="3965510" cy="1315615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3" name="Picture Placeholder 6"/>
          <p:cNvSpPr>
            <a:spLocks noGrp="1"/>
          </p:cNvSpPr>
          <p:nvPr>
            <p:ph type="pic" sz="quarter" idx="31"/>
          </p:nvPr>
        </p:nvSpPr>
        <p:spPr>
          <a:xfrm>
            <a:off x="401216" y="4910381"/>
            <a:ext cx="1222311" cy="116632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34" name="Text Placeholder 11"/>
          <p:cNvSpPr>
            <a:spLocks noGrp="1"/>
          </p:cNvSpPr>
          <p:nvPr>
            <p:ph type="body" sz="quarter" idx="32"/>
          </p:nvPr>
        </p:nvSpPr>
        <p:spPr>
          <a:xfrm>
            <a:off x="7476932" y="4705110"/>
            <a:ext cx="3965510" cy="1315615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5" name="Picture Placeholder 6"/>
          <p:cNvSpPr>
            <a:spLocks noGrp="1"/>
          </p:cNvSpPr>
          <p:nvPr>
            <p:ph type="pic" sz="quarter" idx="33"/>
          </p:nvPr>
        </p:nvSpPr>
        <p:spPr>
          <a:xfrm>
            <a:off x="6105331" y="4854400"/>
            <a:ext cx="1222311" cy="116632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34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114136580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6" y="6056586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129085314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6" y="6056586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377564386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6" y="6056586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3821348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D1138-86FF-4BC1-8BDB-A5250E41824B}" type="datetimeFigureOut">
              <a:rPr lang="en-US" smtClean="0"/>
              <a:t>10/9/2017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A2079-07FA-42C1-B8CF-076769C0D7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911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D1138-86FF-4BC1-8BDB-A5250E41824B}" type="datetimeFigureOut">
              <a:rPr lang="en-US" smtClean="0"/>
              <a:t>10/9/2017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A2079-07FA-42C1-B8CF-076769C0D7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866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D1138-86FF-4BC1-8BDB-A5250E41824B}" type="datetimeFigureOut">
              <a:rPr lang="en-US" smtClean="0"/>
              <a:t>10/9/2017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A2079-07FA-42C1-B8CF-076769C0D7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748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D1138-86FF-4BC1-8BDB-A5250E41824B}" type="datetimeFigureOut">
              <a:rPr lang="en-US" smtClean="0"/>
              <a:t>10/9/2017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A2079-07FA-42C1-B8CF-076769C0D7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308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AD1138-86FF-4BC1-8BDB-A5250E41824B}" type="datetimeFigureOut">
              <a:rPr lang="en-US" smtClean="0"/>
              <a:t>10/9/2017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8A2079-07FA-42C1-B8CF-076769C0D7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25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1216" y="499533"/>
            <a:ext cx="11430000" cy="7880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1216" y="1390262"/>
            <a:ext cx="11430000" cy="43876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526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</p:sldLayoutIdLst>
  <p:hf sldNum="0"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b="0" kern="1200" spc="-120" baseline="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accent1"/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401B63-0A87-4898-8A93-45DE01B8654B}" type="datetimeFigureOut">
              <a:rPr lang="en-US" smtClean="0"/>
              <a:t>10/9/2017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690E88-8328-42BF-A003-8683C9CE4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234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3.jp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9.png"/><Relationship Id="rId3" Type="http://schemas.openxmlformats.org/officeDocument/2006/relationships/slide" Target="slide3.xml"/><Relationship Id="rId7" Type="http://schemas.openxmlformats.org/officeDocument/2006/relationships/image" Target="../media/image15.png"/><Relationship Id="rId12" Type="http://schemas.openxmlformats.org/officeDocument/2006/relationships/slide" Target="slide20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Relationship Id="rId6" Type="http://schemas.openxmlformats.org/officeDocument/2006/relationships/slide" Target="slide10.xml"/><Relationship Id="rId11" Type="http://schemas.openxmlformats.org/officeDocument/2006/relationships/image" Target="../media/image19.png"/><Relationship Id="rId5" Type="http://schemas.openxmlformats.org/officeDocument/2006/relationships/image" Target="../media/image15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slide" Target="slide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ic.org/prod_serv/RRI-ZU-16-02.pdf" TargetMode="External"/><Relationship Id="rId2" Type="http://schemas.openxmlformats.org/officeDocument/2006/relationships/hyperlink" Target="http://www.naic.org/prod_serv/UIR-ZB-16_UIR_2016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jstor.org/stable/pdf/253555.pdf?refreqid=excelsior:f8cabad8004d9e8b063452c2a86eacdb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rmi.com/online/insurance-glossary/terms/r/risk.aspx" TargetMode="External"/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h-TH" sz="9600" dirty="0"/>
              <a:t>แนวคิดเรื่อง</a:t>
            </a:r>
            <a:br>
              <a:rPr lang="th-TH" sz="9600" dirty="0"/>
            </a:br>
            <a:r>
              <a:rPr lang="th-TH" sz="9600" dirty="0"/>
              <a:t>การจัดการความเสี่ยง</a:t>
            </a:r>
            <a:br>
              <a:rPr lang="th-TH" sz="9600" dirty="0"/>
            </a:br>
            <a:r>
              <a:rPr lang="th-TH" sz="9600" dirty="0"/>
              <a:t>สมัยใหม่</a:t>
            </a:r>
            <a:endParaRPr lang="en-US" sz="9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1216" y="4792436"/>
            <a:ext cx="9476208" cy="1444591"/>
          </a:xfrm>
        </p:spPr>
        <p:txBody>
          <a:bodyPr>
            <a:normAutofit fontScale="92500" lnSpcReduction="10000"/>
          </a:bodyPr>
          <a:lstStyle/>
          <a:p>
            <a:r>
              <a:rPr lang="th-TH" sz="5400" dirty="0"/>
              <a:t>อิสริยะ สัตกุลพิบูลย์</a:t>
            </a:r>
            <a:r>
              <a:rPr lang="en-US" sz="5400" dirty="0"/>
              <a:t> </a:t>
            </a:r>
            <a:r>
              <a:rPr lang="th-TH" sz="5400" dirty="0"/>
              <a:t>(อาจารย์ยาส)</a:t>
            </a:r>
          </a:p>
          <a:p>
            <a:r>
              <a:rPr lang="en-US" sz="5400" dirty="0"/>
              <a:t>riskx.teachable.com</a:t>
            </a:r>
          </a:p>
          <a:p>
            <a:endParaRPr lang="en-US" sz="5400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28"/>
          </p:nvPr>
        </p:nvSpPr>
        <p:spPr/>
      </p:sp>
    </p:spTree>
    <p:extLst>
      <p:ext uri="{BB962C8B-B14F-4D97-AF65-F5344CB8AC3E}">
        <p14:creationId xmlns:p14="http://schemas.microsoft.com/office/powerpoint/2010/main" val="464626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till from Jisc Summer of &lt;strong&gt;Student&lt;/strong&gt; Innovation showcase video"/>
          <p:cNvPicPr>
            <a:picLocks noChangeAspect="1"/>
          </p:cNvPicPr>
          <p:nvPr/>
        </p:nvPicPr>
        <p:blipFill rotWithShape="1">
          <a:blip r:embed="rId2"/>
          <a:srcRect l="20736"/>
          <a:stretch/>
        </p:blipFill>
        <p:spPr>
          <a:xfrm>
            <a:off x="0" y="0"/>
            <a:ext cx="12192000" cy="807522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2681964"/>
            <a:ext cx="12192000" cy="1862048"/>
          </a:xfrm>
          <a:prstGeom prst="rect">
            <a:avLst/>
          </a:prstGeom>
          <a:solidFill>
            <a:srgbClr val="B8B8B8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1500" b="0" i="0" u="none" strike="noStrike" kern="1200" cap="none" spc="0" normalizeH="0" baseline="0" noProof="0" dirty="0">
                <a:ln>
                  <a:noFill/>
                </a:ln>
                <a:solidFill>
                  <a:srgbClr val="F0F4FA"/>
                </a:solidFill>
                <a:effectLst/>
                <a:uLnTx/>
                <a:uFillTx/>
                <a:latin typeface="Tw Cen MT" panose="020B0602020104020603"/>
                <a:ea typeface="+mn-ea"/>
                <a:cs typeface="FreesiaUPC" panose="020B0604020202020204" pitchFamily="34" charset="-34"/>
              </a:rPr>
              <a:t>ความเสี่ยงส่วนบุคคล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srgbClr val="F0F4FA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8823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dirty="0"/>
              <a:t>ความเสี่ยงส่วนบุคคล</a:t>
            </a:r>
            <a:r>
              <a:rPr lang="en-US" dirty="0"/>
              <a:t> 6 </a:t>
            </a:r>
            <a:r>
              <a:rPr lang="th-TH" dirty="0"/>
              <a:t>ประเภท</a:t>
            </a:r>
            <a:r>
              <a:rPr lang="en-US" dirty="0"/>
              <a:t>: HCD-FPL Framework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/>
        <p:txBody>
          <a:bodyPr>
            <a:noAutofit/>
          </a:bodyPr>
          <a:lstStyle/>
          <a:p>
            <a:r>
              <a:rPr lang="en-US" sz="2400" dirty="0">
                <a:cs typeface="+mj-cs"/>
              </a:rPr>
              <a:t>Health </a:t>
            </a:r>
            <a:r>
              <a:rPr lang="th-TH" sz="2400" dirty="0">
                <a:cs typeface="+mj-cs"/>
              </a:rPr>
              <a:t>สุขภาพ ความทุพลภาพ</a:t>
            </a:r>
          </a:p>
          <a:p>
            <a:r>
              <a:rPr lang="th-TH" sz="2000" dirty="0">
                <a:cs typeface="+mj-cs"/>
              </a:rPr>
              <a:t>ป่วยน้อย ป่วยหนัก/นาน อุบัติเหตุ พิการ จิตเสื่อม</a:t>
            </a:r>
            <a:endParaRPr lang="en-US" sz="2000" dirty="0">
              <a:cs typeface="+mj-cs"/>
            </a:endParaRPr>
          </a:p>
        </p:txBody>
      </p:sp>
      <p:pic>
        <p:nvPicPr>
          <p:cNvPr id="18" name="Picture Placeholder 17" descr="&lt;strong&gt;sick&lt;/strong&gt;"/>
          <p:cNvPicPr>
            <a:picLocks noGrp="1" noChangeAspect="1"/>
          </p:cNvPicPr>
          <p:nvPr>
            <p:ph type="pic" sz="quarter" idx="23"/>
          </p:nvPr>
        </p:nvPicPr>
        <p:blipFill>
          <a:blip r:embed="rId2"/>
          <a:srcRect t="16199" b="16199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quarter" idx="24"/>
          </p:nvPr>
        </p:nvSpPr>
        <p:spPr>
          <a:xfrm>
            <a:off x="7476932" y="1511570"/>
            <a:ext cx="4354284" cy="1315615"/>
          </a:xfrm>
        </p:spPr>
        <p:txBody>
          <a:bodyPr>
            <a:noAutofit/>
          </a:bodyPr>
          <a:lstStyle/>
          <a:p>
            <a:r>
              <a:rPr lang="en-US" sz="2400" dirty="0">
                <a:cs typeface="+mj-cs"/>
              </a:rPr>
              <a:t>Finance </a:t>
            </a:r>
            <a:r>
              <a:rPr lang="th-TH" sz="2400" dirty="0">
                <a:cs typeface="+mj-cs"/>
              </a:rPr>
              <a:t>การเงิน</a:t>
            </a:r>
          </a:p>
          <a:p>
            <a:r>
              <a:rPr lang="th-TH" sz="2000" dirty="0">
                <a:cs typeface="+mj-cs"/>
              </a:rPr>
              <a:t>เข้าถึงแหล่งทุนไม่ได้ เงินไม่พอ เงินแพง ผลตอบแทนจากการลงทุนต่ำ/ผันผวน รายจ่ายเพิ่ม/ผันผวน จ่ายภาษีแพง</a:t>
            </a:r>
          </a:p>
        </p:txBody>
      </p:sp>
      <p:pic>
        <p:nvPicPr>
          <p:cNvPr id="24" name="Picture Placeholder 23" descr="Progressive Charlestown: Important new scientific research sheds light ..."/>
          <p:cNvPicPr>
            <a:picLocks noGrp="1" noChangeAspect="1"/>
          </p:cNvPicPr>
          <p:nvPr>
            <p:ph type="pic" sz="quarter" idx="25"/>
          </p:nvPr>
        </p:nvPicPr>
        <p:blipFill>
          <a:blip r:embed="rId3"/>
          <a:srcRect t="2273" b="2273"/>
          <a:stretch>
            <a:fillRect/>
          </a:stretch>
        </p:blipFill>
        <p:spPr/>
      </p:pic>
      <p:sp>
        <p:nvSpPr>
          <p:cNvPr id="8" name="Text Placeholder 7"/>
          <p:cNvSpPr>
            <a:spLocks noGrp="1"/>
          </p:cNvSpPr>
          <p:nvPr>
            <p:ph type="body" sz="quarter" idx="26"/>
          </p:nvPr>
        </p:nvSpPr>
        <p:spPr>
          <a:xfrm>
            <a:off x="1772817" y="3181762"/>
            <a:ext cx="4183224" cy="1315615"/>
          </a:xfrm>
        </p:spPr>
        <p:txBody>
          <a:bodyPr>
            <a:noAutofit/>
          </a:bodyPr>
          <a:lstStyle/>
          <a:p>
            <a:r>
              <a:rPr lang="en-US" sz="2400" dirty="0">
                <a:cs typeface="+mj-cs"/>
              </a:rPr>
              <a:t>Career </a:t>
            </a:r>
            <a:r>
              <a:rPr lang="th-TH" sz="2400" dirty="0">
                <a:cs typeface="+mj-cs"/>
              </a:rPr>
              <a:t>การเรียน อาชีพ</a:t>
            </a:r>
          </a:p>
          <a:p>
            <a:r>
              <a:rPr lang="th-TH" sz="2000" dirty="0">
                <a:cs typeface="+mj-cs"/>
              </a:rPr>
              <a:t>เลือกสายผิด เลือกอาชีพผิด รายได้น้อย/ผันผวน ตกงาน</a:t>
            </a:r>
            <a:endParaRPr lang="en-US" sz="2000" dirty="0">
              <a:cs typeface="+mj-cs"/>
            </a:endParaRPr>
          </a:p>
        </p:txBody>
      </p:sp>
      <p:pic>
        <p:nvPicPr>
          <p:cNvPr id="20" name="Picture Placeholder 19" descr="Baby &lt;strong&gt;Working&lt;/strong&gt; On A &lt;strong&gt;Laptop&lt;/strong&gt; Free Stock Photo - Public Domain Pictures"/>
          <p:cNvPicPr>
            <a:picLocks noGrp="1" noChangeAspect="1"/>
          </p:cNvPicPr>
          <p:nvPr>
            <p:ph type="pic" sz="quarter" idx="27"/>
          </p:nvPr>
        </p:nvPicPr>
        <p:blipFill>
          <a:blip r:embed="rId4"/>
          <a:srcRect l="15079" r="15079"/>
          <a:stretch>
            <a:fillRect/>
          </a:stretch>
        </p:blipFill>
        <p:spPr/>
      </p:pic>
      <p:sp>
        <p:nvSpPr>
          <p:cNvPr id="10" name="Text Placeholder 9"/>
          <p:cNvSpPr>
            <a:spLocks noGrp="1"/>
          </p:cNvSpPr>
          <p:nvPr>
            <p:ph type="body" sz="quarter" idx="28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3200" dirty="0">
                <a:cs typeface="+mj-cs"/>
              </a:rPr>
              <a:t>Property </a:t>
            </a:r>
            <a:r>
              <a:rPr lang="th-TH" sz="3200" dirty="0">
                <a:cs typeface="+mj-cs"/>
              </a:rPr>
              <a:t>ทรัพย์สิน</a:t>
            </a:r>
          </a:p>
          <a:p>
            <a:r>
              <a:rPr lang="th-TH" sz="2200" dirty="0">
                <a:cs typeface="+mj-cs"/>
              </a:rPr>
              <a:t>พัง เสีย หาย มูลค่าตก ถูกโจรกรรมข้อมูล</a:t>
            </a:r>
            <a:endParaRPr lang="en-US" sz="2200" dirty="0">
              <a:cs typeface="+mj-cs"/>
            </a:endParaRPr>
          </a:p>
        </p:txBody>
      </p:sp>
      <p:pic>
        <p:nvPicPr>
          <p:cNvPr id="26" name="Picture Placeholder 25" descr="Description Ranch style &lt;strong&gt;home&lt;/strong&gt; in Salinas, California.JPG"/>
          <p:cNvPicPr>
            <a:picLocks noGrp="1" noChangeAspect="1"/>
          </p:cNvPicPr>
          <p:nvPr>
            <p:ph type="pic" sz="quarter" idx="29"/>
          </p:nvPr>
        </p:nvPicPr>
        <p:blipFill>
          <a:blip r:embed="rId5"/>
          <a:srcRect l="10714" r="10714"/>
          <a:stretch>
            <a:fillRect/>
          </a:stretch>
        </p:blipFill>
        <p:spPr/>
      </p:pic>
      <p:sp>
        <p:nvSpPr>
          <p:cNvPr id="12" name="Text Placeholder 11"/>
          <p:cNvSpPr>
            <a:spLocks noGrp="1"/>
          </p:cNvSpPr>
          <p:nvPr>
            <p:ph type="body" sz="quarter" idx="30"/>
          </p:nvPr>
        </p:nvSpPr>
        <p:spPr/>
        <p:txBody>
          <a:bodyPr>
            <a:noAutofit/>
          </a:bodyPr>
          <a:lstStyle/>
          <a:p>
            <a:r>
              <a:rPr lang="en-US" sz="2400" dirty="0">
                <a:cs typeface="+mj-cs"/>
              </a:rPr>
              <a:t>Death </a:t>
            </a:r>
            <a:r>
              <a:rPr lang="th-TH" sz="2400" dirty="0">
                <a:cs typeface="+mj-cs"/>
              </a:rPr>
              <a:t>การเสียชีวิต</a:t>
            </a:r>
          </a:p>
          <a:p>
            <a:r>
              <a:rPr lang="th-TH" sz="2000" dirty="0">
                <a:cs typeface="+mj-cs"/>
              </a:rPr>
              <a:t>ตัวเองตาย คนรอบข้างตาย ตายเร็ว</a:t>
            </a:r>
            <a:r>
              <a:rPr lang="en-US" sz="2000" dirty="0">
                <a:cs typeface="+mj-cs"/>
              </a:rPr>
              <a:t> </a:t>
            </a:r>
            <a:r>
              <a:rPr lang="th-TH" sz="2000" dirty="0">
                <a:cs typeface="+mj-cs"/>
              </a:rPr>
              <a:t>ตายช้า</a:t>
            </a:r>
            <a:endParaRPr lang="en-US" sz="2000" dirty="0">
              <a:cs typeface="+mj-cs"/>
            </a:endParaRPr>
          </a:p>
        </p:txBody>
      </p:sp>
      <p:pic>
        <p:nvPicPr>
          <p:cNvPr id="22" name="Picture Placeholder 21" descr="Review : &lt;strong&gt;Death Note&lt;/strong&gt; manga series by Tsugumi Ohba. | Fiction is like a ..."/>
          <p:cNvPicPr>
            <a:picLocks noGrp="1" noChangeAspect="1"/>
          </p:cNvPicPr>
          <p:nvPr>
            <p:ph type="pic" sz="quarter" idx="31"/>
          </p:nvPr>
        </p:nvPicPr>
        <p:blipFill>
          <a:blip r:embed="rId6"/>
          <a:srcRect l="20536" r="20536"/>
          <a:stretch>
            <a:fillRect/>
          </a:stretch>
        </p:blipFill>
        <p:spPr/>
      </p:pic>
      <p:sp>
        <p:nvSpPr>
          <p:cNvPr id="14" name="Text Placeholder 13"/>
          <p:cNvSpPr>
            <a:spLocks noGrp="1"/>
          </p:cNvSpPr>
          <p:nvPr>
            <p:ph type="body" sz="quarter" idx="3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3200" dirty="0">
                <a:cs typeface="+mj-cs"/>
              </a:rPr>
              <a:t>Liability </a:t>
            </a:r>
            <a:r>
              <a:rPr lang="th-TH" sz="3200" dirty="0">
                <a:cs typeface="+mj-cs"/>
              </a:rPr>
              <a:t>ความรับผิด</a:t>
            </a:r>
          </a:p>
          <a:p>
            <a:r>
              <a:rPr lang="th-TH" sz="2200" dirty="0">
                <a:cs typeface="+mj-cs"/>
              </a:rPr>
              <a:t>ถูกฟ้อง ถูกไล่ออก ถูกปรับ เข้าคุก ประหารชีวิต</a:t>
            </a:r>
            <a:endParaRPr lang="en-US" sz="2200" dirty="0">
              <a:cs typeface="+mj-cs"/>
            </a:endParaRPr>
          </a:p>
        </p:txBody>
      </p:sp>
      <p:pic>
        <p:nvPicPr>
          <p:cNvPr id="28" name="Picture Placeholder 27" descr="When one has been in the brig, how long until clean record?"/>
          <p:cNvPicPr>
            <a:picLocks noGrp="1" noChangeAspect="1"/>
          </p:cNvPicPr>
          <p:nvPr>
            <p:ph type="pic" sz="quarter" idx="33"/>
          </p:nvPr>
        </p:nvPicPr>
        <p:blipFill>
          <a:blip r:embed="rId7"/>
          <a:srcRect t="1064" b="106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81189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p"/>
      <p:bldP spid="8" grpId="0" build="p"/>
      <p:bldP spid="10" grpId="0" build="p"/>
      <p:bldP spid="12" grpId="0" build="p"/>
      <p:bldP spid="1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File:&lt;strong&gt;Financial District&lt;/strong&gt; Toronto May 2012.jpg - Wikimedia Common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12191999" cy="807522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" y="2606883"/>
            <a:ext cx="12191999" cy="1862048"/>
          </a:xfrm>
          <a:prstGeom prst="rect">
            <a:avLst/>
          </a:prstGeom>
          <a:solidFill>
            <a:srgbClr val="B8B8B8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1500" b="0" i="0" u="none" strike="noStrike" kern="1200" cap="none" spc="0" normalizeH="0" baseline="0" noProof="0" dirty="0">
                <a:ln>
                  <a:noFill/>
                </a:ln>
                <a:solidFill>
                  <a:srgbClr val="F0F4FA"/>
                </a:solidFill>
                <a:effectLst/>
                <a:uLnTx/>
                <a:uFillTx/>
                <a:latin typeface="Tw Cen MT" panose="020B0602020104020603"/>
                <a:ea typeface="+mn-ea"/>
                <a:cs typeface="FreesiaUPC" panose="020B0604020202020204" pitchFamily="34" charset="-34"/>
              </a:rPr>
              <a:t>ความเสี่ยงธุรกิจ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srgbClr val="F0F4FA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1530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572" y="1356880"/>
            <a:ext cx="11206064" cy="1007697"/>
          </a:xfrm>
        </p:spPr>
        <p:txBody>
          <a:bodyPr>
            <a:normAutofit/>
          </a:bodyPr>
          <a:lstStyle/>
          <a:p>
            <a:r>
              <a:rPr lang="th-TH" dirty="0"/>
              <a:t>ทำไมบริษัทต้องจัดการความเสี่ยง?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2558" y="2467218"/>
            <a:ext cx="11150078" cy="2787362"/>
          </a:xfrm>
        </p:spPr>
        <p:txBody>
          <a:bodyPr>
            <a:noAutofit/>
          </a:bodyPr>
          <a:lstStyle/>
          <a:p>
            <a:r>
              <a:rPr lang="th-TH" sz="3200" dirty="0">
                <a:highlight>
                  <a:srgbClr val="00FFFF"/>
                </a:highlight>
              </a:rPr>
              <a:t>สองเหตุผล</a:t>
            </a:r>
          </a:p>
          <a:p>
            <a:r>
              <a:rPr lang="th-TH" sz="3200" dirty="0"/>
              <a:t>เพื่อไม่ให้เสียโอกาสเวลามีโปรเจคทำเงินเข้ามา (ป้องกันการ </a:t>
            </a:r>
            <a:r>
              <a:rPr lang="en-US" sz="3200" dirty="0"/>
              <a:t>under-investment)</a:t>
            </a:r>
          </a:p>
          <a:p>
            <a:r>
              <a:rPr lang="th-TH" sz="3200" dirty="0"/>
              <a:t>เพราะเวลาบริษัทล้มละลายจะมีต้นทุนสูง (จ่ายพนักงาน ผู้บริหาร การขายสินทรัพย์ทอดตลาด ค่าทนาย ฯลฯ)</a:t>
            </a:r>
            <a:endParaRPr lang="en-US" sz="3200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29"/>
          </p:nvPr>
        </p:nvSpPr>
        <p:spPr/>
      </p:sp>
    </p:spTree>
    <p:extLst>
      <p:ext uri="{BB962C8B-B14F-4D97-AF65-F5344CB8AC3E}">
        <p14:creationId xmlns:p14="http://schemas.microsoft.com/office/powerpoint/2010/main" val="3503445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... have been primarily focused on marvel s daredevil for &lt;strong&gt;netflix&lt;/strong&gt; we may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58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h-TH" sz="4800" dirty="0"/>
              <a:t>กรอบการวิเคราะห์ความเสี่ยงธุรกิจเบื้องต้น</a:t>
            </a:r>
            <a:endParaRPr lang="en-US" sz="48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7"/>
          </p:nvPr>
        </p:nvSpPr>
        <p:spPr>
          <a:xfrm>
            <a:off x="401217" y="4422712"/>
            <a:ext cx="2470151" cy="1670180"/>
          </a:xfrm>
        </p:spPr>
        <p:txBody>
          <a:bodyPr>
            <a:normAutofit/>
          </a:bodyPr>
          <a:lstStyle/>
          <a:p>
            <a:r>
              <a:rPr lang="th-TH" sz="2800" dirty="0">
                <a:cs typeface="+mj-cs"/>
              </a:rPr>
              <a:t>รู้จักธุรกิจ</a:t>
            </a:r>
            <a:endParaRPr lang="en-US" sz="2800" dirty="0">
              <a:cs typeface="+mj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4"/>
          </p:nvPr>
        </p:nvSpPr>
        <p:spPr>
          <a:xfrm>
            <a:off x="2954987" y="4422710"/>
            <a:ext cx="3030600" cy="1670180"/>
          </a:xfrm>
        </p:spPr>
        <p:txBody>
          <a:bodyPr>
            <a:noAutofit/>
          </a:bodyPr>
          <a:lstStyle/>
          <a:p>
            <a:r>
              <a:rPr lang="th-TH" sz="2800" dirty="0">
                <a:cs typeface="+mj-cs"/>
              </a:rPr>
              <a:t>ระบุปัจจัยเสี่ยง</a:t>
            </a:r>
          </a:p>
          <a:p>
            <a:r>
              <a:rPr lang="en-US" sz="2800" dirty="0">
                <a:cs typeface="+mj-cs"/>
              </a:rPr>
              <a:t>(Risk Identification)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5"/>
          </p:nvPr>
        </p:nvSpPr>
        <p:spPr>
          <a:xfrm>
            <a:off x="5895578" y="4422710"/>
            <a:ext cx="3012241" cy="1670180"/>
          </a:xfrm>
        </p:spPr>
        <p:txBody>
          <a:bodyPr>
            <a:noAutofit/>
          </a:bodyPr>
          <a:lstStyle/>
          <a:p>
            <a:r>
              <a:rPr lang="th-TH" sz="2800" dirty="0">
                <a:cs typeface="+mj-cs"/>
              </a:rPr>
              <a:t>ประเมินความเสี่ยงออกมาเป็นตัวเลข </a:t>
            </a:r>
            <a:endParaRPr lang="en-US" sz="2800" dirty="0">
              <a:cs typeface="+mj-cs"/>
            </a:endParaRPr>
          </a:p>
          <a:p>
            <a:r>
              <a:rPr lang="en-US" sz="2800" dirty="0">
                <a:cs typeface="+mj-cs"/>
              </a:rPr>
              <a:t>(Risk Quantification)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8817810" y="4422710"/>
            <a:ext cx="3037617" cy="1670180"/>
          </a:xfrm>
        </p:spPr>
        <p:txBody>
          <a:bodyPr>
            <a:noAutofit/>
          </a:bodyPr>
          <a:lstStyle/>
          <a:p>
            <a:r>
              <a:rPr lang="th-TH" sz="2800" dirty="0">
                <a:cs typeface="+mj-cs"/>
              </a:rPr>
              <a:t>จัดลำดับความเสี่ยงตามลำดับความสำคัญ</a:t>
            </a:r>
          </a:p>
          <a:p>
            <a:r>
              <a:rPr lang="en-US" sz="2800" dirty="0">
                <a:cs typeface="+mj-cs"/>
              </a:rPr>
              <a:t>(Risk Prioritization)</a:t>
            </a:r>
          </a:p>
        </p:txBody>
      </p:sp>
      <p:pic>
        <p:nvPicPr>
          <p:cNvPr id="16" name="Picture Placeholder 15"/>
          <p:cNvPicPr>
            <a:picLocks noGrp="1" noChangeAspect="1"/>
          </p:cNvPicPr>
          <p:nvPr>
            <p:ph type="pic" sz="quarter" idx="27"/>
          </p:nvPr>
        </p:nvPicPr>
        <p:blipFill>
          <a:blip r:embed="rId2"/>
          <a:srcRect/>
          <a:stretch>
            <a:fillRect/>
          </a:stretch>
        </p:blipFill>
        <p:spPr>
          <a:xfrm>
            <a:off x="401216" y="1700634"/>
            <a:ext cx="2470151" cy="2470151"/>
          </a:xfrm>
        </p:spPr>
      </p:pic>
      <p:pic>
        <p:nvPicPr>
          <p:cNvPr id="18" name="Picture Placeholder 17"/>
          <p:cNvPicPr>
            <a:picLocks noGrp="1" noChangeAspect="1"/>
          </p:cNvPicPr>
          <p:nvPr>
            <p:ph type="pic" sz="quarter" idx="28"/>
          </p:nvPr>
        </p:nvPicPr>
        <p:blipFill>
          <a:blip r:embed="rId3"/>
          <a:srcRect/>
          <a:stretch>
            <a:fillRect/>
          </a:stretch>
        </p:blipFill>
        <p:spPr/>
      </p:pic>
      <p:pic>
        <p:nvPicPr>
          <p:cNvPr id="20" name="Picture Placeholder 19"/>
          <p:cNvPicPr>
            <a:picLocks noGrp="1" noChangeAspect="1"/>
          </p:cNvPicPr>
          <p:nvPr>
            <p:ph type="pic" sz="quarter" idx="29"/>
          </p:nvPr>
        </p:nvPicPr>
        <p:blipFill>
          <a:blip r:embed="rId4"/>
          <a:srcRect/>
          <a:stretch>
            <a:fillRect/>
          </a:stretch>
        </p:blipFill>
        <p:spPr>
          <a:xfrm>
            <a:off x="6166624" y="1700632"/>
            <a:ext cx="2470151" cy="2470151"/>
          </a:xfrm>
        </p:spPr>
      </p:pic>
      <p:pic>
        <p:nvPicPr>
          <p:cNvPr id="25" name="Picture Placeholder 24"/>
          <p:cNvPicPr>
            <a:picLocks noGrp="1" noChangeAspect="1"/>
          </p:cNvPicPr>
          <p:nvPr>
            <p:ph type="pic" sz="quarter" idx="30"/>
          </p:nvPr>
        </p:nvPicPr>
        <p:blipFill>
          <a:blip r:embed="rId5"/>
          <a:srcRect l="6154" r="6154"/>
          <a:stretch>
            <a:fillRect/>
          </a:stretch>
        </p:blipFill>
        <p:spPr>
          <a:xfrm>
            <a:off x="9101544" y="1700631"/>
            <a:ext cx="2470151" cy="2470151"/>
          </a:xfrm>
        </p:spPr>
      </p:pic>
    </p:spTree>
    <p:extLst>
      <p:ext uri="{BB962C8B-B14F-4D97-AF65-F5344CB8AC3E}">
        <p14:creationId xmlns:p14="http://schemas.microsoft.com/office/powerpoint/2010/main" val="1434728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dirty="0"/>
              <a:t>ความเสี่ยงของธุรกิจ </a:t>
            </a:r>
            <a:r>
              <a:rPr lang="en-US" dirty="0"/>
              <a:t>4 </a:t>
            </a:r>
            <a:r>
              <a:rPr lang="th-TH" dirty="0"/>
              <a:t>ประเภท</a:t>
            </a:r>
            <a:r>
              <a:rPr lang="en-US" dirty="0"/>
              <a:t>: S-F-O-C Framework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1772816" y="1567550"/>
            <a:ext cx="4183225" cy="2746141"/>
          </a:xfrm>
        </p:spPr>
        <p:txBody>
          <a:bodyPr>
            <a:normAutofit fontScale="70000" lnSpcReduction="20000"/>
          </a:bodyPr>
          <a:lstStyle/>
          <a:p>
            <a:r>
              <a:rPr lang="en-US" sz="3200" b="1" i="1" dirty="0">
                <a:cs typeface="+mj-cs"/>
              </a:rPr>
              <a:t>Strategic </a:t>
            </a:r>
            <a:r>
              <a:rPr lang="th-TH" sz="3200" b="1" i="1" dirty="0">
                <a:cs typeface="+mj-cs"/>
              </a:rPr>
              <a:t>ความเสี่ยงเชิงกลยุทธ์</a:t>
            </a:r>
          </a:p>
          <a:p>
            <a:r>
              <a:rPr lang="th-TH" sz="3200" dirty="0">
                <a:cs typeface="+mj-cs"/>
              </a:rPr>
              <a:t>ข้อมูลไม่ดี ข้อมูลไม่พอ เลือกกลยุทธ์พลาด</a:t>
            </a:r>
            <a:r>
              <a:rPr lang="en-US" sz="3200" dirty="0">
                <a:cs typeface="+mj-cs"/>
              </a:rPr>
              <a:t> </a:t>
            </a:r>
            <a:r>
              <a:rPr lang="th-TH" sz="3200" dirty="0">
                <a:cs typeface="+mj-cs"/>
              </a:rPr>
              <a:t>ปรับตัวได้ช้า </a:t>
            </a:r>
            <a:r>
              <a:rPr lang="en-US" sz="3200" dirty="0">
                <a:cs typeface="+mj-cs"/>
              </a:rPr>
              <a:t>demand </a:t>
            </a:r>
            <a:r>
              <a:rPr lang="th-TH" sz="3200" dirty="0">
                <a:cs typeface="+mj-cs"/>
              </a:rPr>
              <a:t>ไม่พอ แข่งขันสูง ราคาผันผวน เศรษฐกิจแย่ เทคโนโลยีเปลี่ยนเร็ว ถูกซื้อกิจการ เสื่อมเสียชื่อเสียง/</a:t>
            </a:r>
            <a:r>
              <a:rPr lang="en-US" sz="3200" dirty="0">
                <a:cs typeface="+mj-cs"/>
              </a:rPr>
              <a:t>brand </a:t>
            </a:r>
            <a:r>
              <a:rPr lang="th-TH" sz="3200" dirty="0">
                <a:cs typeface="+mj-cs"/>
              </a:rPr>
              <a:t>ปัญหาการเมือง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4"/>
          </p:nvPr>
        </p:nvSpPr>
        <p:spPr>
          <a:xfrm>
            <a:off x="7476931" y="1511570"/>
            <a:ext cx="4451211" cy="2323451"/>
          </a:xfrm>
        </p:spPr>
        <p:txBody>
          <a:bodyPr>
            <a:noAutofit/>
          </a:bodyPr>
          <a:lstStyle/>
          <a:p>
            <a:r>
              <a:rPr lang="en-US" sz="2000" b="1" i="1" dirty="0">
                <a:cs typeface="+mj-cs"/>
              </a:rPr>
              <a:t>Operation </a:t>
            </a:r>
            <a:r>
              <a:rPr lang="th-TH" sz="2000" b="1" i="1" dirty="0">
                <a:cs typeface="+mj-cs"/>
              </a:rPr>
              <a:t>ความเสี่ยงด้านการปฏิบัติการ</a:t>
            </a:r>
          </a:p>
          <a:p>
            <a:r>
              <a:rPr lang="en-US" sz="2000" dirty="0">
                <a:cs typeface="+mj-cs"/>
              </a:rPr>
              <a:t>People: </a:t>
            </a:r>
            <a:r>
              <a:rPr lang="th-TH" sz="2000" dirty="0">
                <a:cs typeface="+mj-cs"/>
              </a:rPr>
              <a:t>คนไม่พอ คนไม่เก่ง คนออกเยอะ คนโกง</a:t>
            </a:r>
            <a:endParaRPr lang="en-US" sz="2000" dirty="0">
              <a:cs typeface="+mj-cs"/>
            </a:endParaRPr>
          </a:p>
          <a:p>
            <a:r>
              <a:rPr lang="en-US" sz="2000" dirty="0">
                <a:cs typeface="+mj-cs"/>
              </a:rPr>
              <a:t>Process: </a:t>
            </a:r>
            <a:r>
              <a:rPr lang="th-TH" sz="2000" dirty="0">
                <a:cs typeface="+mj-cs"/>
              </a:rPr>
              <a:t>ระบบไม่ทำงาน ระบบไม่มีประสิทธิภาพ</a:t>
            </a:r>
            <a:endParaRPr lang="en-US" sz="2000" dirty="0">
              <a:cs typeface="+mj-cs"/>
            </a:endParaRPr>
          </a:p>
          <a:p>
            <a:r>
              <a:rPr lang="en-US" sz="2000" dirty="0">
                <a:cs typeface="+mj-cs"/>
              </a:rPr>
              <a:t>Disruption: </a:t>
            </a:r>
            <a:r>
              <a:rPr lang="th-TH" sz="2000" dirty="0">
                <a:cs typeface="+mj-cs"/>
              </a:rPr>
              <a:t>ไฟไหม้ พายุเข้า น้ำท่วม โดนโจรกรรมข้อมูล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6"/>
          </p:nvPr>
        </p:nvSpPr>
        <p:spPr>
          <a:xfrm>
            <a:off x="1772817" y="4313692"/>
            <a:ext cx="3965510" cy="1315615"/>
          </a:xfrm>
        </p:spPr>
        <p:txBody>
          <a:bodyPr>
            <a:noAutofit/>
          </a:bodyPr>
          <a:lstStyle/>
          <a:p>
            <a:r>
              <a:rPr lang="en-US" sz="2000" b="1" i="1" dirty="0">
                <a:cs typeface="+mj-cs"/>
              </a:rPr>
              <a:t>Financial </a:t>
            </a:r>
            <a:r>
              <a:rPr lang="th-TH" sz="2000" b="1" i="1" dirty="0">
                <a:cs typeface="+mj-cs"/>
              </a:rPr>
              <a:t>ความเสี่ยงด้านการเงิน</a:t>
            </a:r>
          </a:p>
          <a:p>
            <a:r>
              <a:rPr lang="th-TH" sz="2000" dirty="0"/>
              <a:t>เข้าถึงแหล่งทุนไม่ได้ เงินไม่พอ เงินแพง ผลตอบแทนจากการลงทุนต่ำ/ผันผวน รายจ่ายเพิ่ม/ผันผวน จ่ายภาษีแพง หมุนเงินไม่ทัน/สภาพคล่องต่ำ</a:t>
            </a:r>
          </a:p>
          <a:p>
            <a:endParaRPr lang="en-US" sz="2000" dirty="0">
              <a:cs typeface="+mj-cs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8"/>
          </p:nvPr>
        </p:nvSpPr>
        <p:spPr>
          <a:xfrm>
            <a:off x="7476932" y="4257711"/>
            <a:ext cx="3965510" cy="1978481"/>
          </a:xfrm>
        </p:spPr>
        <p:txBody>
          <a:bodyPr>
            <a:noAutofit/>
          </a:bodyPr>
          <a:lstStyle/>
          <a:p>
            <a:r>
              <a:rPr lang="en-US" sz="2400" b="1" i="1" dirty="0">
                <a:cs typeface="+mj-cs"/>
              </a:rPr>
              <a:t>Compliance </a:t>
            </a:r>
            <a:r>
              <a:rPr lang="th-TH" sz="2400" b="1" i="1" dirty="0">
                <a:cs typeface="+mj-cs"/>
              </a:rPr>
              <a:t>ความเสี่ยงด้านกฎหมาย</a:t>
            </a:r>
          </a:p>
          <a:p>
            <a:r>
              <a:rPr lang="th-TH" sz="2400" dirty="0"/>
              <a:t>กฎหมายหรือระเบียบเปลี่ยน ถูกฟ้อง ถูกปรับ เข้าคุก ปิดบริษัท</a:t>
            </a:r>
            <a:endParaRPr lang="th-TH" sz="2400" dirty="0">
              <a:cs typeface="+mj-cs"/>
            </a:endParaRPr>
          </a:p>
          <a:p>
            <a:endParaRPr lang="en-US" sz="2400" dirty="0">
              <a:cs typeface="+mj-cs"/>
            </a:endParaRPr>
          </a:p>
        </p:txBody>
      </p:sp>
      <p:pic>
        <p:nvPicPr>
          <p:cNvPr id="21" name="Picture Placeholder 20" descr="&lt;strong&gt;Chess&lt;/strong&gt; is a games that I picked up at my grandfather’s. &lt;strong&gt;Chess&lt;/strong&gt; teaches ..."/>
          <p:cNvPicPr>
            <a:picLocks noGrp="1" noChangeAspect="1"/>
          </p:cNvPicPr>
          <p:nvPr>
            <p:ph type="pic" sz="quarter" idx="23"/>
          </p:nvPr>
        </p:nvPicPr>
        <p:blipFill>
          <a:blip r:embed="rId2"/>
          <a:srcRect t="9638" b="9638"/>
          <a:stretch>
            <a:fillRect/>
          </a:stretch>
        </p:blipFill>
        <p:spPr/>
      </p:pic>
      <p:pic>
        <p:nvPicPr>
          <p:cNvPr id="25" name="Picture Placeholder 24" descr="Description Money &lt;strong&gt;Cash&lt;/strong&gt;.jpg"/>
          <p:cNvPicPr>
            <a:picLocks noGrp="1" noChangeAspect="1"/>
          </p:cNvPicPr>
          <p:nvPr>
            <p:ph type="pic" sz="quarter" idx="27"/>
          </p:nvPr>
        </p:nvPicPr>
        <p:blipFill>
          <a:blip r:embed="rId3"/>
          <a:srcRect l="15172" r="15172"/>
          <a:stretch>
            <a:fillRect/>
          </a:stretch>
        </p:blipFill>
        <p:spPr>
          <a:xfrm>
            <a:off x="401216" y="4462982"/>
            <a:ext cx="1222311" cy="1166325"/>
          </a:xfrm>
        </p:spPr>
      </p:pic>
      <p:pic>
        <p:nvPicPr>
          <p:cNvPr id="29" name="Picture Placeholder 28" descr="&lt;strong&gt;Factory&lt;/strong&gt; &lt;strong&gt;workers&lt;/strong&gt; at the Huntley &amp; Palmer’s Biscuit &lt;strong&gt;Factory&lt;/strong&gt;, image ..."/>
          <p:cNvPicPr>
            <a:picLocks noGrp="1" noChangeAspect="1"/>
          </p:cNvPicPr>
          <p:nvPr>
            <p:ph type="pic" sz="quarter" idx="25"/>
          </p:nvPr>
        </p:nvPicPr>
        <p:blipFill>
          <a:blip r:embed="rId4"/>
          <a:srcRect l="11569" r="11569"/>
          <a:stretch>
            <a:fillRect/>
          </a:stretch>
        </p:blipFill>
        <p:spPr/>
      </p:pic>
      <p:pic>
        <p:nvPicPr>
          <p:cNvPr id="31" name="Picture Placeholder 30" descr="Law | Understanding and definition of Law"/>
          <p:cNvPicPr>
            <a:picLocks noGrp="1" noChangeAspect="1"/>
          </p:cNvPicPr>
          <p:nvPr>
            <p:ph type="pic" sz="quarter" idx="29"/>
          </p:nvPr>
        </p:nvPicPr>
        <p:blipFill>
          <a:blip r:embed="rId5"/>
          <a:srcRect l="2785" r="2785"/>
          <a:stretch>
            <a:fillRect/>
          </a:stretch>
        </p:blipFill>
        <p:spPr>
          <a:xfrm>
            <a:off x="6105331" y="4407001"/>
            <a:ext cx="1222311" cy="1166325"/>
          </a:xfrm>
        </p:spPr>
      </p:pic>
    </p:spTree>
    <p:extLst>
      <p:ext uri="{BB962C8B-B14F-4D97-AF65-F5344CB8AC3E}">
        <p14:creationId xmlns:p14="http://schemas.microsoft.com/office/powerpoint/2010/main" val="3017036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p"/>
      <p:bldP spid="8" grpId="0" build="p"/>
      <p:bldP spid="10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326572" y="299275"/>
            <a:ext cx="11206064" cy="1007697"/>
          </a:xfrm>
        </p:spPr>
        <p:txBody>
          <a:bodyPr>
            <a:normAutofit/>
          </a:bodyPr>
          <a:lstStyle/>
          <a:p>
            <a:r>
              <a:rPr lang="th-TH" sz="6000" dirty="0"/>
              <a:t>ความเสี่ยงเหล่านี้ควรเป็นความเสี่ยงประเภทไหน?</a:t>
            </a:r>
            <a:endParaRPr lang="en-US" sz="6000" dirty="0"/>
          </a:p>
        </p:txBody>
      </p:sp>
      <p:graphicFrame>
        <p:nvGraphicFramePr>
          <p:cNvPr id="25" name="Table 24"/>
          <p:cNvGraphicFramePr>
            <a:graphicFrameLocks noGrp="1"/>
          </p:cNvGraphicFramePr>
          <p:nvPr>
            <p:extLst/>
          </p:nvPr>
        </p:nvGraphicFramePr>
        <p:xfrm>
          <a:off x="489801" y="1429350"/>
          <a:ext cx="11260920" cy="5053336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5870056">
                  <a:extLst>
                    <a:ext uri="{9D8B030D-6E8A-4147-A177-3AD203B41FA5}">
                      <a16:colId xmlns:a16="http://schemas.microsoft.com/office/drawing/2014/main" val="1081892728"/>
                    </a:ext>
                  </a:extLst>
                </a:gridCol>
                <a:gridCol w="1323833">
                  <a:extLst>
                    <a:ext uri="{9D8B030D-6E8A-4147-A177-3AD203B41FA5}">
                      <a16:colId xmlns:a16="http://schemas.microsoft.com/office/drawing/2014/main" val="2908046801"/>
                    </a:ext>
                  </a:extLst>
                </a:gridCol>
                <a:gridCol w="1337480">
                  <a:extLst>
                    <a:ext uri="{9D8B030D-6E8A-4147-A177-3AD203B41FA5}">
                      <a16:colId xmlns:a16="http://schemas.microsoft.com/office/drawing/2014/main" val="1899683777"/>
                    </a:ext>
                  </a:extLst>
                </a:gridCol>
                <a:gridCol w="1378424">
                  <a:extLst>
                    <a:ext uri="{9D8B030D-6E8A-4147-A177-3AD203B41FA5}">
                      <a16:colId xmlns:a16="http://schemas.microsoft.com/office/drawing/2014/main" val="1514216668"/>
                    </a:ext>
                  </a:extLst>
                </a:gridCol>
                <a:gridCol w="1351127">
                  <a:extLst>
                    <a:ext uri="{9D8B030D-6E8A-4147-A177-3AD203B41FA5}">
                      <a16:colId xmlns:a16="http://schemas.microsoft.com/office/drawing/2014/main" val="1013943003"/>
                    </a:ext>
                  </a:extLst>
                </a:gridCol>
              </a:tblGrid>
              <a:tr h="631667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solidFill>
                            <a:schemeClr val="bg1"/>
                          </a:solidFill>
                        </a:rPr>
                        <a:t>ความเสี่ยง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Strategic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Financial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Operational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Compliance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3710758"/>
                  </a:ext>
                </a:extLst>
              </a:tr>
              <a:tr h="631667">
                <a:tc>
                  <a:txBody>
                    <a:bodyPr/>
                    <a:lstStyle/>
                    <a:p>
                      <a:r>
                        <a:rPr lang="th-TH" sz="2400" dirty="0"/>
                        <a:t>เสื่อมเสียชื่อเสียง</a:t>
                      </a:r>
                      <a:r>
                        <a:rPr lang="th-TH" sz="2400" baseline="0" dirty="0"/>
                        <a:t> / </a:t>
                      </a:r>
                      <a:r>
                        <a:rPr lang="en-US" sz="2400" baseline="0" dirty="0"/>
                        <a:t>brand </a:t>
                      </a:r>
                      <a:r>
                        <a:rPr lang="th-TH" sz="2400" baseline="0" dirty="0"/>
                        <a:t>หมดมูลค่า</a:t>
                      </a:r>
                      <a:endParaRPr lang="en-US" sz="24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5645250"/>
                  </a:ext>
                </a:extLst>
              </a:tr>
              <a:tr h="631667">
                <a:tc>
                  <a:txBody>
                    <a:bodyPr/>
                    <a:lstStyle/>
                    <a:p>
                      <a:r>
                        <a:rPr lang="th-TH" sz="2400" dirty="0"/>
                        <a:t>เศรษฐกิจตกต่ำ</a:t>
                      </a:r>
                      <a:endParaRPr lang="en-US" sz="24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6963500"/>
                  </a:ext>
                </a:extLst>
              </a:tr>
              <a:tr h="631667">
                <a:tc>
                  <a:txBody>
                    <a:bodyPr/>
                    <a:lstStyle/>
                    <a:p>
                      <a:r>
                        <a:rPr lang="th-TH" sz="2400" dirty="0"/>
                        <a:t>การแข่งขันสูงขึ้น</a:t>
                      </a:r>
                      <a:endParaRPr lang="en-US" sz="24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5702819"/>
                  </a:ext>
                </a:extLst>
              </a:tr>
              <a:tr h="631667">
                <a:tc>
                  <a:txBody>
                    <a:bodyPr/>
                    <a:lstStyle/>
                    <a:p>
                      <a:r>
                        <a:rPr lang="th-TH" sz="2400" dirty="0"/>
                        <a:t>ไม่สามารถเข้าถึงแหล่งเงินทุนได้</a:t>
                      </a:r>
                      <a:endParaRPr lang="en-US" sz="24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1386475"/>
                  </a:ext>
                </a:extLst>
              </a:tr>
              <a:tr h="631667">
                <a:tc>
                  <a:txBody>
                    <a:bodyPr/>
                    <a:lstStyle/>
                    <a:p>
                      <a:r>
                        <a:rPr lang="th-TH" sz="2400" dirty="0"/>
                        <a:t>ไม่สามารถดึงคนเก่ง</a:t>
                      </a:r>
                      <a:r>
                        <a:rPr lang="th-TH" sz="2400" baseline="0" dirty="0"/>
                        <a:t> ๆ เข้ามาอยู่กับบริษัทได้นาน ๆ</a:t>
                      </a:r>
                      <a:endParaRPr lang="en-US" sz="24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1457453"/>
                  </a:ext>
                </a:extLst>
              </a:tr>
              <a:tr h="631667">
                <a:tc>
                  <a:txBody>
                    <a:bodyPr/>
                    <a:lstStyle/>
                    <a:p>
                      <a:r>
                        <a:rPr lang="th-TH" sz="2400" dirty="0"/>
                        <a:t>น้ำท่วม</a:t>
                      </a:r>
                      <a:r>
                        <a:rPr lang="th-TH" sz="2400" baseline="0" dirty="0"/>
                        <a:t>บริษัทที่เราสั่งซื้อสินค้าประจำ</a:t>
                      </a:r>
                      <a:endParaRPr lang="en-US" sz="24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3934870"/>
                  </a:ext>
                </a:extLst>
              </a:tr>
              <a:tr h="631667">
                <a:tc>
                  <a:txBody>
                    <a:bodyPr/>
                    <a:lstStyle/>
                    <a:p>
                      <a:r>
                        <a:rPr lang="th-TH" sz="2400" dirty="0"/>
                        <a:t>สินค้าที่ขายทำให้ลูกค้าป่วย</a:t>
                      </a:r>
                      <a:r>
                        <a:rPr lang="th-TH" sz="2400" baseline="0" dirty="0"/>
                        <a:t>ต้องเข้าโรงพยาบาลหลายคน</a:t>
                      </a:r>
                      <a:endParaRPr lang="en-US" sz="24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829429659"/>
                  </a:ext>
                </a:extLst>
              </a:tr>
            </a:tbl>
          </a:graphicData>
        </a:graphic>
      </p:graphicFrame>
      <p:sp>
        <p:nvSpPr>
          <p:cNvPr id="26" name="Multiplication Sign 25"/>
          <p:cNvSpPr/>
          <p:nvPr/>
        </p:nvSpPr>
        <p:spPr>
          <a:xfrm>
            <a:off x="6687403" y="1978925"/>
            <a:ext cx="698444" cy="791570"/>
          </a:xfrm>
          <a:prstGeom prst="mathMultiply">
            <a:avLst>
              <a:gd name="adj1" fmla="val 11853"/>
            </a:avLst>
          </a:prstGeom>
          <a:gradFill flip="none" rotWithShape="1">
            <a:gsLst>
              <a:gs pos="0">
                <a:srgbClr val="EE2E62"/>
              </a:gs>
              <a:gs pos="6000">
                <a:srgbClr val="EE2E62"/>
              </a:gs>
              <a:gs pos="100000">
                <a:srgbClr val="00B05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CFDF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7" name="Multiplication Sign 26"/>
          <p:cNvSpPr/>
          <p:nvPr/>
        </p:nvSpPr>
        <p:spPr>
          <a:xfrm>
            <a:off x="6687403" y="2636293"/>
            <a:ext cx="698444" cy="791570"/>
          </a:xfrm>
          <a:prstGeom prst="mathMultiply">
            <a:avLst>
              <a:gd name="adj1" fmla="val 11853"/>
            </a:avLst>
          </a:prstGeom>
          <a:gradFill flip="none" rotWithShape="1">
            <a:gsLst>
              <a:gs pos="0">
                <a:srgbClr val="EE2E62"/>
              </a:gs>
              <a:gs pos="6000">
                <a:srgbClr val="EE2E62"/>
              </a:gs>
              <a:gs pos="100000">
                <a:srgbClr val="00B05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CFDF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8" name="Multiplication Sign 27"/>
          <p:cNvSpPr/>
          <p:nvPr/>
        </p:nvSpPr>
        <p:spPr>
          <a:xfrm>
            <a:off x="6687403" y="3293661"/>
            <a:ext cx="698444" cy="791570"/>
          </a:xfrm>
          <a:prstGeom prst="mathMultiply">
            <a:avLst>
              <a:gd name="adj1" fmla="val 11853"/>
            </a:avLst>
          </a:prstGeom>
          <a:gradFill flip="none" rotWithShape="1">
            <a:gsLst>
              <a:gs pos="0">
                <a:srgbClr val="EE2E62"/>
              </a:gs>
              <a:gs pos="6000">
                <a:srgbClr val="EE2E62"/>
              </a:gs>
              <a:gs pos="100000">
                <a:srgbClr val="00B05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CFDF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9" name="Multiplication Sign 28"/>
          <p:cNvSpPr/>
          <p:nvPr/>
        </p:nvSpPr>
        <p:spPr>
          <a:xfrm>
            <a:off x="8040806" y="3823647"/>
            <a:ext cx="698444" cy="791570"/>
          </a:xfrm>
          <a:prstGeom prst="mathMultiply">
            <a:avLst>
              <a:gd name="adj1" fmla="val 11853"/>
            </a:avLst>
          </a:prstGeom>
          <a:gradFill flip="none" rotWithShape="1">
            <a:gsLst>
              <a:gs pos="0">
                <a:srgbClr val="EE2E62"/>
              </a:gs>
              <a:gs pos="6000">
                <a:srgbClr val="EE2E62"/>
              </a:gs>
              <a:gs pos="100000">
                <a:srgbClr val="00B05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CFDF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0" name="Multiplication Sign 29"/>
          <p:cNvSpPr/>
          <p:nvPr/>
        </p:nvSpPr>
        <p:spPr>
          <a:xfrm>
            <a:off x="9394209" y="4506036"/>
            <a:ext cx="698444" cy="791570"/>
          </a:xfrm>
          <a:prstGeom prst="mathMultiply">
            <a:avLst>
              <a:gd name="adj1" fmla="val 11853"/>
            </a:avLst>
          </a:prstGeom>
          <a:gradFill flip="none" rotWithShape="1">
            <a:gsLst>
              <a:gs pos="0">
                <a:srgbClr val="EE2E62"/>
              </a:gs>
              <a:gs pos="6000">
                <a:srgbClr val="EE2E62"/>
              </a:gs>
              <a:gs pos="100000">
                <a:srgbClr val="00B05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CFDF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1" name="Multiplication Sign 30"/>
          <p:cNvSpPr/>
          <p:nvPr/>
        </p:nvSpPr>
        <p:spPr>
          <a:xfrm>
            <a:off x="9404512" y="5098576"/>
            <a:ext cx="698444" cy="791570"/>
          </a:xfrm>
          <a:prstGeom prst="mathMultiply">
            <a:avLst>
              <a:gd name="adj1" fmla="val 11853"/>
            </a:avLst>
          </a:prstGeom>
          <a:gradFill flip="none" rotWithShape="1">
            <a:gsLst>
              <a:gs pos="0">
                <a:srgbClr val="EE2E62"/>
              </a:gs>
              <a:gs pos="6000">
                <a:srgbClr val="EE2E62"/>
              </a:gs>
              <a:gs pos="100000">
                <a:srgbClr val="00B05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CFDF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2" name="Multiplication Sign 31"/>
          <p:cNvSpPr/>
          <p:nvPr/>
        </p:nvSpPr>
        <p:spPr>
          <a:xfrm>
            <a:off x="10702120" y="5735472"/>
            <a:ext cx="698444" cy="791570"/>
          </a:xfrm>
          <a:prstGeom prst="mathMultiply">
            <a:avLst>
              <a:gd name="adj1" fmla="val 11853"/>
            </a:avLst>
          </a:prstGeom>
          <a:gradFill flip="none" rotWithShape="1">
            <a:gsLst>
              <a:gs pos="0">
                <a:srgbClr val="EE2E62"/>
              </a:gs>
              <a:gs pos="6000">
                <a:srgbClr val="EE2E62"/>
              </a:gs>
              <a:gs pos="100000">
                <a:srgbClr val="00B05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CFDF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4465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 Deloitte’s Paper in Detail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Read the full paper and/or the summary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29"/>
          </p:nvPr>
        </p:nvSpPr>
        <p:spPr/>
      </p:sp>
    </p:spTree>
    <p:extLst>
      <p:ext uri="{BB962C8B-B14F-4D97-AF65-F5344CB8AC3E}">
        <p14:creationId xmlns:p14="http://schemas.microsoft.com/office/powerpoint/2010/main" val="2859275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503" y="413536"/>
            <a:ext cx="11699612" cy="57492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9433" y="6272011"/>
            <a:ext cx="45938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FCFDFE">
                    <a:lumMod val="10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FreesiaUPC" panose="020B0604020202020204" pitchFamily="34" charset="-34"/>
              </a:rPr>
              <a:t>ที่มา: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CFDFE">
                    <a:lumMod val="10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Global Risk Management Survey 2017</a:t>
            </a:r>
          </a:p>
        </p:txBody>
      </p:sp>
    </p:spTree>
    <p:extLst>
      <p:ext uri="{BB962C8B-B14F-4D97-AF65-F5344CB8AC3E}">
        <p14:creationId xmlns:p14="http://schemas.microsoft.com/office/powerpoint/2010/main" val="3288107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45034" y="150158"/>
            <a:ext cx="11660095" cy="6558804"/>
            <a:chOff x="-274919" y="-154642"/>
            <a:chExt cx="12741838" cy="7167284"/>
          </a:xfrm>
        </p:grpSpPr>
        <mc:AlternateContent xmlns:mc="http://schemas.openxmlformats.org/markup-compatibility/2006">
          <mc:Choice xmlns="" xmlns:psez="http://schemas.microsoft.com/office/powerpoint/2016/sectionzoom" Requires="psez">
            <p:graphicFrame>
              <p:nvGraphicFramePr>
                <p:cNvPr id="6" name="Section Zoom 5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558025389"/>
                    </p:ext>
                  </p:extLst>
                </p:nvPr>
              </p:nvGraphicFramePr>
              <p:xfrm>
                <a:off x="-247030" y="-154642"/>
                <a:ext cx="6378886" cy="3588124"/>
              </p:xfrm>
              <a:graphic>
                <a:graphicData uri="http://schemas.microsoft.com/office/powerpoint/2016/sectionzoom">
                  <psez:sectionZm>
                    <psez:sectionZmObj sectionId="{D9CB5E5F-3147-464A-BECF-975EFF296BC7}">
                      <psez:zmPr id="{89BA7E43-8528-4F55-B9EC-07E656545628}" transitionDur="1000">
                        <p166:blipFill xmlns:p166="http://schemas.microsoft.com/office/powerpoint/2016/6/main">
                          <a:blip r:embed="rId2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5837338" cy="3283503"/>
                          </a:xfrm>
                          <a:prstGeom prst="rect">
                            <a:avLst/>
                          </a:prstGeom>
                          <a:ln w="3175">
                            <a:solidFill>
                              <a:prstClr val="ltGray"/>
                            </a:solidFill>
                          </a:ln>
                        </p166:spPr>
                      </psez:zmPr>
                    </psez:sectionZmObj>
                  </psez:sectionZm>
                </a:graphicData>
              </a:graphic>
            </p:graphicFrame>
          </mc:Choice>
          <mc:Fallback>
            <p:pic>
              <p:nvPicPr>
                <p:cNvPr id="6" name="Section Zoom 5">
                  <a:hlinkClick r:id="rId3" action="ppaction://hlinksldjump"/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70555" y="150158"/>
                  <a:ext cx="5837338" cy="3283503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</mc:Fallback>
        </mc:AlternateContent>
        <mc:AlternateContent xmlns:mc="http://schemas.openxmlformats.org/markup-compatibility/2006">
          <mc:Choice xmlns="" xmlns:psez="http://schemas.microsoft.com/office/powerpoint/2016/sectionzoom" Requires="psez">
            <p:graphicFrame>
              <p:nvGraphicFramePr>
                <p:cNvPr id="8" name="Section Zoom 7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276377474"/>
                    </p:ext>
                  </p:extLst>
                </p:nvPr>
              </p:nvGraphicFramePr>
              <p:xfrm>
                <a:off x="6088033" y="-154642"/>
                <a:ext cx="6378886" cy="3588124"/>
              </p:xfrm>
              <a:graphic>
                <a:graphicData uri="http://schemas.microsoft.com/office/powerpoint/2016/sectionzoom">
                  <psez:sectionZm>
                    <psez:sectionZmObj sectionId="{D58DC201-F582-4BBD-843B-31B006124066}">
                      <psez:zmPr id="{35FCD885-DF8F-4F20-88D3-09622FDA9A84}" transitionDur="1000">
                        <p166:blipFill xmlns:p166="http://schemas.microsoft.com/office/powerpoint/2016/6/main">
                          <a:blip r:embed="rId5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5837338" cy="3283503"/>
                          </a:xfrm>
                          <a:prstGeom prst="rect">
                            <a:avLst/>
                          </a:prstGeom>
                          <a:ln w="3175">
                            <a:solidFill>
                              <a:prstClr val="ltGray"/>
                            </a:solidFill>
                          </a:ln>
                        </p166:spPr>
                      </psez:zmPr>
                    </psez:sectionZmObj>
                  </psez:sectionZm>
                </a:graphicData>
              </a:graphic>
            </p:graphicFrame>
          </mc:Choice>
          <mc:Fallback>
            <p:pic>
              <p:nvPicPr>
                <p:cNvPr id="8" name="Section Zoom 7">
                  <a:hlinkClick r:id="rId6" action="ppaction://hlinksldjump"/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067791" y="150158"/>
                  <a:ext cx="5837338" cy="3283503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</mc:Fallback>
        </mc:AlternateContent>
        <mc:AlternateContent xmlns:mc="http://schemas.openxmlformats.org/markup-compatibility/2006">
          <mc:Choice xmlns="" xmlns:psez="http://schemas.microsoft.com/office/powerpoint/2016/sectionzoom" Requires="psez">
            <p:graphicFrame>
              <p:nvGraphicFramePr>
                <p:cNvPr id="10" name="Section Zoom 9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993980887"/>
                    </p:ext>
                  </p:extLst>
                </p:nvPr>
              </p:nvGraphicFramePr>
              <p:xfrm>
                <a:off x="-274919" y="3424518"/>
                <a:ext cx="6378886" cy="3588124"/>
              </p:xfrm>
              <a:graphic>
                <a:graphicData uri="http://schemas.microsoft.com/office/powerpoint/2016/sectionzoom">
                  <psez:sectionZm>
                    <psez:sectionZmObj sectionId="{D9DA3627-29B9-4FFD-B873-D128BB47CEBD}">
                      <psez:zmPr id="{30E62226-427F-4040-9AA3-1F9F6BFAAA3C}" transitionDur="1000">
                        <p166:blipFill xmlns:p166="http://schemas.microsoft.com/office/powerpoint/2016/6/main">
                          <a:blip r:embed="rId8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5837338" cy="3283503"/>
                          </a:xfrm>
                          <a:prstGeom prst="rect">
                            <a:avLst/>
                          </a:prstGeom>
                          <a:ln w="3175">
                            <a:solidFill>
                              <a:prstClr val="ltGray"/>
                            </a:solidFill>
                          </a:ln>
                        </p166:spPr>
                      </psez:zmPr>
                    </psez:sectionZmObj>
                  </psez:sectionZm>
                </a:graphicData>
              </a:graphic>
            </p:graphicFrame>
          </mc:Choice>
          <mc:Fallback>
            <p:pic>
              <p:nvPicPr>
                <p:cNvPr id="10" name="Section Zoom 9">
                  <a:hlinkClick r:id="rId9" action="ppaction://hlinksldjump"/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45034" y="3425459"/>
                  <a:ext cx="5837338" cy="3283503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</mc:Fallback>
        </mc:AlternateContent>
        <mc:AlternateContent xmlns:mc="http://schemas.openxmlformats.org/markup-compatibility/2006">
          <mc:Choice xmlns="" xmlns:psez="http://schemas.microsoft.com/office/powerpoint/2016/sectionzoom" Requires="psez">
            <p:graphicFrame>
              <p:nvGraphicFramePr>
                <p:cNvPr id="12" name="Section Zoom 11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735447779"/>
                    </p:ext>
                  </p:extLst>
                </p:nvPr>
              </p:nvGraphicFramePr>
              <p:xfrm>
                <a:off x="6088033" y="3424518"/>
                <a:ext cx="6378886" cy="3588123"/>
              </p:xfrm>
              <a:graphic>
                <a:graphicData uri="http://schemas.microsoft.com/office/powerpoint/2016/sectionzoom">
                  <psez:sectionZm>
                    <psez:sectionZmObj sectionId="{5CF652F4-A3FC-4116-B0A4-914828EAAFD6}">
                      <psez:zmPr id="{C1FB4085-F3EC-430A-8D7E-20EA7B752177}" transitionDur="1000">
                        <p166:blipFill xmlns:p166="http://schemas.microsoft.com/office/powerpoint/2016/6/main">
                          <a:blip r:embed="rId11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5837338" cy="3283503"/>
                          </a:xfrm>
                          <a:prstGeom prst="rect">
                            <a:avLst/>
                          </a:prstGeom>
                          <a:ln w="3175">
                            <a:solidFill>
                              <a:prstClr val="ltGray"/>
                            </a:solidFill>
                          </a:ln>
                        </p166:spPr>
                      </psez:zmPr>
                    </psez:sectionZmObj>
                  </psez:sectionZm>
                </a:graphicData>
              </a:graphic>
            </p:graphicFrame>
          </mc:Choice>
          <mc:Fallback>
            <p:pic>
              <p:nvPicPr>
                <p:cNvPr id="12" name="Section Zoom 11">
                  <a:hlinkClick r:id="rId12" action="ppaction://hlinksldjump"/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067791" y="3425459"/>
                  <a:ext cx="5837338" cy="3283503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358160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... match against Marquez sparked the journey of Pacman to &lt;strong&gt;boxing&lt;/strong&gt; stardo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12191999" cy="806148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" y="2606883"/>
            <a:ext cx="12191999" cy="1862048"/>
          </a:xfrm>
          <a:prstGeom prst="rect">
            <a:avLst/>
          </a:prstGeom>
          <a:solidFill>
            <a:srgbClr val="B8B8B8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1500" b="0" i="0" u="none" strike="noStrike" kern="1200" cap="none" spc="0" normalizeH="0" baseline="0" noProof="0" dirty="0">
                <a:ln>
                  <a:noFill/>
                </a:ln>
                <a:solidFill>
                  <a:srgbClr val="F0F4FA"/>
                </a:solidFill>
                <a:effectLst/>
                <a:uLnTx/>
                <a:uFillTx/>
                <a:latin typeface="Tw Cen MT" panose="020B0602020104020603"/>
                <a:ea typeface="+mn-ea"/>
                <a:cs typeface="FreesiaUPC" panose="020B0604020202020204" pitchFamily="34" charset="-34"/>
              </a:rPr>
              <a:t>การจัดการความเสี่ยง</a:t>
            </a:r>
          </a:p>
        </p:txBody>
      </p:sp>
    </p:spTree>
    <p:extLst>
      <p:ext uri="{BB962C8B-B14F-4D97-AF65-F5344CB8AC3E}">
        <p14:creationId xmlns:p14="http://schemas.microsoft.com/office/powerpoint/2010/main" val="2922750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887579" y="1912197"/>
            <a:ext cx="2662989" cy="63849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CFDF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267200" y="2670895"/>
            <a:ext cx="3015915" cy="59355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CFDF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414337" y="3310986"/>
            <a:ext cx="3810000" cy="59355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CFDF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256547" y="4008704"/>
            <a:ext cx="2149643" cy="59355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CFDF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h-TH" dirty="0"/>
              <a:t>การจัดการความเสี่ยงคืออะไร?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29"/>
          </p:nvPr>
        </p:nvSpPr>
        <p:spPr/>
      </p:sp>
      <p:sp>
        <p:nvSpPr>
          <p:cNvPr id="4" name="Rectangle 3"/>
          <p:cNvSpPr/>
          <p:nvPr/>
        </p:nvSpPr>
        <p:spPr>
          <a:xfrm>
            <a:off x="401216" y="1864071"/>
            <a:ext cx="1130568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4400" b="0" i="0" u="none" strike="noStrike" kern="1200" cap="none" spc="0" normalizeH="0" baseline="0" noProof="0" dirty="0">
                <a:ln>
                  <a:noFill/>
                </a:ln>
                <a:solidFill>
                  <a:srgbClr val="F0F4FA">
                    <a:lumMod val="25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FreesiaUPC" panose="020B0604020202020204" pitchFamily="34" charset="-34"/>
              </a:rPr>
              <a:t>กระบวนการระบุและวิเคราะห์เหตุการณ์ที่มีความไม่แน่นอน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4400" b="0" i="0" u="none" strike="noStrike" kern="1200" cap="none" spc="0" normalizeH="0" baseline="0" noProof="0" dirty="0">
                <a:ln>
                  <a:noFill/>
                </a:ln>
                <a:solidFill>
                  <a:srgbClr val="F0F4FA">
                    <a:lumMod val="25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FreesiaUPC" panose="020B0604020202020204" pitchFamily="34" charset="-34"/>
              </a:rPr>
              <a:t>... และการกระทำเพื่อลดระดับผลกระทบ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4400" b="0" i="0" u="none" strike="noStrike" kern="1200" cap="none" spc="0" normalizeH="0" baseline="0" noProof="0" dirty="0">
                <a:ln>
                  <a:noFill/>
                </a:ln>
                <a:solidFill>
                  <a:srgbClr val="F0F4FA">
                    <a:lumMod val="25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FreesiaUPC" panose="020B0604020202020204" pitchFamily="34" charset="-34"/>
              </a:rPr>
              <a:t>... ทั้งทางการเงินและไม่ใช่การเงิน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4400" b="0" i="0" u="none" strike="noStrike" kern="1200" cap="none" spc="0" normalizeH="0" baseline="0" noProof="0" dirty="0">
                <a:ln>
                  <a:noFill/>
                </a:ln>
                <a:solidFill>
                  <a:srgbClr val="F0F4FA">
                    <a:lumMod val="25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FreesiaUPC" panose="020B0604020202020204" pitchFamily="34" charset="-34"/>
              </a:rPr>
              <a:t>... ด้วยต้นทุนที่สมเหตุสมผล</a:t>
            </a:r>
          </a:p>
        </p:txBody>
      </p:sp>
    </p:spTree>
    <p:extLst>
      <p:ext uri="{BB962C8B-B14F-4D97-AF65-F5344CB8AC3E}">
        <p14:creationId xmlns:p14="http://schemas.microsoft.com/office/powerpoint/2010/main" val="2341772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dirty="0"/>
              <a:t>กลยุทธ์การจัดการความเสี่ยง </a:t>
            </a:r>
            <a:r>
              <a:rPr lang="en-US" dirty="0"/>
              <a:t>4 </a:t>
            </a:r>
            <a:r>
              <a:rPr lang="th-TH" dirty="0"/>
              <a:t>วิธี</a:t>
            </a:r>
            <a:r>
              <a:rPr lang="en-US" dirty="0"/>
              <a:t>: MART Framework</a:t>
            </a:r>
          </a:p>
        </p:txBody>
      </p:sp>
      <p:sp>
        <p:nvSpPr>
          <p:cNvPr id="4" name="Rectangle 3"/>
          <p:cNvSpPr/>
          <p:nvPr/>
        </p:nvSpPr>
        <p:spPr>
          <a:xfrm>
            <a:off x="2269104" y="2081529"/>
            <a:ext cx="3930827" cy="14391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CFDF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Mitigate </a:t>
            </a:r>
            <a:r>
              <a:rPr kumimoji="0" lang="th-TH" sz="4000" b="0" i="0" u="none" strike="noStrike" kern="1200" cap="none" spc="0" normalizeH="0" baseline="0" noProof="0" dirty="0">
                <a:ln>
                  <a:noFill/>
                </a:ln>
                <a:solidFill>
                  <a:srgbClr val="FCFDFE"/>
                </a:solidFill>
                <a:effectLst/>
                <a:uLnTx/>
                <a:uFillTx/>
                <a:latin typeface="Tw Cen MT" panose="020B0602020104020603"/>
                <a:ea typeface="+mn-ea"/>
                <a:cs typeface="FreesiaUPC" panose="020B0604020202020204" pitchFamily="34" charset="-34"/>
              </a:rPr>
              <a:t>(ลด)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CFDF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467008" y="3823497"/>
            <a:ext cx="3930827" cy="143918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CFDF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Transfer</a:t>
            </a:r>
            <a:r>
              <a:rPr kumimoji="0" lang="th-TH" sz="4000" b="0" i="0" u="none" strike="noStrike" kern="1200" cap="none" spc="0" normalizeH="0" baseline="0" noProof="0" dirty="0">
                <a:ln>
                  <a:noFill/>
                </a:ln>
                <a:solidFill>
                  <a:srgbClr val="FCFDFE"/>
                </a:solidFill>
                <a:effectLst/>
                <a:uLnTx/>
                <a:uFillTx/>
                <a:latin typeface="Tw Cen MT" panose="020B0602020104020603"/>
                <a:ea typeface="+mn-ea"/>
                <a:cs typeface="FreesiaUPC" panose="020B0604020202020204" pitchFamily="34" charset="-34"/>
              </a:rPr>
              <a:t> (โอน)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CFDF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467009" y="2081529"/>
            <a:ext cx="3930827" cy="14391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CFDF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Avoid</a:t>
            </a:r>
            <a:r>
              <a:rPr kumimoji="0" lang="th-TH" sz="4000" b="0" i="0" u="none" strike="noStrike" kern="1200" cap="none" spc="0" normalizeH="0" baseline="0" noProof="0" dirty="0">
                <a:ln>
                  <a:noFill/>
                </a:ln>
                <a:solidFill>
                  <a:srgbClr val="FCFDFE"/>
                </a:solidFill>
                <a:effectLst/>
                <a:uLnTx/>
                <a:uFillTx/>
                <a:latin typeface="Tw Cen MT" panose="020B0602020104020603"/>
                <a:ea typeface="+mn-ea"/>
                <a:cs typeface="FreesiaUPC" panose="020B0604020202020204" pitchFamily="34" charset="-34"/>
              </a:rPr>
              <a:t> (เลี่ยง)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CFDF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69104" y="3823497"/>
            <a:ext cx="3930827" cy="14391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CFDF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Retain (</a:t>
            </a:r>
            <a:r>
              <a:rPr kumimoji="0" lang="th-TH" sz="4000" b="0" i="0" u="none" strike="noStrike" kern="1200" cap="none" spc="0" normalizeH="0" baseline="0" noProof="0" dirty="0">
                <a:ln>
                  <a:noFill/>
                </a:ln>
                <a:solidFill>
                  <a:srgbClr val="FCFDFE"/>
                </a:solidFill>
                <a:effectLst/>
                <a:uLnTx/>
                <a:uFillTx/>
                <a:latin typeface="Tw Cen MT" panose="020B0602020104020603"/>
                <a:ea typeface="+mn-ea"/>
                <a:cs typeface="FreesiaUPC" panose="020B0604020202020204" pitchFamily="34" charset="-34"/>
              </a:rPr>
              <a:t>รับ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CFDF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)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596556" y="3689684"/>
            <a:ext cx="9448800" cy="0"/>
          </a:xfrm>
          <a:prstGeom prst="straightConnector1">
            <a:avLst/>
          </a:prstGeom>
          <a:ln>
            <a:headEnd type="none" w="med" len="me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6303316" y="1514946"/>
            <a:ext cx="8021" cy="4114800"/>
          </a:xfrm>
          <a:prstGeom prst="straightConnector1">
            <a:avLst/>
          </a:prstGeom>
          <a:ln>
            <a:headEnd type="none" w="med" len="me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184323" y="5409615"/>
            <a:ext cx="24961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0" i="0" u="none" strike="noStrike" kern="1200" cap="none" spc="0" normalizeH="0" baseline="0" noProof="0" dirty="0">
                <a:ln>
                  <a:noFill/>
                </a:ln>
                <a:solidFill>
                  <a:srgbClr val="0C1624"/>
                </a:solidFill>
                <a:effectLst/>
                <a:uLnTx/>
                <a:uFillTx/>
                <a:latin typeface="Tw Cen MT" panose="020B0602020104020603"/>
                <a:ea typeface="+mn-ea"/>
                <a:cs typeface="FreesiaUPC" panose="020B0604020202020204" pitchFamily="34" charset="-34"/>
              </a:rPr>
              <a:t>ความเสียหายสูง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C1624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71190" y="5408615"/>
            <a:ext cx="25266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0" i="0" u="none" strike="noStrike" kern="1200" cap="none" spc="0" normalizeH="0" baseline="0" noProof="0" dirty="0">
                <a:ln>
                  <a:noFill/>
                </a:ln>
                <a:solidFill>
                  <a:srgbClr val="0C1624"/>
                </a:solidFill>
                <a:effectLst/>
                <a:uLnTx/>
                <a:uFillTx/>
                <a:latin typeface="Tw Cen MT" panose="020B0602020104020603"/>
                <a:ea typeface="+mn-ea"/>
                <a:cs typeface="FreesiaUPC" panose="020B0604020202020204" pitchFamily="34" charset="-34"/>
              </a:rPr>
              <a:t>ความเสียหายต่ำ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C1624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89342" y="3881368"/>
            <a:ext cx="113204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0" i="0" u="none" strike="noStrike" kern="1200" cap="none" spc="0" normalizeH="0" baseline="0" noProof="0" dirty="0">
                <a:ln>
                  <a:noFill/>
                </a:ln>
                <a:solidFill>
                  <a:srgbClr val="0C1624"/>
                </a:solidFill>
                <a:effectLst/>
                <a:uLnTx/>
                <a:uFillTx/>
                <a:latin typeface="Tw Cen MT" panose="020B0602020104020603"/>
                <a:ea typeface="+mn-ea"/>
                <a:cs typeface="FreesiaUPC" panose="020B0604020202020204" pitchFamily="34" charset="-34"/>
              </a:rPr>
              <a:t>โอกาส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0" i="0" u="none" strike="noStrike" kern="1200" cap="none" spc="0" normalizeH="0" baseline="0" noProof="0" dirty="0">
                <a:ln>
                  <a:noFill/>
                </a:ln>
                <a:solidFill>
                  <a:srgbClr val="0C1624"/>
                </a:solidFill>
                <a:effectLst/>
                <a:uLnTx/>
                <a:uFillTx/>
                <a:latin typeface="Tw Cen MT" panose="020B0602020104020603"/>
                <a:ea typeface="+mn-ea"/>
                <a:cs typeface="FreesiaUPC" panose="020B0604020202020204" pitchFamily="34" charset="-34"/>
              </a:rPr>
              <a:t>เกิดต่ำ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C1624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9117" y="2139400"/>
            <a:ext cx="137249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0" i="0" u="none" strike="noStrike" kern="1200" cap="none" spc="0" normalizeH="0" baseline="0" noProof="0" dirty="0">
                <a:ln>
                  <a:noFill/>
                </a:ln>
                <a:solidFill>
                  <a:srgbClr val="0C1624"/>
                </a:solidFill>
                <a:effectLst/>
                <a:uLnTx/>
                <a:uFillTx/>
                <a:latin typeface="Tw Cen MT" panose="020B0602020104020603"/>
                <a:ea typeface="+mn-ea"/>
                <a:cs typeface="FreesiaUPC" panose="020B0604020202020204" pitchFamily="34" charset="-34"/>
              </a:rPr>
              <a:t>โอกาส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0" i="0" u="none" strike="noStrike" kern="1200" cap="none" spc="0" normalizeH="0" baseline="0" noProof="0" dirty="0">
                <a:ln>
                  <a:noFill/>
                </a:ln>
                <a:solidFill>
                  <a:srgbClr val="0C1624"/>
                </a:solidFill>
                <a:effectLst/>
                <a:uLnTx/>
                <a:uFillTx/>
                <a:latin typeface="Tw Cen MT" panose="020B0602020104020603"/>
                <a:ea typeface="+mn-ea"/>
                <a:cs typeface="FreesiaUPC" panose="020B0604020202020204" pitchFamily="34" charset="-34"/>
              </a:rPr>
              <a:t>เกิดบ่อย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C1624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2983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dirty="0"/>
              <a:t>โอนความเสี่ยง... แล้วความเสี่ยงไปไหน?</a:t>
            </a:r>
            <a:endParaRPr lang="en-US" dirty="0"/>
          </a:p>
        </p:txBody>
      </p:sp>
      <p:graphicFrame>
        <p:nvGraphicFramePr>
          <p:cNvPr id="4" name="Diagram 3"/>
          <p:cNvGraphicFramePr/>
          <p:nvPr>
            <p:extLst/>
          </p:nvPr>
        </p:nvGraphicFramePr>
        <p:xfrm>
          <a:off x="0" y="1772794"/>
          <a:ext cx="11719774" cy="44125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Arrow: Chevron 4"/>
          <p:cNvSpPr/>
          <p:nvPr/>
        </p:nvSpPr>
        <p:spPr>
          <a:xfrm>
            <a:off x="5471066" y="2167503"/>
            <a:ext cx="970764" cy="1853294"/>
          </a:xfrm>
          <a:prstGeom prst="chevron">
            <a:avLst>
              <a:gd name="adj" fmla="val 62310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" name="Arrow: Chevron 5"/>
          <p:cNvSpPr/>
          <p:nvPr/>
        </p:nvSpPr>
        <p:spPr>
          <a:xfrm>
            <a:off x="6265327" y="2167503"/>
            <a:ext cx="970764" cy="1853294"/>
          </a:xfrm>
          <a:prstGeom prst="chevron">
            <a:avLst>
              <a:gd name="adj" fmla="val 62310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38546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dirty="0"/>
              <a:t>โอนความเสี่ยง... แล้วความเสี่ยงไปไหน?</a:t>
            </a:r>
            <a:endParaRPr lang="en-US" dirty="0"/>
          </a:p>
        </p:txBody>
      </p:sp>
      <p:graphicFrame>
        <p:nvGraphicFramePr>
          <p:cNvPr id="4" name="Diagram 3"/>
          <p:cNvGraphicFramePr/>
          <p:nvPr>
            <p:extLst/>
          </p:nvPr>
        </p:nvGraphicFramePr>
        <p:xfrm>
          <a:off x="-154546" y="1772794"/>
          <a:ext cx="11719774" cy="44125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5" name="Straight Arrow Connector 4"/>
          <p:cNvCxnSpPr/>
          <p:nvPr/>
        </p:nvCxnSpPr>
        <p:spPr>
          <a:xfrm flipV="1">
            <a:off x="5074276" y="2781836"/>
            <a:ext cx="489397" cy="11070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5164428" y="2653048"/>
            <a:ext cx="1107583" cy="11719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4649273" y="2678806"/>
            <a:ext cx="2137893" cy="9787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6272011" y="2296666"/>
            <a:ext cx="618186" cy="13995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597758" y="2678806"/>
            <a:ext cx="1010991" cy="12101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4401355" y="2665927"/>
            <a:ext cx="1010992" cy="6694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5740758" y="1903953"/>
            <a:ext cx="299433" cy="1717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5318974" y="4207165"/>
            <a:ext cx="79724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4649273" y="2075737"/>
            <a:ext cx="425003" cy="1265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6993228" y="3103808"/>
            <a:ext cx="77273" cy="5537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38456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dirty="0"/>
              <a:t>การประกันภัย และ สถาบันการเงินอื่น ๆ 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401216" y="1762852"/>
          <a:ext cx="11412347" cy="4240187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697347">
                  <a:extLst>
                    <a:ext uri="{9D8B030D-6E8A-4147-A177-3AD203B41FA5}">
                      <a16:colId xmlns:a16="http://schemas.microsoft.com/office/drawing/2014/main" val="4022729134"/>
                    </a:ext>
                  </a:extLst>
                </a:gridCol>
                <a:gridCol w="5715000">
                  <a:extLst>
                    <a:ext uri="{9D8B030D-6E8A-4147-A177-3AD203B41FA5}">
                      <a16:colId xmlns:a16="http://schemas.microsoft.com/office/drawing/2014/main" val="1459741530"/>
                    </a:ext>
                  </a:extLst>
                </a:gridCol>
              </a:tblGrid>
              <a:tr h="734987">
                <a:tc>
                  <a:txBody>
                    <a:bodyPr/>
                    <a:lstStyle/>
                    <a:p>
                      <a:pPr algn="ctr"/>
                      <a:r>
                        <a:rPr lang="th-TH" sz="3600" dirty="0">
                          <a:solidFill>
                            <a:schemeClr val="tx2"/>
                          </a:solidFill>
                        </a:rPr>
                        <a:t>การประกันภัย</a:t>
                      </a:r>
                      <a:endParaRPr lang="en-US" sz="360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600" dirty="0">
                          <a:solidFill>
                            <a:schemeClr val="tx2"/>
                          </a:solidFill>
                        </a:rPr>
                        <a:t>สถาบันการเงินอื่น</a:t>
                      </a:r>
                      <a:r>
                        <a:rPr lang="th-TH" sz="3600" baseline="0" dirty="0">
                          <a:solidFill>
                            <a:schemeClr val="tx2"/>
                          </a:solidFill>
                        </a:rPr>
                        <a:t> ๆ</a:t>
                      </a:r>
                      <a:endParaRPr lang="en-US" sz="360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3326531"/>
                  </a:ext>
                </a:extLst>
              </a:tr>
              <a:tr h="2550679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h-TH" sz="2800" dirty="0">
                          <a:solidFill>
                            <a:schemeClr val="tx2"/>
                          </a:solidFill>
                        </a:rPr>
                        <a:t>หน้าที่หลัก</a:t>
                      </a:r>
                      <a:r>
                        <a:rPr lang="en-US" sz="2800" dirty="0">
                          <a:solidFill>
                            <a:schemeClr val="tx2"/>
                          </a:solidFill>
                        </a:rPr>
                        <a:t>:</a:t>
                      </a:r>
                      <a:r>
                        <a:rPr lang="en-US" sz="2800" baseline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th-TH" sz="2800" baseline="0" dirty="0">
                          <a:solidFill>
                            <a:schemeClr val="tx2"/>
                          </a:solidFill>
                        </a:rPr>
                        <a:t>รวบรวมและดูดซับความเสี่ยงต่าง ๆ ที่โอนมา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en-US" sz="2800" baseline="0" dirty="0">
                        <a:solidFill>
                          <a:schemeClr val="tx2"/>
                        </a:solidFill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h-TH" sz="2800" baseline="0" dirty="0">
                          <a:solidFill>
                            <a:schemeClr val="tx2"/>
                          </a:solidFill>
                        </a:rPr>
                        <a:t>ผลิตภัณฑ์หลัก</a:t>
                      </a:r>
                      <a:r>
                        <a:rPr lang="en-US" sz="2800" baseline="0" dirty="0">
                          <a:solidFill>
                            <a:schemeClr val="tx2"/>
                          </a:solidFill>
                        </a:rPr>
                        <a:t>: </a:t>
                      </a:r>
                      <a:r>
                        <a:rPr lang="th-TH" sz="2800" baseline="0" dirty="0">
                          <a:solidFill>
                            <a:schemeClr val="tx2"/>
                          </a:solidFill>
                        </a:rPr>
                        <a:t>กรมธรรม์ประกันภัย</a:t>
                      </a:r>
                      <a:endParaRPr lang="en-US" sz="2800" baseline="0" dirty="0">
                        <a:solidFill>
                          <a:schemeClr val="tx2"/>
                        </a:solidFill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en-US" sz="2800" baseline="0" dirty="0">
                        <a:solidFill>
                          <a:schemeClr val="tx2"/>
                        </a:solidFill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h-TH" sz="2800" baseline="0" dirty="0">
                          <a:solidFill>
                            <a:schemeClr val="tx2"/>
                          </a:solidFill>
                        </a:rPr>
                        <a:t>ผู้เล่นหลักในอุตสาหกรรม</a:t>
                      </a:r>
                      <a:r>
                        <a:rPr lang="en-US" sz="2800" baseline="0" dirty="0">
                          <a:solidFill>
                            <a:schemeClr val="tx2"/>
                          </a:solidFill>
                        </a:rPr>
                        <a:t>: </a:t>
                      </a:r>
                      <a:r>
                        <a:rPr lang="th-TH" sz="2800" baseline="0" dirty="0">
                          <a:solidFill>
                            <a:schemeClr val="tx2"/>
                          </a:solidFill>
                        </a:rPr>
                        <a:t>บริษัทประกันภัย (ประกันชีวิต ประกันสุขภาพ ประกันวินาศภัย) บริษัทประกันภัยต่อ</a:t>
                      </a:r>
                      <a:endParaRPr lang="en-US" sz="28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h-TH" sz="2800" dirty="0">
                          <a:solidFill>
                            <a:schemeClr val="tx2"/>
                          </a:solidFill>
                        </a:rPr>
                        <a:t>หน้าที่หลัก</a:t>
                      </a:r>
                      <a:r>
                        <a:rPr lang="en-US" sz="2800" dirty="0">
                          <a:solidFill>
                            <a:schemeClr val="tx2"/>
                          </a:solidFill>
                        </a:rPr>
                        <a:t>:</a:t>
                      </a:r>
                      <a:r>
                        <a:rPr lang="en-US" sz="2800" baseline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th-TH" sz="2800" baseline="0" dirty="0">
                          <a:solidFill>
                            <a:schemeClr val="tx2"/>
                          </a:solidFill>
                        </a:rPr>
                        <a:t>เป็นตัวกลางแลกเปลี่ยนเงินและความเสี่ยงจากที่หนึ่งไปอีกที่หนึ่ง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en-US" sz="2800" baseline="0" dirty="0">
                        <a:solidFill>
                          <a:schemeClr val="tx2"/>
                        </a:solidFill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h-TH" sz="2800" baseline="0" dirty="0">
                          <a:solidFill>
                            <a:schemeClr val="tx2"/>
                          </a:solidFill>
                        </a:rPr>
                        <a:t>ผลิตภัณฑ์หลัก</a:t>
                      </a:r>
                      <a:r>
                        <a:rPr lang="en-US" sz="2800" baseline="0" dirty="0">
                          <a:solidFill>
                            <a:schemeClr val="tx2"/>
                          </a:solidFill>
                        </a:rPr>
                        <a:t>: </a:t>
                      </a:r>
                      <a:r>
                        <a:rPr lang="th-TH" sz="2800" baseline="0" dirty="0">
                          <a:solidFill>
                            <a:schemeClr val="tx2"/>
                          </a:solidFill>
                        </a:rPr>
                        <a:t>ตราสารต่าง ๆ เช่น เงินกู้ ตราสารหนี้ หลักทรัพย์ ตราสารอนุพันธ์</a:t>
                      </a:r>
                      <a:endParaRPr lang="en-US" sz="2800" baseline="0" dirty="0">
                        <a:solidFill>
                          <a:schemeClr val="tx2"/>
                        </a:solidFill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en-US" sz="2800" baseline="0" dirty="0">
                        <a:solidFill>
                          <a:schemeClr val="tx2"/>
                        </a:solidFill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h-TH" sz="2800" baseline="0" dirty="0">
                          <a:solidFill>
                            <a:schemeClr val="tx2"/>
                          </a:solidFill>
                        </a:rPr>
                        <a:t>ผู้เล่นหลักในอุตสาหกรรม</a:t>
                      </a:r>
                      <a:r>
                        <a:rPr lang="en-US" sz="2800" baseline="0" dirty="0">
                          <a:solidFill>
                            <a:schemeClr val="tx2"/>
                          </a:solidFill>
                        </a:rPr>
                        <a:t>: </a:t>
                      </a:r>
                      <a:r>
                        <a:rPr lang="th-TH" sz="2800" baseline="0" dirty="0">
                          <a:solidFill>
                            <a:schemeClr val="tx2"/>
                          </a:solidFill>
                        </a:rPr>
                        <a:t>ธนาคารพาณิชย์ วาณิชธนกิจ กองทุน เฮดจ์ฟันด์</a:t>
                      </a:r>
                      <a:endParaRPr lang="en-US" sz="28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5952477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6100549" y="2524836"/>
            <a:ext cx="5713014" cy="347820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CFDF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4770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dirty="0"/>
              <a:t>ผลิตภัณฑ์ประกันภัยและการเงินเริ่มมีความสอดคล้องกัน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29"/>
          </p:nvPr>
        </p:nvSpPr>
        <p:spPr/>
      </p:sp>
      <p:sp>
        <p:nvSpPr>
          <p:cNvPr id="5" name="Oval 4"/>
          <p:cNvSpPr/>
          <p:nvPr/>
        </p:nvSpPr>
        <p:spPr>
          <a:xfrm>
            <a:off x="2971998" y="1787001"/>
            <a:ext cx="3776532" cy="377653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CFDF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4860264" y="1780677"/>
            <a:ext cx="3776532" cy="377653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CFDF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44666" y="4314854"/>
            <a:ext cx="29386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0" i="0" u="none" strike="noStrike" kern="1200" cap="none" spc="0" normalizeH="0" baseline="0" noProof="0" dirty="0">
                <a:ln>
                  <a:noFill/>
                </a:ln>
                <a:solidFill>
                  <a:srgbClr val="0C1624"/>
                </a:solidFill>
                <a:effectLst/>
                <a:uLnTx/>
                <a:uFillTx/>
                <a:latin typeface="Tw Cen MT" panose="020B0602020104020603"/>
                <a:ea typeface="+mn-ea"/>
                <a:cs typeface="FreesiaUPC" panose="020B0604020202020204" pitchFamily="34" charset="-34"/>
              </a:rPr>
              <a:t>ผลิตภัณฑ์ทางการเงิน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C1624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75061" y="4314853"/>
            <a:ext cx="32832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0" i="0" u="none" strike="noStrike" kern="1200" cap="none" spc="0" normalizeH="0" baseline="0" noProof="0" dirty="0">
                <a:ln>
                  <a:noFill/>
                </a:ln>
                <a:solidFill>
                  <a:srgbClr val="0C1624"/>
                </a:solidFill>
                <a:effectLst/>
                <a:uLnTx/>
                <a:uFillTx/>
                <a:latin typeface="Tw Cen MT" panose="020B0602020104020603"/>
                <a:ea typeface="+mn-ea"/>
                <a:cs typeface="FreesiaUPC" panose="020B0604020202020204" pitchFamily="34" charset="-34"/>
              </a:rPr>
              <a:t>ผลิตภัณฑ์การประกันภัย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C1624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cxnSp>
        <p:nvCxnSpPr>
          <p:cNvPr id="27" name="Connector: Elbow 26"/>
          <p:cNvCxnSpPr/>
          <p:nvPr/>
        </p:nvCxnSpPr>
        <p:spPr>
          <a:xfrm flipV="1">
            <a:off x="5697915" y="1951265"/>
            <a:ext cx="5648372" cy="1147986"/>
          </a:xfrm>
          <a:prstGeom prst="bentConnector3">
            <a:avLst/>
          </a:prstGeom>
          <a:ln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8636796" y="1385359"/>
            <a:ext cx="3279616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C1624"/>
                </a:solidFill>
                <a:effectLst/>
                <a:highlight>
                  <a:srgbClr val="FFFF00"/>
                </a:highlight>
                <a:uLnTx/>
                <a:uFillTx/>
                <a:latin typeface="Tw Cen MT" panose="020B0602020104020603"/>
                <a:ea typeface="+mn-ea"/>
                <a:cs typeface="+mn-cs"/>
              </a:rPr>
              <a:t>ART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C1624"/>
              </a:solidFill>
              <a:effectLst/>
              <a:highlight>
                <a:srgbClr val="FFFF00"/>
              </a:highlight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C1624"/>
                </a:solidFill>
                <a:effectLst/>
                <a:highlight>
                  <a:srgbClr val="FFFF00"/>
                </a:highlight>
                <a:uLnTx/>
                <a:uFillTx/>
                <a:latin typeface="Tw Cen MT" panose="020B0602020104020603"/>
                <a:ea typeface="+mn-ea"/>
                <a:cs typeface="+mn-cs"/>
              </a:rPr>
              <a:t>Securitization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C1624"/>
                </a:solidFill>
                <a:effectLst/>
                <a:highlight>
                  <a:srgbClr val="FFFF00"/>
                </a:highlight>
                <a:uLnTx/>
                <a:uFillTx/>
                <a:latin typeface="Tw Cen MT" panose="020B0602020104020603"/>
                <a:ea typeface="+mn-ea"/>
                <a:cs typeface="+mn-cs"/>
              </a:rPr>
              <a:t>Insurance-linked Securities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C1624"/>
                </a:solidFill>
                <a:effectLst/>
                <a:highlight>
                  <a:srgbClr val="FFFF00"/>
                </a:highlight>
                <a:uLnTx/>
                <a:uFillTx/>
                <a:latin typeface="Tw Cen MT" panose="020B0602020104020603"/>
                <a:ea typeface="+mn-ea"/>
                <a:cs typeface="+mn-cs"/>
              </a:rPr>
              <a:t>Insurance-linked Derivatives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C1624"/>
                </a:solidFill>
                <a:effectLst/>
                <a:highlight>
                  <a:srgbClr val="FFFF00"/>
                </a:highlight>
                <a:uLnTx/>
                <a:uFillTx/>
                <a:latin typeface="Tw Cen MT" panose="020B0602020104020603"/>
                <a:ea typeface="+mn-ea"/>
                <a:cs typeface="+mn-cs"/>
              </a:rPr>
              <a:t>Catastrophe Bonds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C1624"/>
                </a:solidFill>
                <a:effectLst/>
                <a:highlight>
                  <a:srgbClr val="FFFF00"/>
                </a:highlight>
                <a:uLnTx/>
                <a:uFillTx/>
                <a:latin typeface="Tw Cen MT" panose="020B0602020104020603"/>
                <a:ea typeface="+mn-ea"/>
                <a:cs typeface="+mn-cs"/>
              </a:rPr>
              <a:t>Etc.</a:t>
            </a:r>
          </a:p>
        </p:txBody>
      </p:sp>
      <p:sp>
        <p:nvSpPr>
          <p:cNvPr id="9" name="Freeform: Shape 8"/>
          <p:cNvSpPr/>
          <p:nvPr/>
        </p:nvSpPr>
        <p:spPr>
          <a:xfrm>
            <a:off x="4733366" y="1493950"/>
            <a:ext cx="2113232" cy="4340180"/>
          </a:xfrm>
          <a:custGeom>
            <a:avLst/>
            <a:gdLst>
              <a:gd name="connsiteX0" fmla="*/ 946517 w 1925094"/>
              <a:gd name="connsiteY0" fmla="*/ 78 h 3288789"/>
              <a:gd name="connsiteX1" fmla="*/ 33 w 1925094"/>
              <a:gd name="connsiteY1" fmla="*/ 1620331 h 3288789"/>
              <a:gd name="connsiteX2" fmla="*/ 978601 w 1925094"/>
              <a:gd name="connsiteY2" fmla="*/ 3288710 h 3288789"/>
              <a:gd name="connsiteX3" fmla="*/ 1925086 w 1925094"/>
              <a:gd name="connsiteY3" fmla="*/ 1684499 h 3288789"/>
              <a:gd name="connsiteX4" fmla="*/ 946517 w 1925094"/>
              <a:gd name="connsiteY4" fmla="*/ 78 h 3288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5094" h="3288789">
                <a:moveTo>
                  <a:pt x="946517" y="78"/>
                </a:moveTo>
                <a:cubicBezTo>
                  <a:pt x="625675" y="-10617"/>
                  <a:pt x="-5314" y="1072226"/>
                  <a:pt x="33" y="1620331"/>
                </a:cubicBezTo>
                <a:cubicBezTo>
                  <a:pt x="5380" y="2168436"/>
                  <a:pt x="657759" y="3278015"/>
                  <a:pt x="978601" y="3288710"/>
                </a:cubicBezTo>
                <a:cubicBezTo>
                  <a:pt x="1299443" y="3299405"/>
                  <a:pt x="1927760" y="2227257"/>
                  <a:pt x="1925086" y="1684499"/>
                </a:cubicBezTo>
                <a:cubicBezTo>
                  <a:pt x="1922412" y="1141741"/>
                  <a:pt x="1267359" y="10773"/>
                  <a:pt x="946517" y="78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CFDF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2961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653482" y="3722810"/>
            <a:ext cx="3463147" cy="6776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175394" y="1679149"/>
            <a:ext cx="2945845" cy="6776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113406" y="2409516"/>
            <a:ext cx="1466922" cy="6776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292518" y="3037455"/>
            <a:ext cx="2721929" cy="6776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Key Takeaways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01216" y="1686818"/>
            <a:ext cx="1179078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th-TH" sz="4400" dirty="0">
                <a:solidFill>
                  <a:schemeClr val="tx2"/>
                </a:solidFill>
              </a:rPr>
              <a:t>ใช่ว่าทุกความเสี่ยงจะเป็นอันตราย</a:t>
            </a:r>
          </a:p>
          <a:p>
            <a:pPr marL="742950" indent="-742950">
              <a:buFont typeface="+mj-lt"/>
              <a:buAutoNum type="arabicPeriod"/>
            </a:pPr>
            <a:r>
              <a:rPr lang="th-TH" sz="4400" dirty="0">
                <a:solidFill>
                  <a:schemeClr val="tx2"/>
                </a:solidFill>
              </a:rPr>
              <a:t>เราจึงไม่จำเป็นต้องกำจัดความเสี่ยงทุกประเภทให้หมดไป</a:t>
            </a:r>
          </a:p>
          <a:p>
            <a:pPr marL="742950" indent="-742950">
              <a:buFont typeface="+mj-lt"/>
              <a:buAutoNum type="arabicPeriod"/>
            </a:pPr>
            <a:r>
              <a:rPr lang="th-TH" sz="4400" dirty="0">
                <a:solidFill>
                  <a:schemeClr val="tx2"/>
                </a:solidFill>
              </a:rPr>
              <a:t>วิธีจัดการความเสี่ยงได้แก่ ลด เลี่ยง รับ โอน</a:t>
            </a:r>
          </a:p>
          <a:p>
            <a:pPr marL="742950" indent="-742950">
              <a:buFont typeface="+mj-lt"/>
              <a:buAutoNum type="arabicPeriod"/>
            </a:pPr>
            <a:r>
              <a:rPr lang="th-TH" sz="4400" dirty="0">
                <a:solidFill>
                  <a:schemeClr val="tx2"/>
                </a:solidFill>
              </a:rPr>
              <a:t>โดยการจัดการความเสี่ยงนั้นจะต้องมีค่าใช้จ่ายที่เหมาะสม</a:t>
            </a:r>
            <a:endParaRPr lang="en-US" sz="4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716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  <p:bldP spid="12" grpId="0" animBg="1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h-TH" sz="9600" dirty="0" smtClean="0"/>
              <a:t>การวิเคราะห์</a:t>
            </a:r>
            <a:br>
              <a:rPr lang="th-TH" sz="9600" dirty="0" smtClean="0"/>
            </a:br>
            <a:r>
              <a:rPr lang="th-TH" sz="9600" dirty="0" smtClean="0"/>
              <a:t>และ</a:t>
            </a:r>
            <a:r>
              <a:rPr lang="th-TH" sz="9600" dirty="0" err="1" smtClean="0"/>
              <a:t>การจัด</a:t>
            </a:r>
            <a:r>
              <a:rPr lang="th-TH" sz="9600" dirty="0" smtClean="0"/>
              <a:t>การความเสี่ยง</a:t>
            </a:r>
            <a:br>
              <a:rPr lang="th-TH" sz="9600" dirty="0" smtClean="0"/>
            </a:br>
            <a:r>
              <a:rPr lang="th-TH" sz="9600" dirty="0" smtClean="0"/>
              <a:t>ของบริษัทประกันภัย</a:t>
            </a:r>
            <a:endParaRPr lang="en-US" sz="9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1216" y="4792436"/>
            <a:ext cx="9476208" cy="1444591"/>
          </a:xfrm>
        </p:spPr>
        <p:txBody>
          <a:bodyPr>
            <a:normAutofit fontScale="92500" lnSpcReduction="10000"/>
          </a:bodyPr>
          <a:lstStyle/>
          <a:p>
            <a:r>
              <a:rPr lang="th-TH" sz="5400" dirty="0"/>
              <a:t>อิสริยะ สัตกุลพิบูลย์</a:t>
            </a:r>
            <a:r>
              <a:rPr lang="en-US" sz="5400" dirty="0"/>
              <a:t> </a:t>
            </a:r>
            <a:r>
              <a:rPr lang="th-TH" sz="5400" dirty="0"/>
              <a:t>(อาจารย์ยาส)</a:t>
            </a:r>
          </a:p>
          <a:p>
            <a:r>
              <a:rPr lang="en-US" sz="5400" dirty="0"/>
              <a:t>riskx.teachable.com</a:t>
            </a:r>
          </a:p>
          <a:p>
            <a:endParaRPr lang="en-US" sz="5400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28"/>
          </p:nvPr>
        </p:nvSpPr>
        <p:spPr/>
      </p:sp>
    </p:spTree>
    <p:extLst>
      <p:ext uri="{BB962C8B-B14F-4D97-AF65-F5344CB8AC3E}">
        <p14:creationId xmlns:p14="http://schemas.microsoft.com/office/powerpoint/2010/main" val="4209211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0018" y="643467"/>
            <a:ext cx="7331963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1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amily Volley: FAMILY FUN FRIDAY-&lt;strong&gt;Dice&lt;/strong&gt; 1 to 1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54613"/>
            <a:ext cx="12192000" cy="914931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2681964"/>
            <a:ext cx="12192000" cy="1862048"/>
          </a:xfrm>
          <a:prstGeom prst="rect">
            <a:avLst/>
          </a:prstGeom>
          <a:solidFill>
            <a:srgbClr val="B8B8B8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1500" b="0" i="0" u="none" strike="noStrike" kern="1200" cap="none" spc="0" normalizeH="0" baseline="0" noProof="0" dirty="0">
                <a:ln>
                  <a:noFill/>
                </a:ln>
                <a:solidFill>
                  <a:srgbClr val="F0F4FA"/>
                </a:solidFill>
                <a:effectLst/>
                <a:uLnTx/>
                <a:uFillTx/>
                <a:latin typeface="Tw Cen MT" panose="020B0602020104020603"/>
                <a:ea typeface="+mn-ea"/>
                <a:cs typeface="FreesiaUPC" panose="020B0604020202020204" pitchFamily="34" charset="-34"/>
              </a:rPr>
              <a:t>รู้จักความเสี่ยง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srgbClr val="F0F4FA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050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684190"/>
            <a:ext cx="10905066" cy="348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425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146" y="643467"/>
            <a:ext cx="8913707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364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613" y="643467"/>
            <a:ext cx="10364773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781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424" y="643467"/>
            <a:ext cx="7235152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578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68545"/>
          </a:xfrm>
        </p:spPr>
        <p:txBody>
          <a:bodyPr>
            <a:normAutofit fontScale="90000"/>
          </a:bodyPr>
          <a:lstStyle/>
          <a:p>
            <a:pPr algn="ctr"/>
            <a:r>
              <a:rPr lang="th-TH" dirty="0"/>
              <a:t>ความแตกต่างระหว่างธุรกิจประกันชีวิตและประกันวินาศภัย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7853558"/>
              </p:ext>
            </p:extLst>
          </p:nvPr>
        </p:nvGraphicFramePr>
        <p:xfrm>
          <a:off x="457202" y="1200361"/>
          <a:ext cx="11295527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4068">
                  <a:extLst>
                    <a:ext uri="{9D8B030D-6E8A-4147-A177-3AD203B41FA5}">
                      <a16:colId xmlns:a16="http://schemas.microsoft.com/office/drawing/2014/main" val="2240819180"/>
                    </a:ext>
                  </a:extLst>
                </a:gridCol>
                <a:gridCol w="4679988">
                  <a:extLst>
                    <a:ext uri="{9D8B030D-6E8A-4147-A177-3AD203B41FA5}">
                      <a16:colId xmlns:a16="http://schemas.microsoft.com/office/drawing/2014/main" val="2881006442"/>
                    </a:ext>
                  </a:extLst>
                </a:gridCol>
                <a:gridCol w="4511471">
                  <a:extLst>
                    <a:ext uri="{9D8B030D-6E8A-4147-A177-3AD203B41FA5}">
                      <a16:colId xmlns:a16="http://schemas.microsoft.com/office/drawing/2014/main" val="1900882539"/>
                    </a:ext>
                  </a:extLst>
                </a:gridCol>
              </a:tblGrid>
              <a:tr h="310168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+mj-lt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solidFill>
                            <a:schemeClr val="bg1"/>
                          </a:solidFill>
                          <a:latin typeface="+mj-lt"/>
                          <a:cs typeface="+mn-cs"/>
                        </a:rPr>
                        <a:t>ประกันชีวิต</a:t>
                      </a:r>
                      <a:endParaRPr lang="en-US" sz="2400" dirty="0">
                        <a:solidFill>
                          <a:schemeClr val="bg1"/>
                        </a:solidFill>
                        <a:latin typeface="+mj-lt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solidFill>
                            <a:schemeClr val="bg1"/>
                          </a:solidFill>
                          <a:latin typeface="+mj-lt"/>
                          <a:cs typeface="+mn-cs"/>
                        </a:rPr>
                        <a:t>ประกันวินาศภัย</a:t>
                      </a:r>
                      <a:endParaRPr lang="en-US" sz="2400" dirty="0">
                        <a:solidFill>
                          <a:schemeClr val="bg1"/>
                        </a:solidFill>
                        <a:latin typeface="+mj-lt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8884990"/>
                  </a:ext>
                </a:extLst>
              </a:tr>
              <a:tr h="329697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solidFill>
                            <a:schemeClr val="tx2"/>
                          </a:solidFill>
                          <a:latin typeface="+mj-lt"/>
                          <a:cs typeface="+mn-cs"/>
                        </a:rPr>
                        <a:t>สิ่งที่คุ้มครอง</a:t>
                      </a:r>
                      <a:endParaRPr lang="en-US" sz="2400" dirty="0">
                        <a:solidFill>
                          <a:schemeClr val="tx2"/>
                        </a:solidFill>
                        <a:latin typeface="+mj-lt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th-TH" sz="2400" dirty="0">
                          <a:solidFill>
                            <a:schemeClr val="tx2"/>
                          </a:solidFill>
                          <a:latin typeface="+mj-lt"/>
                          <a:cs typeface="+mn-cs"/>
                        </a:rPr>
                        <a:t>คุ้มครองชีวิตคน</a:t>
                      </a:r>
                      <a:endParaRPr lang="en-US" sz="2400" dirty="0">
                        <a:solidFill>
                          <a:schemeClr val="tx2"/>
                        </a:solidFill>
                        <a:latin typeface="+mj-lt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400" dirty="0">
                          <a:solidFill>
                            <a:schemeClr val="tx2"/>
                          </a:solidFill>
                          <a:latin typeface="+mj-lt"/>
                          <a:cs typeface="+mn-cs"/>
                        </a:rPr>
                        <a:t>คุ้มครองทรัพย์สิน</a:t>
                      </a:r>
                      <a:r>
                        <a:rPr lang="th-TH" sz="2400" baseline="0" dirty="0">
                          <a:solidFill>
                            <a:schemeClr val="tx2"/>
                          </a:solidFill>
                          <a:latin typeface="+mj-lt"/>
                          <a:cs typeface="+mn-cs"/>
                        </a:rPr>
                        <a:t> ความรับผิด สุขภาพและอุบัติเหตุ</a:t>
                      </a:r>
                      <a:endParaRPr lang="en-US" sz="2400" dirty="0">
                        <a:solidFill>
                          <a:schemeClr val="tx2"/>
                        </a:solidFill>
                        <a:latin typeface="+mj-lt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2526310"/>
                  </a:ext>
                </a:extLst>
              </a:tr>
              <a:tr h="622762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solidFill>
                            <a:schemeClr val="tx2"/>
                          </a:solidFill>
                          <a:latin typeface="+mj-lt"/>
                          <a:cs typeface="+mn-cs"/>
                        </a:rPr>
                        <a:t>เหตุการณ์ที่ทำให้ประกันจ่าย</a:t>
                      </a:r>
                      <a:endParaRPr lang="en-US" sz="2400" dirty="0">
                        <a:solidFill>
                          <a:schemeClr val="tx2"/>
                        </a:solidFill>
                        <a:latin typeface="+mj-lt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th-TH" sz="2400" dirty="0">
                          <a:solidFill>
                            <a:schemeClr val="tx2"/>
                          </a:solidFill>
                          <a:latin typeface="+mj-lt"/>
                          <a:cs typeface="+mn-cs"/>
                        </a:rPr>
                        <a:t>จ่ายเมื่อตาย</a:t>
                      </a:r>
                      <a:endParaRPr lang="en-US" sz="2400" dirty="0">
                        <a:solidFill>
                          <a:schemeClr val="tx2"/>
                        </a:solidFill>
                        <a:latin typeface="+mj-lt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400" dirty="0">
                          <a:solidFill>
                            <a:schemeClr val="tx2"/>
                          </a:solidFill>
                          <a:latin typeface="+mj-lt"/>
                          <a:cs typeface="+mn-cs"/>
                        </a:rPr>
                        <a:t>จ่ายเมื่อเกิดเหตุการณ์ที่กำหนดในสัญญาอาจจะมีหลายเหตุการณ์ก็ได้</a:t>
                      </a:r>
                      <a:r>
                        <a:rPr lang="th-TH" sz="2400" baseline="0" dirty="0">
                          <a:solidFill>
                            <a:schemeClr val="tx2"/>
                          </a:solidFill>
                          <a:latin typeface="+mj-lt"/>
                          <a:cs typeface="+mn-cs"/>
                        </a:rPr>
                        <a:t> </a:t>
                      </a:r>
                      <a:r>
                        <a:rPr lang="en-US" sz="2400" baseline="0" dirty="0">
                          <a:solidFill>
                            <a:schemeClr val="tx2"/>
                          </a:solidFill>
                          <a:latin typeface="+mj-lt"/>
                          <a:cs typeface="+mn-cs"/>
                        </a:rPr>
                        <a:t>(Multi-Peril)</a:t>
                      </a:r>
                      <a:endParaRPr lang="en-US" sz="2400" dirty="0">
                        <a:solidFill>
                          <a:schemeClr val="tx2"/>
                        </a:solidFill>
                        <a:latin typeface="+mj-lt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5586785"/>
                  </a:ext>
                </a:extLst>
              </a:tr>
              <a:tr h="329697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solidFill>
                            <a:schemeClr val="tx2"/>
                          </a:solidFill>
                          <a:latin typeface="+mj-lt"/>
                          <a:cs typeface="+mn-cs"/>
                        </a:rPr>
                        <a:t>ระยะเวลาคุ้มครอง</a:t>
                      </a:r>
                      <a:endParaRPr lang="en-US" sz="2400" dirty="0">
                        <a:solidFill>
                          <a:schemeClr val="tx2"/>
                        </a:solidFill>
                        <a:latin typeface="+mj-lt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th-TH" sz="2400" dirty="0">
                          <a:solidFill>
                            <a:schemeClr val="tx2"/>
                          </a:solidFill>
                          <a:latin typeface="+mj-lt"/>
                          <a:cs typeface="+mn-cs"/>
                        </a:rPr>
                        <a:t>คุ้มครองระยะสั้นหรือระยะยาวก็ได้</a:t>
                      </a:r>
                      <a:endParaRPr lang="en-US" sz="2400" dirty="0">
                        <a:solidFill>
                          <a:schemeClr val="tx2"/>
                        </a:solidFill>
                        <a:latin typeface="+mj-lt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400" dirty="0">
                          <a:solidFill>
                            <a:schemeClr val="tx2"/>
                          </a:solidFill>
                          <a:latin typeface="+mj-lt"/>
                          <a:cs typeface="+mn-cs"/>
                        </a:rPr>
                        <a:t>คุ้มครองระยะสั้น</a:t>
                      </a:r>
                      <a:endParaRPr lang="en-US" sz="2400" dirty="0">
                        <a:solidFill>
                          <a:schemeClr val="tx2"/>
                        </a:solidFill>
                        <a:latin typeface="+mj-lt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6556959"/>
                  </a:ext>
                </a:extLst>
              </a:tr>
              <a:tr h="806436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solidFill>
                            <a:schemeClr val="tx2"/>
                          </a:solidFill>
                          <a:latin typeface="+mj-lt"/>
                          <a:cs typeface="+mn-cs"/>
                        </a:rPr>
                        <a:t>จ่ายเมื่อไหร่</a:t>
                      </a:r>
                      <a:r>
                        <a:rPr lang="th-TH" sz="2400" baseline="0" dirty="0">
                          <a:solidFill>
                            <a:schemeClr val="tx2"/>
                          </a:solidFill>
                          <a:latin typeface="+mj-lt"/>
                          <a:cs typeface="+mn-cs"/>
                        </a:rPr>
                        <a:t> / </a:t>
                      </a:r>
                      <a:r>
                        <a:rPr lang="th-TH" sz="2400" dirty="0">
                          <a:solidFill>
                            <a:schemeClr val="tx2"/>
                          </a:solidFill>
                          <a:latin typeface="+mj-lt"/>
                          <a:cs typeface="+mn-cs"/>
                        </a:rPr>
                        <a:t>จ่ายเท่าไหร่</a:t>
                      </a:r>
                      <a:endParaRPr lang="en-US" sz="2400" dirty="0">
                        <a:solidFill>
                          <a:schemeClr val="tx2"/>
                        </a:solidFill>
                        <a:latin typeface="+mj-lt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th-TH" sz="2400" dirty="0">
                          <a:solidFill>
                            <a:schemeClr val="tx2"/>
                          </a:solidFill>
                          <a:latin typeface="+mj-lt"/>
                          <a:cs typeface="+mn-cs"/>
                        </a:rPr>
                        <a:t>ทราบแน่นอนล่วงหน้าว่าจะต้องจ่ายเท่าไหร่ </a:t>
                      </a:r>
                      <a:r>
                        <a:rPr lang="en-US" sz="2400" dirty="0">
                          <a:solidFill>
                            <a:schemeClr val="tx2"/>
                          </a:solidFill>
                          <a:latin typeface="+mj-lt"/>
                          <a:cs typeface="+mn-cs"/>
                        </a:rPr>
                        <a:t>(sum insured) </a:t>
                      </a:r>
                      <a:r>
                        <a:rPr lang="th-TH" sz="2400" dirty="0">
                          <a:solidFill>
                            <a:schemeClr val="tx2"/>
                          </a:solidFill>
                          <a:latin typeface="+mj-lt"/>
                          <a:cs typeface="+mn-cs"/>
                        </a:rPr>
                        <a:t>แม้ว่าเวลาที่จะจ่าย</a:t>
                      </a:r>
                      <a:r>
                        <a:rPr lang="th-TH" sz="2400" baseline="0" dirty="0">
                          <a:solidFill>
                            <a:schemeClr val="tx2"/>
                          </a:solidFill>
                          <a:latin typeface="+mj-lt"/>
                          <a:cs typeface="+mn-cs"/>
                        </a:rPr>
                        <a:t> (เวลาตาย) จะไม่แน่นอน</a:t>
                      </a:r>
                      <a:endParaRPr lang="en-US" sz="2400" dirty="0">
                        <a:solidFill>
                          <a:schemeClr val="tx2"/>
                        </a:solidFill>
                        <a:latin typeface="+mj-lt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400" dirty="0">
                          <a:solidFill>
                            <a:schemeClr val="tx2"/>
                          </a:solidFill>
                          <a:latin typeface="+mj-lt"/>
                          <a:cs typeface="+mn-cs"/>
                        </a:rPr>
                        <a:t>ไม่ทราบแน่นอนว่าจะต้องจ่ายเมื่อไหร่หรือจ่ายเท่าไหร่</a:t>
                      </a:r>
                      <a:endParaRPr lang="en-US" sz="2400" dirty="0">
                        <a:solidFill>
                          <a:schemeClr val="tx2"/>
                        </a:solidFill>
                        <a:latin typeface="+mj-lt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6911621"/>
                  </a:ext>
                </a:extLst>
              </a:tr>
              <a:tr h="622762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solidFill>
                            <a:schemeClr val="tx2"/>
                          </a:solidFill>
                          <a:latin typeface="+mj-lt"/>
                          <a:cs typeface="+mn-cs"/>
                        </a:rPr>
                        <a:t>ภัยพิบัติร้ายแรง</a:t>
                      </a:r>
                      <a:endParaRPr lang="en-US" sz="2400" dirty="0">
                        <a:solidFill>
                          <a:schemeClr val="tx2"/>
                        </a:solidFill>
                        <a:latin typeface="+mj-lt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th-TH" sz="2400" dirty="0">
                          <a:solidFill>
                            <a:schemeClr val="tx2"/>
                          </a:solidFill>
                          <a:latin typeface="+mj-lt"/>
                          <a:cs typeface="+mn-cs"/>
                        </a:rPr>
                        <a:t>ไม่ค่อยมีเหตุการณ์ที่เป็นภัยพิบัติร้ายแรง (คนตายพร้อม</a:t>
                      </a:r>
                      <a:r>
                        <a:rPr lang="th-TH" sz="2400" baseline="0" dirty="0">
                          <a:solidFill>
                            <a:schemeClr val="tx2"/>
                          </a:solidFill>
                          <a:latin typeface="+mj-lt"/>
                          <a:cs typeface="+mn-cs"/>
                        </a:rPr>
                        <a:t> ๆ กันหลายแสนหรือหลายล้านคน)</a:t>
                      </a:r>
                      <a:endParaRPr lang="en-US" sz="2400" dirty="0">
                        <a:solidFill>
                          <a:schemeClr val="tx2"/>
                        </a:solidFill>
                        <a:latin typeface="+mj-lt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400" dirty="0">
                          <a:solidFill>
                            <a:schemeClr val="tx2"/>
                          </a:solidFill>
                          <a:latin typeface="+mj-lt"/>
                          <a:cs typeface="+mn-cs"/>
                        </a:rPr>
                        <a:t>สามารถเกิดเหตุการณ์ที่เป็นภัยพิบัติร้ายแรงได้</a:t>
                      </a:r>
                      <a:r>
                        <a:rPr lang="th-TH" sz="2400" baseline="0" dirty="0">
                          <a:solidFill>
                            <a:schemeClr val="tx2"/>
                          </a:solidFill>
                          <a:latin typeface="+mj-lt"/>
                          <a:cs typeface="+mn-cs"/>
                        </a:rPr>
                        <a:t> (ทรัพย์สินเสียหายพร้อม ๆ กัน ฯลฯ)</a:t>
                      </a:r>
                      <a:endParaRPr lang="en-US" sz="2400" dirty="0">
                        <a:solidFill>
                          <a:schemeClr val="tx2"/>
                        </a:solidFill>
                        <a:latin typeface="+mj-lt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6375385"/>
                  </a:ext>
                </a:extLst>
              </a:tr>
              <a:tr h="558302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solidFill>
                            <a:schemeClr val="tx2"/>
                          </a:solidFill>
                          <a:latin typeface="+mj-lt"/>
                          <a:cs typeface="+mn-cs"/>
                        </a:rPr>
                        <a:t>การออมการลงทุน</a:t>
                      </a:r>
                      <a:endParaRPr lang="en-US" sz="2400" dirty="0">
                        <a:solidFill>
                          <a:schemeClr val="tx2"/>
                        </a:solidFill>
                        <a:latin typeface="+mj-lt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th-TH" sz="2400" dirty="0">
                          <a:solidFill>
                            <a:schemeClr val="tx2"/>
                          </a:solidFill>
                          <a:latin typeface="+mj-lt"/>
                          <a:cs typeface="+mn-cs"/>
                        </a:rPr>
                        <a:t>อาจจะมี </a:t>
                      </a:r>
                      <a:r>
                        <a:rPr lang="en-US" sz="2400" dirty="0">
                          <a:solidFill>
                            <a:schemeClr val="tx2"/>
                          </a:solidFill>
                          <a:latin typeface="+mj-lt"/>
                          <a:cs typeface="+mn-cs"/>
                        </a:rPr>
                        <a:t>feature </a:t>
                      </a:r>
                      <a:r>
                        <a:rPr lang="th-TH" sz="2400" dirty="0">
                          <a:solidFill>
                            <a:schemeClr val="tx2"/>
                          </a:solidFill>
                          <a:latin typeface="+mj-lt"/>
                          <a:cs typeface="+mn-cs"/>
                        </a:rPr>
                        <a:t>ของเงินออมหรือการลงทุนพ่วงกับความคุ้มครองได้</a:t>
                      </a:r>
                      <a:endParaRPr lang="en-US" sz="2400" dirty="0">
                        <a:solidFill>
                          <a:schemeClr val="tx2"/>
                        </a:solidFill>
                        <a:latin typeface="+mj-lt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400" dirty="0">
                          <a:solidFill>
                            <a:schemeClr val="tx2"/>
                          </a:solidFill>
                          <a:latin typeface="+mj-lt"/>
                          <a:cs typeface="+mn-cs"/>
                        </a:rPr>
                        <a:t>มี </a:t>
                      </a:r>
                      <a:r>
                        <a:rPr lang="en-US" sz="2400" dirty="0">
                          <a:solidFill>
                            <a:schemeClr val="tx2"/>
                          </a:solidFill>
                          <a:latin typeface="+mj-lt"/>
                          <a:cs typeface="+mn-cs"/>
                        </a:rPr>
                        <a:t>feature </a:t>
                      </a:r>
                      <a:r>
                        <a:rPr lang="th-TH" sz="2400" dirty="0">
                          <a:solidFill>
                            <a:schemeClr val="tx2"/>
                          </a:solidFill>
                          <a:latin typeface="+mj-lt"/>
                          <a:cs typeface="+mn-cs"/>
                        </a:rPr>
                        <a:t>ของการคุ้มครองอย่างเดียว</a:t>
                      </a:r>
                      <a:endParaRPr lang="en-US" sz="2400" dirty="0">
                        <a:solidFill>
                          <a:schemeClr val="tx2"/>
                        </a:solidFill>
                        <a:latin typeface="+mj-lt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7296027"/>
                  </a:ext>
                </a:extLst>
              </a:tr>
              <a:tr h="329697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solidFill>
                            <a:schemeClr val="tx2"/>
                          </a:solidFill>
                          <a:latin typeface="+mj-lt"/>
                          <a:cs typeface="+mn-cs"/>
                        </a:rPr>
                        <a:t>การลดหย่อนภาษี</a:t>
                      </a:r>
                      <a:endParaRPr lang="en-US" sz="2400" dirty="0">
                        <a:solidFill>
                          <a:schemeClr val="tx2"/>
                        </a:solidFill>
                        <a:latin typeface="+mj-lt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th-TH" sz="2400" dirty="0">
                          <a:solidFill>
                            <a:schemeClr val="tx2"/>
                          </a:solidFill>
                          <a:latin typeface="+mj-lt"/>
                          <a:cs typeface="+mn-cs"/>
                        </a:rPr>
                        <a:t>ลดหย่อนภาษีเงินได้บุคคลธรรมดาได้</a:t>
                      </a:r>
                      <a:endParaRPr lang="en-US" sz="2400" dirty="0">
                        <a:solidFill>
                          <a:schemeClr val="tx2"/>
                        </a:solidFill>
                        <a:latin typeface="+mj-lt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400" dirty="0">
                          <a:solidFill>
                            <a:schemeClr val="tx2"/>
                          </a:solidFill>
                          <a:latin typeface="+mj-lt"/>
                          <a:cs typeface="+mn-cs"/>
                        </a:rPr>
                        <a:t>ลดหย่อนภาษีไม่ได้</a:t>
                      </a:r>
                      <a:r>
                        <a:rPr lang="en-US" sz="2400" dirty="0">
                          <a:solidFill>
                            <a:schemeClr val="tx2"/>
                          </a:solidFill>
                          <a:latin typeface="+mj-lt"/>
                          <a:cs typeface="+mn-cs"/>
                        </a:rPr>
                        <a:t> </a:t>
                      </a:r>
                      <a:r>
                        <a:rPr lang="th-TH" sz="2400" dirty="0">
                          <a:solidFill>
                            <a:schemeClr val="tx2"/>
                          </a:solidFill>
                          <a:latin typeface="+mj-lt"/>
                          <a:cs typeface="+mn-cs"/>
                        </a:rPr>
                        <a:t>(ในขณะนี้)</a:t>
                      </a:r>
                      <a:endParaRPr lang="en-US" sz="2400" dirty="0">
                        <a:solidFill>
                          <a:schemeClr val="tx2"/>
                        </a:solidFill>
                        <a:latin typeface="+mj-lt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5423397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2576945" y="2119745"/>
            <a:ext cx="9351818" cy="8174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576945" y="2937165"/>
            <a:ext cx="9326146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576945" y="3394365"/>
            <a:ext cx="9462656" cy="11914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576945" y="4585855"/>
            <a:ext cx="9462655" cy="8174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576944" y="5403275"/>
            <a:ext cx="9462655" cy="8035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576943" y="6165273"/>
            <a:ext cx="9462655" cy="521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467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26572" y="461041"/>
            <a:ext cx="11206064" cy="1007697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Let’s Debate!!!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2558" y="1571379"/>
            <a:ext cx="11150078" cy="4569181"/>
          </a:xfrm>
        </p:spPr>
        <p:txBody>
          <a:bodyPr>
            <a:noAutofit/>
          </a:bodyPr>
          <a:lstStyle/>
          <a:p>
            <a:r>
              <a:rPr lang="th-TH" sz="2800" dirty="0"/>
              <a:t>แบ่งห้องเป็นสองฝั่ง ซ้ายกับขวา</a:t>
            </a:r>
          </a:p>
          <a:p>
            <a:r>
              <a:rPr lang="th-TH" sz="2800" dirty="0"/>
              <a:t>ทั้งซ้ายและขวา </a:t>
            </a:r>
            <a:r>
              <a:rPr lang="th-TH" sz="2800" dirty="0" smtClean="0"/>
              <a:t>ให้จับคู่กัน (ถ้าไม่มีคู่ให้จับสามหรือทำเดี่ยว)</a:t>
            </a:r>
            <a:endParaRPr lang="th-TH" sz="2800" dirty="0"/>
          </a:p>
          <a:p>
            <a:endParaRPr lang="th-TH" sz="2800" dirty="0"/>
          </a:p>
          <a:p>
            <a:endParaRPr lang="th-TH" sz="2800" dirty="0"/>
          </a:p>
          <a:p>
            <a:endParaRPr lang="th-TH" sz="2800" dirty="0"/>
          </a:p>
          <a:p>
            <a:endParaRPr lang="th-TH" sz="2800" dirty="0"/>
          </a:p>
          <a:p>
            <a:pPr marL="0" indent="0">
              <a:buNone/>
            </a:pPr>
            <a:endParaRPr lang="th-TH" sz="2800" dirty="0"/>
          </a:p>
          <a:p>
            <a:r>
              <a:rPr lang="th-TH" sz="2800" dirty="0"/>
              <a:t>ให้เวลาคิด </a:t>
            </a:r>
            <a:r>
              <a:rPr lang="en-US" sz="2800" dirty="0"/>
              <a:t>10 </a:t>
            </a:r>
            <a:r>
              <a:rPr lang="th-TH" sz="2800" dirty="0"/>
              <a:t>นาที เสร็จ</a:t>
            </a:r>
            <a:r>
              <a:rPr lang="th-TH" sz="2800" dirty="0" smtClean="0"/>
              <a:t>แล้วจะสุ่มฝั่งละ 1-2 ทีมมา </a:t>
            </a:r>
            <a:r>
              <a:rPr lang="en-US" sz="2800" dirty="0" smtClean="0"/>
              <a:t>Present </a:t>
            </a:r>
            <a:r>
              <a:rPr lang="th-TH" sz="2800" dirty="0" smtClean="0"/>
              <a:t>คำตอบหน้าห้อง</a:t>
            </a:r>
            <a:endParaRPr lang="th-TH" sz="2800" dirty="0"/>
          </a:p>
          <a:p>
            <a:endParaRPr lang="en-US" sz="2800" dirty="0"/>
          </a:p>
        </p:txBody>
      </p:sp>
      <p:sp>
        <p:nvSpPr>
          <p:cNvPr id="10" name="Rectangle 9"/>
          <p:cNvSpPr/>
          <p:nvPr/>
        </p:nvSpPr>
        <p:spPr>
          <a:xfrm>
            <a:off x="914400" y="2810438"/>
            <a:ext cx="4961964" cy="2474258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FreesiaUPC"/>
              </a:rPr>
              <a:t>ฝั่งซ้าย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FreesiaUPC"/>
              </a:rPr>
              <a:t>… </a:t>
            </a:r>
            <a:r>
              <a:rPr kumimoji="0" lang="th-TH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FreesiaUPC"/>
              </a:rPr>
              <a:t>จงเขียนความเสี่ยงที่บริษัทประกันชีวิตจะต้องเผชิญ</a:t>
            </a:r>
            <a:r>
              <a:rPr kumimoji="0" lang="th-TH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FreesiaUPC"/>
              </a:rPr>
              <a:t> 10 ความเสี่ยง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3200" baseline="0" dirty="0" smtClean="0">
                <a:solidFill>
                  <a:prstClr val="white"/>
                </a:solidFill>
                <a:latin typeface="Calibri"/>
                <a:cs typeface="FreesiaUPC"/>
              </a:rPr>
              <a:t>+ ประเมินโอกาส</a:t>
            </a:r>
            <a:r>
              <a:rPr lang="th-TH" sz="3200" dirty="0" smtClean="0">
                <a:solidFill>
                  <a:prstClr val="white"/>
                </a:solidFill>
                <a:latin typeface="Calibri"/>
                <a:cs typeface="FreesiaUPC"/>
              </a:rPr>
              <a:t> + ความรุนแรง และความสำคัญ</a:t>
            </a:r>
            <a:endParaRPr kumimoji="0" lang="th-TH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FreesiaUPC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280326" y="2810437"/>
            <a:ext cx="4961964" cy="2474260"/>
          </a:xfrm>
          <a:prstGeom prst="rect">
            <a:avLst/>
          </a:prstGeom>
          <a:gradFill flip="none" rotWithShape="1">
            <a:gsLst>
              <a:gs pos="0">
                <a:schemeClr val="accent3">
                  <a:shade val="30000"/>
                  <a:satMod val="115000"/>
                </a:schemeClr>
              </a:gs>
              <a:gs pos="50000">
                <a:schemeClr val="accent3">
                  <a:shade val="67500"/>
                  <a:satMod val="115000"/>
                </a:schemeClr>
              </a:gs>
              <a:gs pos="100000">
                <a:schemeClr val="accent3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th-TH" sz="3200" dirty="0" smtClean="0">
                <a:solidFill>
                  <a:prstClr val="white"/>
                </a:solidFill>
              </a:rPr>
              <a:t>ฝั่งขวา</a:t>
            </a:r>
            <a:r>
              <a:rPr lang="en-US" sz="3200" dirty="0" smtClean="0">
                <a:solidFill>
                  <a:prstClr val="white"/>
                </a:solidFill>
              </a:rPr>
              <a:t>… </a:t>
            </a:r>
            <a:r>
              <a:rPr lang="th-TH" sz="3200" dirty="0">
                <a:solidFill>
                  <a:prstClr val="white"/>
                </a:solidFill>
              </a:rPr>
              <a:t>จงเขียนความเสี่ยงที่บริษัท</a:t>
            </a:r>
            <a:r>
              <a:rPr lang="th-TH" sz="3200" dirty="0" smtClean="0">
                <a:solidFill>
                  <a:prstClr val="white"/>
                </a:solidFill>
              </a:rPr>
              <a:t>ประกันวินาศภัยจะต้องเผชิญ</a:t>
            </a:r>
          </a:p>
          <a:p>
            <a:pPr lvl="0" algn="ctr">
              <a:defRPr/>
            </a:pPr>
            <a:r>
              <a:rPr lang="th-TH" sz="3200" dirty="0" smtClean="0">
                <a:solidFill>
                  <a:prstClr val="white"/>
                </a:solidFill>
              </a:rPr>
              <a:t>10 </a:t>
            </a:r>
            <a:r>
              <a:rPr lang="th-TH" sz="3200" dirty="0">
                <a:solidFill>
                  <a:prstClr val="white"/>
                </a:solidFill>
              </a:rPr>
              <a:t>ความ</a:t>
            </a:r>
            <a:r>
              <a:rPr lang="th-TH" sz="3200" dirty="0" smtClean="0">
                <a:solidFill>
                  <a:prstClr val="white"/>
                </a:solidFill>
              </a:rPr>
              <a:t>เสี่ยง </a:t>
            </a:r>
            <a:r>
              <a:rPr lang="th-TH" sz="3200" dirty="0">
                <a:solidFill>
                  <a:prstClr val="white"/>
                </a:solidFill>
              </a:rPr>
              <a:t>+ ประเมินโอกาส + ความรุนแรง และ</a:t>
            </a:r>
            <a:r>
              <a:rPr lang="th-TH" sz="3200" dirty="0" smtClean="0">
                <a:solidFill>
                  <a:prstClr val="white"/>
                </a:solidFill>
              </a:rPr>
              <a:t>ความสำคัญ</a:t>
            </a:r>
            <a:endParaRPr lang="th-TH" sz="3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416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572" y="1395954"/>
            <a:ext cx="11206064" cy="1007697"/>
          </a:xfrm>
        </p:spPr>
        <p:txBody>
          <a:bodyPr>
            <a:normAutofit/>
          </a:bodyPr>
          <a:lstStyle/>
          <a:p>
            <a:r>
              <a:rPr lang="th-TH" dirty="0" smtClean="0"/>
              <a:t>ความเสี่ยงที่บริษัทประกันเผชิญ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382558" y="2645264"/>
            <a:ext cx="11150078" cy="3290587"/>
          </a:xfrm>
        </p:spPr>
        <p:txBody>
          <a:bodyPr numCol="2">
            <a:noAutofit/>
          </a:bodyPr>
          <a:lstStyle/>
          <a:p>
            <a:r>
              <a:rPr lang="en-US" sz="3600" dirty="0" smtClean="0"/>
              <a:t>Underwriting Risk</a:t>
            </a:r>
          </a:p>
          <a:p>
            <a:r>
              <a:rPr lang="en-US" sz="3600" dirty="0" smtClean="0"/>
              <a:t>Catastrophe Risk</a:t>
            </a:r>
          </a:p>
          <a:p>
            <a:r>
              <a:rPr lang="en-US" sz="3600" dirty="0" smtClean="0"/>
              <a:t>Investment Risk</a:t>
            </a:r>
          </a:p>
          <a:p>
            <a:r>
              <a:rPr lang="en-US" sz="3600" dirty="0" smtClean="0"/>
              <a:t>Liquidity Risk</a:t>
            </a:r>
            <a:endParaRPr lang="th-TH" sz="3600" dirty="0" smtClean="0"/>
          </a:p>
          <a:p>
            <a:pPr marL="0" indent="0">
              <a:buNone/>
            </a:pPr>
            <a:endParaRPr lang="th-TH" sz="3600" dirty="0"/>
          </a:p>
          <a:p>
            <a:r>
              <a:rPr lang="en-US" sz="3600" dirty="0" smtClean="0"/>
              <a:t>Strategic Risk</a:t>
            </a:r>
          </a:p>
          <a:p>
            <a:r>
              <a:rPr lang="en-US" sz="3600" dirty="0" smtClean="0"/>
              <a:t>Financial Risk</a:t>
            </a:r>
            <a:endParaRPr lang="th-TH" sz="3600" dirty="0" smtClean="0"/>
          </a:p>
          <a:p>
            <a:r>
              <a:rPr lang="en-US" sz="3600" dirty="0" smtClean="0"/>
              <a:t>Operational Risk</a:t>
            </a:r>
          </a:p>
          <a:p>
            <a:r>
              <a:rPr lang="en-US" sz="3600" dirty="0" smtClean="0"/>
              <a:t>Compliance Risk</a:t>
            </a:r>
            <a:endParaRPr lang="th-TH" sz="3600" dirty="0" smtClean="0"/>
          </a:p>
        </p:txBody>
      </p:sp>
    </p:spTree>
    <p:extLst>
      <p:ext uri="{BB962C8B-B14F-4D97-AF65-F5344CB8AC3E}">
        <p14:creationId xmlns:p14="http://schemas.microsoft.com/office/powerpoint/2010/main" val="3494700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การกำกับดูแลกิจการประกันภัย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h-TH" dirty="0" smtClean="0"/>
              <a:t>จุดประสงค์หลักของการกำกับดูแลกิจการประกันภัยของรัฐบาล</a:t>
            </a:r>
          </a:p>
          <a:p>
            <a:pPr marL="0" indent="0">
              <a:buNone/>
            </a:pPr>
            <a:endParaRPr lang="th-TH" dirty="0"/>
          </a:p>
          <a:p>
            <a:pPr marL="0" indent="0" algn="ctr">
              <a:buNone/>
            </a:pPr>
            <a:r>
              <a:rPr lang="th-TH" sz="4800" b="1" dirty="0" smtClean="0"/>
              <a:t>ทำยังไงไม่ให้บริษัทประกันภัยล้ม </a:t>
            </a:r>
            <a:r>
              <a:rPr lang="en-US" sz="4800" b="1" dirty="0" smtClean="0"/>
              <a:t>(Remain Solvent)</a:t>
            </a:r>
          </a:p>
          <a:p>
            <a:pPr marL="0" lvl="0" indent="0">
              <a:buNone/>
            </a:pPr>
            <a:endParaRPr lang="en-US" dirty="0" smtClean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th-TH" dirty="0" smtClean="0">
                <a:solidFill>
                  <a:prstClr val="black"/>
                </a:solidFill>
              </a:rPr>
              <a:t>จุดประสงค์รอง ๆ ได้แก่ การออก </a:t>
            </a:r>
            <a:r>
              <a:rPr lang="en-US" dirty="0" smtClean="0">
                <a:solidFill>
                  <a:prstClr val="black"/>
                </a:solidFill>
              </a:rPr>
              <a:t>License </a:t>
            </a:r>
            <a:r>
              <a:rPr lang="th-TH" dirty="0" smtClean="0">
                <a:solidFill>
                  <a:prstClr val="black"/>
                </a:solidFill>
              </a:rPr>
              <a:t>การกำหนดราคาเบี้ยประกัน การสร้าง </a:t>
            </a:r>
            <a:r>
              <a:rPr lang="en-US" dirty="0" smtClean="0">
                <a:solidFill>
                  <a:prstClr val="black"/>
                </a:solidFill>
              </a:rPr>
              <a:t>Residual Market </a:t>
            </a:r>
            <a:r>
              <a:rPr lang="th-TH" dirty="0" smtClean="0">
                <a:solidFill>
                  <a:prstClr val="black"/>
                </a:solidFill>
              </a:rPr>
              <a:t>การส่งเสริมการแข่งขัน การให้ความรู้สาธารณชนเกี่ยวกับการประกันภัยและ</a:t>
            </a:r>
            <a:r>
              <a:rPr lang="th-TH" dirty="0" err="1" smtClean="0">
                <a:solidFill>
                  <a:prstClr val="black"/>
                </a:solidFill>
              </a:rPr>
              <a:t>การจัด</a:t>
            </a:r>
            <a:r>
              <a:rPr lang="th-TH" dirty="0">
                <a:solidFill>
                  <a:prstClr val="black"/>
                </a:solidFill>
              </a:rPr>
              <a:t>การความ</a:t>
            </a:r>
            <a:r>
              <a:rPr lang="th-TH" dirty="0" smtClean="0">
                <a:solidFill>
                  <a:prstClr val="black"/>
                </a:solidFill>
              </a:rPr>
              <a:t>เสี่ยง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th-TH" dirty="0" smtClean="0">
                <a:solidFill>
                  <a:prstClr val="black"/>
                </a:solidFill>
              </a:rPr>
              <a:t>การเผยแพร่ข้อมูลของบริษัทสู่สาธารณชน </a:t>
            </a:r>
            <a:r>
              <a:rPr lang="th-TH" dirty="0">
                <a:solidFill>
                  <a:prstClr val="black"/>
                </a:solidFill>
              </a:rPr>
              <a:t>พัฒนาศักยภาพด้าน</a:t>
            </a:r>
            <a:r>
              <a:rPr lang="th-TH" dirty="0" smtClean="0">
                <a:solidFill>
                  <a:prstClr val="black"/>
                </a:solidFill>
              </a:rPr>
              <a:t>เทคโนโลยีและฐานข้อมูล ฯลฯ</a:t>
            </a:r>
            <a:endParaRPr lang="en-US" sz="4800" b="1" dirty="0" smtClean="0"/>
          </a:p>
          <a:p>
            <a:pPr marL="0" indent="0" algn="ctr">
              <a:buNone/>
            </a:pP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4195016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325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802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การสอดส่องดูแล (</a:t>
            </a:r>
            <a:r>
              <a:rPr lang="en-US" dirty="0" smtClean="0"/>
              <a:t>Monitor) </a:t>
            </a:r>
            <a:r>
              <a:rPr lang="th-TH" dirty="0" smtClean="0"/>
              <a:t>บริษัทประกันโดยหน่วยงานกำกับดูแล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IRIS</a:t>
            </a:r>
            <a:r>
              <a:rPr lang="th-TH" sz="4000" dirty="0" smtClean="0"/>
              <a:t> </a:t>
            </a:r>
            <a:r>
              <a:rPr lang="en-US" sz="4000" dirty="0" smtClean="0"/>
              <a:t>Ratios</a:t>
            </a:r>
            <a:endParaRPr lang="th-TH" sz="4000" dirty="0" smtClean="0"/>
          </a:p>
          <a:p>
            <a:pPr lvl="1"/>
            <a:r>
              <a:rPr lang="en-US" sz="3600" dirty="0" smtClean="0">
                <a:hlinkClick r:id="rId2"/>
              </a:rPr>
              <a:t>http://www.naic.org/prod_serv/UIR-ZB-16_UIR_2016.pdf</a:t>
            </a:r>
            <a:r>
              <a:rPr lang="th-TH" sz="3600" dirty="0" smtClean="0"/>
              <a:t> </a:t>
            </a:r>
          </a:p>
          <a:p>
            <a:pPr lvl="1"/>
            <a:r>
              <a:rPr lang="en-US" sz="3600" dirty="0" smtClean="0">
                <a:hlinkClick r:id="rId3"/>
              </a:rPr>
              <a:t>http://www.naic.org/prod_serv/RRI-ZU-16-02.pdf</a:t>
            </a:r>
            <a:r>
              <a:rPr lang="th-TH" sz="3600" dirty="0" smtClean="0"/>
              <a:t> </a:t>
            </a:r>
            <a:endParaRPr lang="en-US" sz="3600" dirty="0" smtClean="0"/>
          </a:p>
          <a:p>
            <a:r>
              <a:rPr lang="en-US" sz="4000" dirty="0" smtClean="0"/>
              <a:t>FAST Ratios</a:t>
            </a:r>
            <a:endParaRPr lang="th-TH" sz="4000" dirty="0" smtClean="0"/>
          </a:p>
          <a:p>
            <a:pPr lvl="1"/>
            <a:r>
              <a:rPr lang="en-US" sz="3600" dirty="0" smtClean="0">
                <a:hlinkClick r:id="rId4"/>
              </a:rPr>
              <a:t>http://www.jstor.org/stable/pdf/253555.pdf?refreqid=excelsior:f8cabad8004d9e8b063452c2a86eacdb</a:t>
            </a:r>
            <a:r>
              <a:rPr lang="th-TH" sz="3600" dirty="0" smtClean="0"/>
              <a:t>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084002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dirty="0"/>
              <a:t>นิสิตเห็นด้วยหรือไม่?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29"/>
          </p:nvPr>
        </p:nvSpPr>
        <p:spPr/>
      </p:sp>
      <p:sp>
        <p:nvSpPr>
          <p:cNvPr id="4" name="TextBox 3"/>
          <p:cNvSpPr txBox="1"/>
          <p:nvPr/>
        </p:nvSpPr>
        <p:spPr>
          <a:xfrm>
            <a:off x="401215" y="1687132"/>
            <a:ext cx="117907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0" i="0" u="none" strike="noStrike" kern="1200" cap="none" spc="0" normalizeH="0" baseline="0" noProof="0" dirty="0">
                <a:ln>
                  <a:noFill/>
                </a:ln>
                <a:solidFill>
                  <a:srgbClr val="0C1624"/>
                </a:solidFill>
                <a:effectLst/>
                <a:uLnTx/>
                <a:uFillTx/>
                <a:latin typeface="Tw Cen MT" panose="020B0602020104020603"/>
                <a:ea typeface="+mn-ea"/>
                <a:cs typeface="FreesiaUPC" panose="020B0604020202020204" pitchFamily="34" charset="-34"/>
              </a:rPr>
              <a:t>ความเสี่ยงนั้นอันตราย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C1624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1200150" marR="0" lvl="1" indent="-7429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th-TH" sz="4000" b="0" i="0" u="none" strike="noStrike" kern="1200" cap="none" spc="0" normalizeH="0" baseline="0" noProof="0" dirty="0">
                <a:ln>
                  <a:noFill/>
                </a:ln>
                <a:solidFill>
                  <a:srgbClr val="0C1624"/>
                </a:solidFill>
                <a:effectLst/>
                <a:uLnTx/>
                <a:uFillTx/>
                <a:latin typeface="Tw Cen MT" panose="020B0602020104020603"/>
                <a:ea typeface="+mn-ea"/>
                <a:cs typeface="FreesiaUPC" panose="020B0604020202020204" pitchFamily="34" charset="-34"/>
              </a:rPr>
              <a:t>เห็นด้วย</a:t>
            </a:r>
          </a:p>
          <a:p>
            <a:pPr marL="1200150" marR="0" lvl="1" indent="-7429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th-TH" sz="4000" b="0" i="0" u="none" strike="noStrike" kern="1200" cap="none" spc="0" normalizeH="0" baseline="0" noProof="0" dirty="0">
                <a:ln>
                  <a:noFill/>
                </a:ln>
                <a:solidFill>
                  <a:srgbClr val="0C1624"/>
                </a:solidFill>
                <a:effectLst/>
                <a:uLnTx/>
                <a:uFillTx/>
                <a:latin typeface="Tw Cen MT" panose="020B0602020104020603"/>
                <a:ea typeface="+mn-ea"/>
                <a:cs typeface="FreesiaUPC" panose="020B0604020202020204" pitchFamily="34" charset="-34"/>
              </a:rPr>
              <a:t>ไม่เห็นด้วย</a:t>
            </a:r>
          </a:p>
        </p:txBody>
      </p:sp>
      <p:sp>
        <p:nvSpPr>
          <p:cNvPr id="18" name="counter"/>
          <p:cNvSpPr txBox="1"/>
          <p:nvPr/>
        </p:nvSpPr>
        <p:spPr>
          <a:xfrm>
            <a:off x="11366500" y="6096000"/>
            <a:ext cx="482600" cy="444500"/>
          </a:xfrm>
          <a:prstGeom prst="rect">
            <a:avLst/>
          </a:prstGeom>
          <a:solidFill>
            <a:srgbClr val="D2691E"/>
          </a:solidFill>
        </p:spPr>
        <p:txBody>
          <a:bodyPr vert="horz" rtlCol="0" anchor="ctr" anchorCtr="1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0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19" name="participoll"/>
          <p:cNvSpPr txBox="1"/>
          <p:nvPr/>
        </p:nvSpPr>
        <p:spPr>
          <a:xfrm>
            <a:off x="11366500" y="6096000"/>
            <a:ext cx="482600" cy="444500"/>
          </a:xfrm>
          <a:prstGeom prst="rect">
            <a:avLst/>
          </a:prstGeom>
          <a:solidFill>
            <a:srgbClr val="FFFFFF">
              <a:alpha val="20000"/>
            </a:srgbClr>
          </a:solidFill>
        </p:spPr>
        <p:txBody>
          <a:bodyPr vert="horz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F4FA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0" name="pp_status"/>
          <p:cNvSpPr txBox="1"/>
          <p:nvPr/>
        </p:nvSpPr>
        <p:spPr>
          <a:xfrm>
            <a:off x="8763000" y="6540500"/>
            <a:ext cx="3175000" cy="190500"/>
          </a:xfrm>
          <a:prstGeom prst="rect">
            <a:avLst/>
          </a:prstGeom>
          <a:noFill/>
        </p:spPr>
        <p:txBody>
          <a:bodyPr vert="horz" rtlCol="0" anchor="ctr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21" name="answerA"/>
          <p:cNvSpPr txBox="1"/>
          <p:nvPr/>
        </p:nvSpPr>
        <p:spPr>
          <a:xfrm>
            <a:off x="10350500" y="6096000"/>
            <a:ext cx="482600" cy="38100"/>
          </a:xfrm>
          <a:prstGeom prst="rect">
            <a:avLst/>
          </a:prstGeom>
          <a:solidFill>
            <a:srgbClr val="1673D2">
              <a:alpha val="50000"/>
            </a:srgbClr>
          </a:solidFill>
        </p:spPr>
        <p:txBody>
          <a:bodyPr vert="horz" rtlCol="0" anchor="ctr" anchorCtr="1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22" name="letterA"/>
          <p:cNvSpPr txBox="1"/>
          <p:nvPr/>
        </p:nvSpPr>
        <p:spPr>
          <a:xfrm>
            <a:off x="10350500" y="6159500"/>
            <a:ext cx="482600" cy="381000"/>
          </a:xfrm>
          <a:prstGeom prst="rect">
            <a:avLst/>
          </a:prstGeom>
          <a:solidFill>
            <a:srgbClr val="1673D2"/>
          </a:solidFill>
        </p:spPr>
        <p:txBody>
          <a:bodyPr vert="horz" rtlCol="0" anchor="b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23" name="answerB"/>
          <p:cNvSpPr txBox="1"/>
          <p:nvPr/>
        </p:nvSpPr>
        <p:spPr>
          <a:xfrm>
            <a:off x="10858500" y="6096000"/>
            <a:ext cx="482600" cy="38100"/>
          </a:xfrm>
          <a:prstGeom prst="rect">
            <a:avLst/>
          </a:prstGeom>
          <a:solidFill>
            <a:srgbClr val="008A00">
              <a:alpha val="50000"/>
            </a:srgbClr>
          </a:solidFill>
        </p:spPr>
        <p:txBody>
          <a:bodyPr vert="horz" rtlCol="0" anchor="ctr" anchorCtr="1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24" name="letterB"/>
          <p:cNvSpPr txBox="1"/>
          <p:nvPr/>
        </p:nvSpPr>
        <p:spPr>
          <a:xfrm>
            <a:off x="10858500" y="6159500"/>
            <a:ext cx="482600" cy="381000"/>
          </a:xfrm>
          <a:prstGeom prst="rect">
            <a:avLst/>
          </a:prstGeom>
          <a:solidFill>
            <a:srgbClr val="008A00"/>
          </a:solidFill>
        </p:spPr>
        <p:txBody>
          <a:bodyPr vert="horz" rtlCol="0" anchor="b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33406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3022" t="7627" r="24011" b="4087"/>
          <a:stretch/>
        </p:blipFill>
        <p:spPr>
          <a:xfrm>
            <a:off x="2383354" y="0"/>
            <a:ext cx="7349581" cy="6890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03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3785" t="18776" r="25537" b="25028"/>
          <a:stretch/>
        </p:blipFill>
        <p:spPr>
          <a:xfrm>
            <a:off x="1870129" y="1392532"/>
            <a:ext cx="8451742" cy="52717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ประกันชีวิต สุขภาพและอุบัติเหตุ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084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6328" t="13352" r="17486" b="6648"/>
          <a:stretch/>
        </p:blipFill>
        <p:spPr>
          <a:xfrm>
            <a:off x="1100379" y="0"/>
            <a:ext cx="9949912" cy="6764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264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3447" t="21639" r="23503" b="23070"/>
          <a:stretch/>
        </p:blipFill>
        <p:spPr>
          <a:xfrm>
            <a:off x="1131376" y="1170122"/>
            <a:ext cx="9701939" cy="568787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th-TH" dirty="0" smtClean="0"/>
              <a:t>ประกันวินาศภัย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57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7006" t="7325" r="17402" b="12071"/>
          <a:stretch/>
        </p:blipFill>
        <p:spPr>
          <a:xfrm>
            <a:off x="1208867" y="0"/>
            <a:ext cx="99216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138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ข้อวิจารณ์ของ </a:t>
            </a:r>
            <a:r>
              <a:rPr lang="en-US" dirty="0" smtClean="0"/>
              <a:t>IRIS Ratios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h-TH" sz="3600" dirty="0" smtClean="0"/>
              <a:t>ใช้ข้อมูลทางบัญชี ซึ่งเป็นข้อมูลที่เป็น </a:t>
            </a:r>
            <a:r>
              <a:rPr lang="en-US" sz="3600" dirty="0" smtClean="0"/>
              <a:t>Backward-looking </a:t>
            </a:r>
            <a:r>
              <a:rPr lang="th-TH" sz="3600" dirty="0" smtClean="0"/>
              <a:t>แทนที่จะเป็นข้อมูล </a:t>
            </a:r>
            <a:r>
              <a:rPr lang="en-US" sz="3600" dirty="0" smtClean="0"/>
              <a:t>Forward Looking</a:t>
            </a:r>
          </a:p>
          <a:p>
            <a:r>
              <a:rPr lang="th-TH" sz="3600" dirty="0" smtClean="0"/>
              <a:t>บริษัทจะ “เล่นเกม” นั่นคือ บริษัทสามารถปรับแต่งบัญชีได้ เพื่อให้ผ่านเกณฑ์ที่หน่วยงานกำกับดูแลกำหนด (สามารถสอบตกได้ไม่เกิน 3 ข้อจากทั้งหมด)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487233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4379" t="13654" r="16384" b="14633"/>
          <a:stretch/>
        </p:blipFill>
        <p:spPr>
          <a:xfrm>
            <a:off x="263472" y="0"/>
            <a:ext cx="11592732" cy="675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464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5395" t="18925" r="17740" b="21714"/>
          <a:stretch/>
        </p:blipFill>
        <p:spPr>
          <a:xfrm>
            <a:off x="0" y="449451"/>
            <a:ext cx="12192000" cy="6088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870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26572" y="461041"/>
            <a:ext cx="11206064" cy="1007697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Let’s Debate!!!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2558" y="1571379"/>
            <a:ext cx="11150078" cy="4569181"/>
          </a:xfrm>
        </p:spPr>
        <p:txBody>
          <a:bodyPr>
            <a:noAutofit/>
          </a:bodyPr>
          <a:lstStyle/>
          <a:p>
            <a:r>
              <a:rPr lang="th-TH" sz="2800" dirty="0"/>
              <a:t>แบ่งห้องเป็นสองฝั่ง ซ้ายกับขวา</a:t>
            </a:r>
          </a:p>
          <a:p>
            <a:r>
              <a:rPr lang="th-TH" sz="2800" dirty="0"/>
              <a:t>ทั้งซ้ายและขวา </a:t>
            </a:r>
            <a:r>
              <a:rPr lang="th-TH" sz="2800" dirty="0" smtClean="0"/>
              <a:t>ให้จับคู่กัน (ถ้าไม่มีคู่ให้จับสามหรือทำเดี่ยว)</a:t>
            </a:r>
            <a:endParaRPr lang="th-TH" sz="2800" dirty="0"/>
          </a:p>
          <a:p>
            <a:endParaRPr lang="th-TH" sz="2800" dirty="0"/>
          </a:p>
          <a:p>
            <a:endParaRPr lang="th-TH" sz="2800" dirty="0"/>
          </a:p>
          <a:p>
            <a:endParaRPr lang="th-TH" sz="2800" dirty="0"/>
          </a:p>
          <a:p>
            <a:endParaRPr lang="th-TH" sz="2800" dirty="0"/>
          </a:p>
          <a:p>
            <a:pPr marL="0" indent="0">
              <a:buNone/>
            </a:pPr>
            <a:endParaRPr lang="th-TH" sz="2800" dirty="0"/>
          </a:p>
          <a:p>
            <a:r>
              <a:rPr lang="th-TH" sz="2800" dirty="0"/>
              <a:t>ให้เวลาคิด </a:t>
            </a:r>
            <a:r>
              <a:rPr lang="en-US" sz="2800" dirty="0"/>
              <a:t>10 </a:t>
            </a:r>
            <a:r>
              <a:rPr lang="th-TH" sz="2800" dirty="0"/>
              <a:t>นาที เสร็จ</a:t>
            </a:r>
            <a:r>
              <a:rPr lang="th-TH" sz="2800" dirty="0" smtClean="0"/>
              <a:t>แล้วจะสุ่มฝั่งละ 1-2 ทีมมา </a:t>
            </a:r>
            <a:r>
              <a:rPr lang="en-US" sz="2800" dirty="0" smtClean="0"/>
              <a:t>Present </a:t>
            </a:r>
            <a:r>
              <a:rPr lang="th-TH" sz="2800" dirty="0" smtClean="0"/>
              <a:t>คำตอบหน้าห้อง</a:t>
            </a:r>
            <a:endParaRPr lang="th-TH" sz="2800" dirty="0"/>
          </a:p>
          <a:p>
            <a:endParaRPr lang="en-US" sz="2800" dirty="0"/>
          </a:p>
        </p:txBody>
      </p:sp>
      <p:sp>
        <p:nvSpPr>
          <p:cNvPr id="10" name="Rectangle 9"/>
          <p:cNvSpPr/>
          <p:nvPr/>
        </p:nvSpPr>
        <p:spPr>
          <a:xfrm>
            <a:off x="914400" y="2810438"/>
            <a:ext cx="4961964" cy="2474258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FreesiaUPC"/>
              </a:rPr>
              <a:t>ฝั่งซ้าย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FreesiaUPC"/>
              </a:rPr>
              <a:t>… </a:t>
            </a:r>
            <a:r>
              <a:rPr kumimoji="0" lang="th-TH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FreesiaUPC"/>
              </a:rPr>
              <a:t>จากความเสี่ยงที่บริษัทประกันชีวิตจะต้องเผชิญ 10 ความเสี่ยง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3200" dirty="0" smtClean="0">
                <a:solidFill>
                  <a:prstClr val="white"/>
                </a:solidFill>
                <a:latin typeface="Calibri"/>
                <a:cs typeface="FreesiaUPC"/>
              </a:rPr>
              <a:t>เราจะมีวิธีการจัดการกับมันอย่างไร</a:t>
            </a:r>
            <a:endParaRPr kumimoji="0" lang="th-TH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FreesiaUPC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280326" y="2810437"/>
            <a:ext cx="4961964" cy="2474260"/>
          </a:xfrm>
          <a:prstGeom prst="rect">
            <a:avLst/>
          </a:prstGeom>
          <a:gradFill flip="none" rotWithShape="1">
            <a:gsLst>
              <a:gs pos="0">
                <a:schemeClr val="accent3">
                  <a:shade val="30000"/>
                  <a:satMod val="115000"/>
                </a:schemeClr>
              </a:gs>
              <a:gs pos="50000">
                <a:schemeClr val="accent3">
                  <a:shade val="67500"/>
                  <a:satMod val="115000"/>
                </a:schemeClr>
              </a:gs>
              <a:gs pos="100000">
                <a:schemeClr val="accent3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th-TH" sz="3200" dirty="0" smtClean="0">
                <a:solidFill>
                  <a:prstClr val="white"/>
                </a:solidFill>
              </a:rPr>
              <a:t>ฝั่งขวา</a:t>
            </a:r>
            <a:r>
              <a:rPr lang="en-US" sz="3200" dirty="0" smtClean="0">
                <a:solidFill>
                  <a:prstClr val="white"/>
                </a:solidFill>
              </a:rPr>
              <a:t>… </a:t>
            </a:r>
            <a:r>
              <a:rPr lang="th-TH" sz="3200" dirty="0">
                <a:solidFill>
                  <a:prstClr val="white"/>
                </a:solidFill>
              </a:rPr>
              <a:t>จากความเสี่ยงที่บริษัท</a:t>
            </a:r>
            <a:r>
              <a:rPr lang="th-TH" sz="3200" dirty="0" smtClean="0">
                <a:solidFill>
                  <a:prstClr val="white"/>
                </a:solidFill>
              </a:rPr>
              <a:t>ประกันวินาศภัยจะต้อง</a:t>
            </a:r>
            <a:r>
              <a:rPr lang="th-TH" sz="3200" dirty="0">
                <a:solidFill>
                  <a:prstClr val="white"/>
                </a:solidFill>
              </a:rPr>
              <a:t>เผชิญ 10 ความเสี่ยง</a:t>
            </a:r>
          </a:p>
          <a:p>
            <a:pPr lvl="0" algn="ctr">
              <a:defRPr/>
            </a:pPr>
            <a:r>
              <a:rPr lang="th-TH" sz="3200" dirty="0">
                <a:solidFill>
                  <a:prstClr val="white"/>
                </a:solidFill>
              </a:rPr>
              <a:t>เราจะมีวิธีการจัดการกับมันอย่างไร</a:t>
            </a:r>
          </a:p>
        </p:txBody>
      </p:sp>
    </p:spTree>
    <p:extLst>
      <p:ext uri="{BB962C8B-B14F-4D97-AF65-F5344CB8AC3E}">
        <p14:creationId xmlns:p14="http://schemas.microsoft.com/office/powerpoint/2010/main" val="1026520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dirty="0"/>
              <a:t>กลยุทธ์การจัดการความเสี่ยง </a:t>
            </a:r>
            <a:r>
              <a:rPr lang="en-US" dirty="0"/>
              <a:t>4 </a:t>
            </a:r>
            <a:r>
              <a:rPr lang="th-TH" dirty="0"/>
              <a:t>วิธี</a:t>
            </a:r>
            <a:r>
              <a:rPr lang="en-US" dirty="0"/>
              <a:t>: MART Framework</a:t>
            </a:r>
          </a:p>
        </p:txBody>
      </p:sp>
      <p:sp>
        <p:nvSpPr>
          <p:cNvPr id="4" name="Rectangle 3"/>
          <p:cNvSpPr/>
          <p:nvPr/>
        </p:nvSpPr>
        <p:spPr>
          <a:xfrm>
            <a:off x="2269104" y="2081529"/>
            <a:ext cx="3930827" cy="14391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CFDFE"/>
                </a:solidFill>
                <a:effectLst/>
                <a:uLnTx/>
                <a:uFillTx/>
                <a:latin typeface="Tw Cen MT" panose="020B0602020104020603"/>
                <a:ea typeface="+mn-ea"/>
              </a:rPr>
              <a:t>Mitigate 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srgbClr val="FCFDFE"/>
                </a:solidFill>
                <a:effectLst/>
                <a:uLnTx/>
                <a:uFillTx/>
                <a:latin typeface="Tw Cen MT" panose="020B0602020104020603"/>
                <a:ea typeface="+mn-ea"/>
                <a:cs typeface="FreesiaUPC" panose="020B0604020202020204" pitchFamily="34" charset="-34"/>
              </a:rPr>
              <a:t>(ลด)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CFDFE"/>
              </a:solidFill>
              <a:effectLst/>
              <a:uLnTx/>
              <a:uFillTx/>
              <a:latin typeface="Tw Cen MT" panose="020B0602020104020603"/>
              <a:ea typeface="+mn-e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467008" y="3823497"/>
            <a:ext cx="3930827" cy="143918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CFDFE"/>
                </a:solidFill>
                <a:effectLst/>
                <a:uLnTx/>
                <a:uFillTx/>
                <a:latin typeface="Tw Cen MT" panose="020B0602020104020603"/>
                <a:ea typeface="+mn-ea"/>
              </a:rPr>
              <a:t>Transfer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srgbClr val="FCFDFE"/>
                </a:solidFill>
                <a:effectLst/>
                <a:uLnTx/>
                <a:uFillTx/>
                <a:latin typeface="Tw Cen MT" panose="020B0602020104020603"/>
                <a:ea typeface="+mn-ea"/>
                <a:cs typeface="FreesiaUPC" panose="020B0604020202020204" pitchFamily="34" charset="-34"/>
              </a:rPr>
              <a:t> (โอน</a:t>
            </a:r>
            <a:r>
              <a:rPr kumimoji="0" lang="th-TH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CFDFE"/>
                </a:solidFill>
                <a:effectLst/>
                <a:uLnTx/>
                <a:uFillTx/>
                <a:latin typeface="Tw Cen MT" panose="020B0602020104020603"/>
                <a:ea typeface="+mn-ea"/>
                <a:cs typeface="FreesiaUPC" panose="020B0604020202020204" pitchFamily="34" charset="-34"/>
              </a:rPr>
              <a:t>)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CFDFE"/>
                </a:solidFill>
                <a:effectLst/>
                <a:uLnTx/>
                <a:uFillTx/>
                <a:latin typeface="Tw Cen MT" panose="020B0602020104020603"/>
                <a:ea typeface="+mn-ea"/>
                <a:cs typeface="FreesiaUPC" panose="020B0604020202020204" pitchFamily="34" charset="-34"/>
              </a:rPr>
              <a:t> – Reinsurance, Derivative, Capital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CFDFE"/>
                </a:solidFill>
                <a:effectLst/>
                <a:uLnTx/>
                <a:uFillTx/>
                <a:latin typeface="Tw Cen MT" panose="020B0602020104020603"/>
                <a:ea typeface="+mn-ea"/>
                <a:cs typeface="FreesiaUPC" panose="020B0604020202020204" pitchFamily="34" charset="-34"/>
              </a:rPr>
              <a:t> Market Solutions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CFDFE"/>
              </a:solidFill>
              <a:effectLst/>
              <a:uLnTx/>
              <a:uFillTx/>
              <a:latin typeface="Tw Cen MT" panose="020B0602020104020603"/>
              <a:ea typeface="+mn-e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467009" y="2081529"/>
            <a:ext cx="3930827" cy="14391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CFDFE"/>
                </a:solidFill>
                <a:effectLst/>
                <a:uLnTx/>
                <a:uFillTx/>
                <a:latin typeface="Tw Cen MT" panose="020B0602020104020603"/>
                <a:ea typeface="+mn-ea"/>
              </a:rPr>
              <a:t>Avoid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srgbClr val="FCFDFE"/>
                </a:solidFill>
                <a:effectLst/>
                <a:uLnTx/>
                <a:uFillTx/>
                <a:latin typeface="Tw Cen MT" panose="020B0602020104020603"/>
                <a:ea typeface="+mn-ea"/>
                <a:cs typeface="FreesiaUPC" panose="020B0604020202020204" pitchFamily="34" charset="-34"/>
              </a:rPr>
              <a:t> (เลี่ยง)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CFDFE"/>
              </a:solidFill>
              <a:effectLst/>
              <a:uLnTx/>
              <a:uFillTx/>
              <a:latin typeface="Tw Cen MT" panose="020B0602020104020603"/>
              <a:ea typeface="+mn-e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69104" y="3823497"/>
            <a:ext cx="3930827" cy="14391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CFDFE"/>
                </a:solidFill>
                <a:effectLst/>
                <a:uLnTx/>
                <a:uFillTx/>
                <a:latin typeface="Tw Cen MT" panose="020B0602020104020603"/>
                <a:ea typeface="+mn-ea"/>
              </a:rPr>
              <a:t>Retain (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srgbClr val="FCFDFE"/>
                </a:solidFill>
                <a:effectLst/>
                <a:uLnTx/>
                <a:uFillTx/>
                <a:latin typeface="Tw Cen MT" panose="020B0602020104020603"/>
                <a:ea typeface="+mn-ea"/>
                <a:cs typeface="FreesiaUPC" panose="020B0604020202020204" pitchFamily="34" charset="-34"/>
              </a:rPr>
              <a:t>รับ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CFDFE"/>
                </a:solidFill>
                <a:effectLst/>
                <a:uLnTx/>
                <a:uFillTx/>
                <a:latin typeface="Tw Cen MT" panose="020B0602020104020603"/>
                <a:ea typeface="+mn-ea"/>
              </a:rPr>
              <a:t>) – Risk-based Capital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CFDFE"/>
              </a:solidFill>
              <a:effectLst/>
              <a:uLnTx/>
              <a:uFillTx/>
              <a:latin typeface="Tw Cen MT" panose="020B0602020104020603"/>
              <a:ea typeface="+mn-ea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596556" y="3689684"/>
            <a:ext cx="9448800" cy="0"/>
          </a:xfrm>
          <a:prstGeom prst="straightConnector1">
            <a:avLst/>
          </a:prstGeom>
          <a:ln>
            <a:headEnd type="none" w="med" len="me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6303316" y="1514946"/>
            <a:ext cx="8021" cy="4114800"/>
          </a:xfrm>
          <a:prstGeom prst="straightConnector1">
            <a:avLst/>
          </a:prstGeom>
          <a:ln>
            <a:headEnd type="none" w="med" len="me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184323" y="5409615"/>
            <a:ext cx="24961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0" i="0" u="none" strike="noStrike" kern="1200" cap="none" spc="0" normalizeH="0" baseline="0" noProof="0" dirty="0">
                <a:ln>
                  <a:noFill/>
                </a:ln>
                <a:solidFill>
                  <a:srgbClr val="0C1624"/>
                </a:solidFill>
                <a:effectLst/>
                <a:uLnTx/>
                <a:uFillTx/>
                <a:latin typeface="Tw Cen MT" panose="020B0602020104020603"/>
                <a:ea typeface="+mn-ea"/>
                <a:cs typeface="FreesiaUPC" panose="020B0604020202020204" pitchFamily="34" charset="-34"/>
              </a:rPr>
              <a:t>ความเสียหายสูง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C1624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71190" y="5408615"/>
            <a:ext cx="25266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0" i="0" u="none" strike="noStrike" kern="1200" cap="none" spc="0" normalizeH="0" baseline="0" noProof="0" dirty="0">
                <a:ln>
                  <a:noFill/>
                </a:ln>
                <a:solidFill>
                  <a:srgbClr val="0C1624"/>
                </a:solidFill>
                <a:effectLst/>
                <a:uLnTx/>
                <a:uFillTx/>
                <a:latin typeface="Tw Cen MT" panose="020B0602020104020603"/>
                <a:ea typeface="+mn-ea"/>
                <a:cs typeface="FreesiaUPC" panose="020B0604020202020204" pitchFamily="34" charset="-34"/>
              </a:rPr>
              <a:t>ความเสียหายต่ำ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C1624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89342" y="3881368"/>
            <a:ext cx="113204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0" i="0" u="none" strike="noStrike" kern="1200" cap="none" spc="0" normalizeH="0" baseline="0" noProof="0" dirty="0">
                <a:ln>
                  <a:noFill/>
                </a:ln>
                <a:solidFill>
                  <a:srgbClr val="0C1624"/>
                </a:solidFill>
                <a:effectLst/>
                <a:uLnTx/>
                <a:uFillTx/>
                <a:latin typeface="Tw Cen MT" panose="020B0602020104020603"/>
                <a:ea typeface="+mn-ea"/>
                <a:cs typeface="FreesiaUPC" panose="020B0604020202020204" pitchFamily="34" charset="-34"/>
              </a:rPr>
              <a:t>โอกาส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0" i="0" u="none" strike="noStrike" kern="1200" cap="none" spc="0" normalizeH="0" baseline="0" noProof="0" dirty="0">
                <a:ln>
                  <a:noFill/>
                </a:ln>
                <a:solidFill>
                  <a:srgbClr val="0C1624"/>
                </a:solidFill>
                <a:effectLst/>
                <a:uLnTx/>
                <a:uFillTx/>
                <a:latin typeface="Tw Cen MT" panose="020B0602020104020603"/>
                <a:ea typeface="+mn-ea"/>
                <a:cs typeface="FreesiaUPC" panose="020B0604020202020204" pitchFamily="34" charset="-34"/>
              </a:rPr>
              <a:t>เกิดต่ำ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C1624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9117" y="2139400"/>
            <a:ext cx="137249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0" i="0" u="none" strike="noStrike" kern="1200" cap="none" spc="0" normalizeH="0" baseline="0" noProof="0" dirty="0">
                <a:ln>
                  <a:noFill/>
                </a:ln>
                <a:solidFill>
                  <a:srgbClr val="0C1624"/>
                </a:solidFill>
                <a:effectLst/>
                <a:uLnTx/>
                <a:uFillTx/>
                <a:latin typeface="Tw Cen MT" panose="020B0602020104020603"/>
                <a:ea typeface="+mn-ea"/>
                <a:cs typeface="FreesiaUPC" panose="020B0604020202020204" pitchFamily="34" charset="-34"/>
              </a:rPr>
              <a:t>โอกาส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0" i="0" u="none" strike="noStrike" kern="1200" cap="none" spc="0" normalizeH="0" baseline="0" noProof="0" dirty="0">
                <a:ln>
                  <a:noFill/>
                </a:ln>
                <a:solidFill>
                  <a:srgbClr val="0C1624"/>
                </a:solidFill>
                <a:effectLst/>
                <a:uLnTx/>
                <a:uFillTx/>
                <a:latin typeface="Tw Cen MT" panose="020B0602020104020603"/>
                <a:ea typeface="+mn-ea"/>
                <a:cs typeface="FreesiaUPC" panose="020B0604020202020204" pitchFamily="34" charset="-34"/>
              </a:rPr>
              <a:t>เกิดบ่อย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C1624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Right Brace 2"/>
          <p:cNvSpPr/>
          <p:nvPr/>
        </p:nvSpPr>
        <p:spPr>
          <a:xfrm>
            <a:off x="10582275" y="1990725"/>
            <a:ext cx="323850" cy="147211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Brace 16"/>
          <p:cNvSpPr/>
          <p:nvPr/>
        </p:nvSpPr>
        <p:spPr>
          <a:xfrm>
            <a:off x="10582275" y="3858657"/>
            <a:ext cx="323850" cy="147211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0947650" y="2274687"/>
            <a:ext cx="16576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1624"/>
                </a:solidFill>
                <a:effectLst/>
                <a:uLnTx/>
                <a:uFillTx/>
                <a:latin typeface="Tw Cen MT" panose="020B0602020104020603"/>
                <a:ea typeface="+mn-ea"/>
                <a:cs typeface="FreesiaUPC" panose="020B0604020202020204" pitchFamily="34" charset="-34"/>
              </a:rPr>
              <a:t>Loss </a:t>
            </a: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1624"/>
                </a:solidFill>
                <a:effectLst/>
                <a:uLnTx/>
                <a:uFillTx/>
                <a:latin typeface="Tw Cen MT" panose="020B0602020104020603"/>
                <a:ea typeface="+mn-ea"/>
                <a:cs typeface="FreesiaUPC" panose="020B0604020202020204" pitchFamily="34" charset="-34"/>
              </a:rPr>
              <a:t>control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C1624"/>
              </a:solidFill>
              <a:effectLst/>
              <a:uLnTx/>
              <a:uFillTx/>
              <a:latin typeface="Tw Cen MT" panose="020B0602020104020603"/>
              <a:ea typeface="+mn-ea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947649" y="4127588"/>
            <a:ext cx="16576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1624"/>
                </a:solidFill>
                <a:effectLst/>
                <a:uLnTx/>
                <a:uFillTx/>
                <a:latin typeface="Tw Cen MT" panose="020B0602020104020603"/>
                <a:ea typeface="+mn-ea"/>
                <a:cs typeface="FreesiaUPC" panose="020B0604020202020204" pitchFamily="34" charset="-34"/>
              </a:rPr>
              <a:t>Loss financing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C1624"/>
              </a:solidFill>
              <a:effectLst/>
              <a:uLnTx/>
              <a:uFillTx/>
              <a:latin typeface="Tw Cen MT" panose="020B0602020104020603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76178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dirty="0"/>
              <a:t>นิสิตเห็นด้วยหรือไม่?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29"/>
          </p:nvPr>
        </p:nvSpPr>
        <p:spPr/>
      </p:sp>
      <p:sp>
        <p:nvSpPr>
          <p:cNvPr id="4" name="TextBox 3"/>
          <p:cNvSpPr txBox="1"/>
          <p:nvPr/>
        </p:nvSpPr>
        <p:spPr>
          <a:xfrm>
            <a:off x="401215" y="1687132"/>
            <a:ext cx="117907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0" i="0" u="none" strike="noStrike" kern="1200" cap="none" spc="0" normalizeH="0" baseline="0" noProof="0" dirty="0">
                <a:ln>
                  <a:noFill/>
                </a:ln>
                <a:solidFill>
                  <a:srgbClr val="0C1624"/>
                </a:solidFill>
                <a:effectLst/>
                <a:uLnTx/>
                <a:uFillTx/>
                <a:latin typeface="Tw Cen MT" panose="020B0602020104020603"/>
                <a:ea typeface="+mn-ea"/>
                <a:cs typeface="FreesiaUPC" panose="020B0604020202020204" pitchFamily="34" charset="-34"/>
              </a:rPr>
              <a:t>เราต้องกำจัดความเสี่ยงทุกประเภทให้หมดไป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C1624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1200150" marR="0" lvl="1" indent="-7429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th-TH" sz="4000" b="0" i="0" u="none" strike="noStrike" kern="1200" cap="none" spc="0" normalizeH="0" baseline="0" noProof="0" dirty="0">
                <a:ln>
                  <a:noFill/>
                </a:ln>
                <a:solidFill>
                  <a:srgbClr val="0C1624"/>
                </a:solidFill>
                <a:effectLst/>
                <a:uLnTx/>
                <a:uFillTx/>
                <a:latin typeface="Tw Cen MT" panose="020B0602020104020603"/>
                <a:ea typeface="+mn-ea"/>
                <a:cs typeface="FreesiaUPC" panose="020B0604020202020204" pitchFamily="34" charset="-34"/>
              </a:rPr>
              <a:t>เห็นด้วย</a:t>
            </a:r>
          </a:p>
          <a:p>
            <a:pPr marL="1200150" marR="0" lvl="1" indent="-7429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th-TH" sz="4000" b="0" i="0" u="none" strike="noStrike" kern="1200" cap="none" spc="0" normalizeH="0" baseline="0" noProof="0" dirty="0">
                <a:ln>
                  <a:noFill/>
                </a:ln>
                <a:solidFill>
                  <a:srgbClr val="0C1624"/>
                </a:solidFill>
                <a:effectLst/>
                <a:uLnTx/>
                <a:uFillTx/>
                <a:latin typeface="Tw Cen MT" panose="020B0602020104020603"/>
                <a:ea typeface="+mn-ea"/>
                <a:cs typeface="FreesiaUPC" panose="020B0604020202020204" pitchFamily="34" charset="-34"/>
              </a:rPr>
              <a:t>ไม่เห็นด้วย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C1624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8" name="counter"/>
          <p:cNvSpPr txBox="1"/>
          <p:nvPr/>
        </p:nvSpPr>
        <p:spPr>
          <a:xfrm>
            <a:off x="11366500" y="6096000"/>
            <a:ext cx="482600" cy="444500"/>
          </a:xfrm>
          <a:prstGeom prst="rect">
            <a:avLst/>
          </a:prstGeom>
          <a:solidFill>
            <a:srgbClr val="D2691E"/>
          </a:solidFill>
        </p:spPr>
        <p:txBody>
          <a:bodyPr vert="horz" rtlCol="0" anchor="ctr" anchorCtr="1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0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19" name="participoll"/>
          <p:cNvSpPr txBox="1"/>
          <p:nvPr/>
        </p:nvSpPr>
        <p:spPr>
          <a:xfrm>
            <a:off x="11366500" y="6096000"/>
            <a:ext cx="482600" cy="444500"/>
          </a:xfrm>
          <a:prstGeom prst="rect">
            <a:avLst/>
          </a:prstGeom>
          <a:solidFill>
            <a:srgbClr val="FFFFFF">
              <a:alpha val="20000"/>
            </a:srgbClr>
          </a:solidFill>
        </p:spPr>
        <p:txBody>
          <a:bodyPr vert="horz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F4FA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0" name="pp_status"/>
          <p:cNvSpPr txBox="1"/>
          <p:nvPr/>
        </p:nvSpPr>
        <p:spPr>
          <a:xfrm>
            <a:off x="8763000" y="6540500"/>
            <a:ext cx="3175000" cy="190500"/>
          </a:xfrm>
          <a:prstGeom prst="rect">
            <a:avLst/>
          </a:prstGeom>
          <a:noFill/>
        </p:spPr>
        <p:txBody>
          <a:bodyPr vert="horz" rtlCol="0" anchor="ctr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21" name="answerA"/>
          <p:cNvSpPr txBox="1"/>
          <p:nvPr/>
        </p:nvSpPr>
        <p:spPr>
          <a:xfrm>
            <a:off x="10350500" y="6096000"/>
            <a:ext cx="482600" cy="38100"/>
          </a:xfrm>
          <a:prstGeom prst="rect">
            <a:avLst/>
          </a:prstGeom>
          <a:solidFill>
            <a:srgbClr val="1673D2">
              <a:alpha val="50000"/>
            </a:srgbClr>
          </a:solidFill>
        </p:spPr>
        <p:txBody>
          <a:bodyPr vert="horz" rtlCol="0" anchor="ctr" anchorCtr="1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22" name="letterA"/>
          <p:cNvSpPr txBox="1"/>
          <p:nvPr/>
        </p:nvSpPr>
        <p:spPr>
          <a:xfrm>
            <a:off x="10350500" y="6159500"/>
            <a:ext cx="482600" cy="381000"/>
          </a:xfrm>
          <a:prstGeom prst="rect">
            <a:avLst/>
          </a:prstGeom>
          <a:solidFill>
            <a:srgbClr val="1673D2"/>
          </a:solidFill>
        </p:spPr>
        <p:txBody>
          <a:bodyPr vert="horz" rtlCol="0" anchor="b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23" name="answerB"/>
          <p:cNvSpPr txBox="1"/>
          <p:nvPr/>
        </p:nvSpPr>
        <p:spPr>
          <a:xfrm>
            <a:off x="10858500" y="6096000"/>
            <a:ext cx="482600" cy="38100"/>
          </a:xfrm>
          <a:prstGeom prst="rect">
            <a:avLst/>
          </a:prstGeom>
          <a:solidFill>
            <a:srgbClr val="008A00">
              <a:alpha val="50000"/>
            </a:srgbClr>
          </a:solidFill>
        </p:spPr>
        <p:txBody>
          <a:bodyPr vert="horz" rtlCol="0" anchor="ctr" anchorCtr="1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24" name="letterB"/>
          <p:cNvSpPr txBox="1"/>
          <p:nvPr/>
        </p:nvSpPr>
        <p:spPr>
          <a:xfrm>
            <a:off x="10858500" y="6159500"/>
            <a:ext cx="482600" cy="381000"/>
          </a:xfrm>
          <a:prstGeom prst="rect">
            <a:avLst/>
          </a:prstGeom>
          <a:solidFill>
            <a:srgbClr val="008A00"/>
          </a:solidFill>
        </p:spPr>
        <p:txBody>
          <a:bodyPr vert="horz" rtlCol="0" anchor="b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850015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Risk-based Capital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25116102"/>
              </p:ext>
            </p:extLst>
          </p:nvPr>
        </p:nvGraphicFramePr>
        <p:xfrm>
          <a:off x="838200" y="1825625"/>
          <a:ext cx="10515600" cy="429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1014272819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826139622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662678543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758503518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0142689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Risk Category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Description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Item Value (A)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RBC Factor (B)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RBC Charge (A) x (B)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79764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Assets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US Government Bonds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7500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58919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AAA</a:t>
                      </a:r>
                      <a:r>
                        <a:rPr lang="en-US" sz="2400" baseline="0" dirty="0" smtClean="0"/>
                        <a:t> Bonds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15000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0.003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45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09422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Common Stocks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2500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0.15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375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95749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Liability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Loss Reserves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5000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0.155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775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54241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Premiums</a:t>
                      </a:r>
                      <a:r>
                        <a:rPr lang="en-US" sz="2400" baseline="0" dirty="0" smtClean="0"/>
                        <a:t> Written During Year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30000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0.172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5160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10636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Total 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12000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1271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7728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7709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997" y="2549943"/>
            <a:ext cx="3442628" cy="1325563"/>
          </a:xfrm>
        </p:spPr>
        <p:txBody>
          <a:bodyPr>
            <a:normAutofit fontScale="90000"/>
          </a:bodyPr>
          <a:lstStyle/>
          <a:p>
            <a:r>
              <a:rPr lang="th-TH" dirty="0"/>
              <a:t>ทางเลือกในการโอนความ</a:t>
            </a:r>
            <a:r>
              <a:rPr lang="th-TH" dirty="0" smtClean="0"/>
              <a:t>เสี่ยง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th-TH" dirty="0" smtClean="0"/>
              <a:t>สำหรับธุรกิจประกันภัย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8964456"/>
              </p:ext>
            </p:extLst>
          </p:nvPr>
        </p:nvGraphicFramePr>
        <p:xfrm>
          <a:off x="4477629" y="125012"/>
          <a:ext cx="7113777" cy="64992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14751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Benefits and Costs of Raising Capital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31183707"/>
              </p:ext>
            </p:extLst>
          </p:nvPr>
        </p:nvGraphicFramePr>
        <p:xfrm>
          <a:off x="838200" y="1825623"/>
          <a:ext cx="10515600" cy="40475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4181088130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2893600661"/>
                    </a:ext>
                  </a:extLst>
                </a:gridCol>
              </a:tblGrid>
              <a:tr h="96493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Benefits</a:t>
                      </a:r>
                      <a:endParaRPr lang="en-US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Costs</a:t>
                      </a:r>
                      <a:endParaRPr lang="en-US" sz="3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76532664"/>
                  </a:ext>
                </a:extLst>
              </a:tr>
              <a:tr h="1152793">
                <a:tc>
                  <a:txBody>
                    <a:bodyPr/>
                    <a:lstStyle/>
                    <a:p>
                      <a:r>
                        <a:rPr lang="th-TH" sz="2800" dirty="0" smtClean="0">
                          <a:latin typeface="+mj-lt"/>
                        </a:rPr>
                        <a:t>ปลอดภัย</a:t>
                      </a:r>
                      <a:r>
                        <a:rPr lang="th-TH" sz="2800" baseline="0" dirty="0" smtClean="0">
                          <a:latin typeface="+mj-lt"/>
                        </a:rPr>
                        <a:t> ลด </a:t>
                      </a:r>
                      <a:r>
                        <a:rPr lang="en-US" sz="2800" baseline="0" dirty="0" smtClean="0">
                          <a:latin typeface="+mj-lt"/>
                        </a:rPr>
                        <a:t>Bankruptcy Cost</a:t>
                      </a:r>
                      <a:endParaRPr lang="en-US" sz="28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2800" dirty="0" smtClean="0">
                          <a:latin typeface="+mj-lt"/>
                        </a:rPr>
                        <a:t>ต้นทุนในการจัดหาเงิน</a:t>
                      </a:r>
                      <a:endParaRPr lang="en-US" sz="28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20632753"/>
                  </a:ext>
                </a:extLst>
              </a:tr>
              <a:tr h="964934">
                <a:tc>
                  <a:txBody>
                    <a:bodyPr/>
                    <a:lstStyle/>
                    <a:p>
                      <a:r>
                        <a:rPr lang="th-TH" sz="2800" dirty="0" smtClean="0">
                          <a:latin typeface="+mj-lt"/>
                        </a:rPr>
                        <a:t>ลดปัญหา</a:t>
                      </a:r>
                      <a:r>
                        <a:rPr lang="th-TH" sz="2800" baseline="0" dirty="0" smtClean="0">
                          <a:latin typeface="+mj-lt"/>
                        </a:rPr>
                        <a:t> </a:t>
                      </a:r>
                      <a:r>
                        <a:rPr lang="en-US" sz="2800" baseline="0" dirty="0" smtClean="0">
                          <a:latin typeface="+mj-lt"/>
                        </a:rPr>
                        <a:t>Underinvestment</a:t>
                      </a:r>
                      <a:endParaRPr lang="en-US" sz="28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 smtClean="0">
                          <a:latin typeface="+mj-lt"/>
                        </a:rPr>
                        <a:t>Agency Costs</a:t>
                      </a:r>
                      <a:endParaRPr lang="en-US" sz="28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73222989"/>
                  </a:ext>
                </a:extLst>
              </a:tr>
              <a:tr h="964934">
                <a:tc>
                  <a:txBody>
                    <a:bodyPr/>
                    <a:lstStyle/>
                    <a:p>
                      <a:pPr algn="l"/>
                      <a:r>
                        <a:rPr lang="th-TH" sz="2800" dirty="0" smtClean="0">
                          <a:latin typeface="+mj-lt"/>
                        </a:rPr>
                        <a:t>ช่วยให้สามารถเก็บเบี้ยประกันได้มากขึ้น</a:t>
                      </a:r>
                      <a:endParaRPr lang="en-US" sz="28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2800" dirty="0" smtClean="0">
                          <a:latin typeface="+mj-lt"/>
                        </a:rPr>
                        <a:t>ต้นทุนด้านภาษี</a:t>
                      </a:r>
                      <a:endParaRPr lang="en-US" sz="28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228998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9398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432050"/>
            <a:ext cx="10515600" cy="1325563"/>
          </a:xfrm>
        </p:spPr>
        <p:txBody>
          <a:bodyPr>
            <a:normAutofit/>
          </a:bodyPr>
          <a:lstStyle/>
          <a:p>
            <a:r>
              <a:rPr lang="en-US" sz="7200" dirty="0" smtClean="0"/>
              <a:t>The Syllabus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678545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First Assignment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Join our Line Group</a:t>
            </a:r>
          </a:p>
          <a:p>
            <a:r>
              <a:rPr lang="en-US" dirty="0" smtClean="0"/>
              <a:t>riskx.teachable.com - - - no login required</a:t>
            </a:r>
          </a:p>
          <a:p>
            <a:r>
              <a:rPr lang="en-US" dirty="0" smtClean="0"/>
              <a:t>Pick one of these paper (posted in the </a:t>
            </a:r>
            <a:r>
              <a:rPr lang="en-US" dirty="0" err="1" smtClean="0"/>
              <a:t>riskx</a:t>
            </a:r>
            <a:r>
              <a:rPr lang="en-US" dirty="0" smtClean="0"/>
              <a:t> website) and provide a brief summary (1/2 – 1 page) by Monday 16</a:t>
            </a:r>
            <a:r>
              <a:rPr lang="en-US" baseline="30000" dirty="0" smtClean="0"/>
              <a:t>th</a:t>
            </a:r>
            <a:r>
              <a:rPr lang="en-US" dirty="0" smtClean="0"/>
              <a:t> before class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4163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dirty="0"/>
              <a:t>นิสิตเห็นด้วยหรือไม่?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29"/>
          </p:nvPr>
        </p:nvSpPr>
        <p:spPr/>
      </p:sp>
      <p:sp>
        <p:nvSpPr>
          <p:cNvPr id="4" name="TextBox 3"/>
          <p:cNvSpPr txBox="1"/>
          <p:nvPr/>
        </p:nvSpPr>
        <p:spPr>
          <a:xfrm>
            <a:off x="401215" y="1687132"/>
            <a:ext cx="117907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0" i="0" u="none" strike="noStrike" kern="1200" cap="none" spc="0" normalizeH="0" baseline="0" noProof="0" dirty="0">
                <a:ln>
                  <a:noFill/>
                </a:ln>
                <a:solidFill>
                  <a:srgbClr val="0C1624"/>
                </a:solidFill>
                <a:effectLst/>
                <a:uLnTx/>
                <a:uFillTx/>
                <a:latin typeface="Tw Cen MT" panose="020B0602020104020603"/>
                <a:ea typeface="+mn-ea"/>
                <a:cs typeface="FreesiaUPC" panose="020B0604020202020204" pitchFamily="34" charset="-34"/>
              </a:rPr>
              <a:t>เราต้องกำจัดความเสี่ยงทุกประเภทให้หมดไป ไม่ว่าจะมีค่าใช้จ่ายมากแค่ไหนก็ตาม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C1624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1200150" marR="0" lvl="1" indent="-7429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th-TH" sz="4000" b="0" i="0" u="none" strike="noStrike" kern="1200" cap="none" spc="0" normalizeH="0" baseline="0" noProof="0" dirty="0">
                <a:ln>
                  <a:noFill/>
                </a:ln>
                <a:solidFill>
                  <a:srgbClr val="0C1624"/>
                </a:solidFill>
                <a:effectLst/>
                <a:uLnTx/>
                <a:uFillTx/>
                <a:latin typeface="Tw Cen MT" panose="020B0602020104020603"/>
                <a:ea typeface="+mn-ea"/>
                <a:cs typeface="FreesiaUPC" panose="020B0604020202020204" pitchFamily="34" charset="-34"/>
              </a:rPr>
              <a:t>เห็นด้วย</a:t>
            </a:r>
          </a:p>
          <a:p>
            <a:pPr marL="1200150" marR="0" lvl="1" indent="-7429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th-TH" sz="4000" b="0" i="0" u="none" strike="noStrike" kern="1200" cap="none" spc="0" normalizeH="0" baseline="0" noProof="0" dirty="0">
                <a:ln>
                  <a:noFill/>
                </a:ln>
                <a:solidFill>
                  <a:srgbClr val="0C1624"/>
                </a:solidFill>
                <a:effectLst/>
                <a:uLnTx/>
                <a:uFillTx/>
                <a:latin typeface="Tw Cen MT" panose="020B0602020104020603"/>
                <a:ea typeface="+mn-ea"/>
                <a:cs typeface="FreesiaUPC" panose="020B0604020202020204" pitchFamily="34" charset="-34"/>
              </a:rPr>
              <a:t>ไม่เห็นด้วย</a:t>
            </a:r>
          </a:p>
        </p:txBody>
      </p:sp>
      <p:sp>
        <p:nvSpPr>
          <p:cNvPr id="18" name="counter"/>
          <p:cNvSpPr txBox="1"/>
          <p:nvPr/>
        </p:nvSpPr>
        <p:spPr>
          <a:xfrm>
            <a:off x="11366500" y="6096000"/>
            <a:ext cx="482600" cy="444500"/>
          </a:xfrm>
          <a:prstGeom prst="rect">
            <a:avLst/>
          </a:prstGeom>
          <a:solidFill>
            <a:srgbClr val="D2691E"/>
          </a:solidFill>
        </p:spPr>
        <p:txBody>
          <a:bodyPr vert="horz" rtlCol="0" anchor="ctr" anchorCtr="1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0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19" name="participoll"/>
          <p:cNvSpPr txBox="1"/>
          <p:nvPr/>
        </p:nvSpPr>
        <p:spPr>
          <a:xfrm>
            <a:off x="11366500" y="6096000"/>
            <a:ext cx="482600" cy="444500"/>
          </a:xfrm>
          <a:prstGeom prst="rect">
            <a:avLst/>
          </a:prstGeom>
          <a:solidFill>
            <a:srgbClr val="FFFFFF">
              <a:alpha val="20000"/>
            </a:srgbClr>
          </a:solidFill>
        </p:spPr>
        <p:txBody>
          <a:bodyPr vert="horz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F4FA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0" name="pp_status"/>
          <p:cNvSpPr txBox="1"/>
          <p:nvPr/>
        </p:nvSpPr>
        <p:spPr>
          <a:xfrm>
            <a:off x="8763000" y="6540500"/>
            <a:ext cx="3175000" cy="190500"/>
          </a:xfrm>
          <a:prstGeom prst="rect">
            <a:avLst/>
          </a:prstGeom>
          <a:noFill/>
        </p:spPr>
        <p:txBody>
          <a:bodyPr vert="horz" rtlCol="0" anchor="ctr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21" name="answerA"/>
          <p:cNvSpPr txBox="1"/>
          <p:nvPr/>
        </p:nvSpPr>
        <p:spPr>
          <a:xfrm>
            <a:off x="10350500" y="6096000"/>
            <a:ext cx="482600" cy="38100"/>
          </a:xfrm>
          <a:prstGeom prst="rect">
            <a:avLst/>
          </a:prstGeom>
          <a:solidFill>
            <a:srgbClr val="1673D2">
              <a:alpha val="50000"/>
            </a:srgbClr>
          </a:solidFill>
        </p:spPr>
        <p:txBody>
          <a:bodyPr vert="horz" rtlCol="0" anchor="ctr" anchorCtr="1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22" name="letterA"/>
          <p:cNvSpPr txBox="1"/>
          <p:nvPr/>
        </p:nvSpPr>
        <p:spPr>
          <a:xfrm>
            <a:off x="10350500" y="6159500"/>
            <a:ext cx="482600" cy="381000"/>
          </a:xfrm>
          <a:prstGeom prst="rect">
            <a:avLst/>
          </a:prstGeom>
          <a:solidFill>
            <a:srgbClr val="1673D2"/>
          </a:solidFill>
        </p:spPr>
        <p:txBody>
          <a:bodyPr vert="horz" rtlCol="0" anchor="b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23" name="answerB"/>
          <p:cNvSpPr txBox="1"/>
          <p:nvPr/>
        </p:nvSpPr>
        <p:spPr>
          <a:xfrm>
            <a:off x="10858500" y="6096000"/>
            <a:ext cx="482600" cy="38100"/>
          </a:xfrm>
          <a:prstGeom prst="rect">
            <a:avLst/>
          </a:prstGeom>
          <a:solidFill>
            <a:srgbClr val="008A00">
              <a:alpha val="50000"/>
            </a:srgbClr>
          </a:solidFill>
        </p:spPr>
        <p:txBody>
          <a:bodyPr vert="horz" rtlCol="0" anchor="ctr" anchorCtr="1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24" name="letterB"/>
          <p:cNvSpPr txBox="1"/>
          <p:nvPr/>
        </p:nvSpPr>
        <p:spPr>
          <a:xfrm>
            <a:off x="10858500" y="6159500"/>
            <a:ext cx="482600" cy="381000"/>
          </a:xfrm>
          <a:prstGeom prst="rect">
            <a:avLst/>
          </a:prstGeom>
          <a:solidFill>
            <a:srgbClr val="008A00"/>
          </a:solidFill>
        </p:spPr>
        <p:txBody>
          <a:bodyPr vert="horz" rtlCol="0" anchor="b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4246648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75394" y="1679149"/>
            <a:ext cx="2945845" cy="6776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CFDF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13406" y="2409516"/>
            <a:ext cx="1466922" cy="6776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CFDF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685405" y="3087202"/>
            <a:ext cx="3463147" cy="6776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CFDF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dirty="0"/>
              <a:t>ปรับวิธีคิดซะใหม่</a:t>
            </a:r>
            <a:r>
              <a:rPr lang="en-US" dirty="0"/>
              <a:t>!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29"/>
          </p:nvPr>
        </p:nvSpPr>
        <p:spPr/>
      </p:sp>
      <p:sp>
        <p:nvSpPr>
          <p:cNvPr id="4" name="TextBox 3"/>
          <p:cNvSpPr txBox="1"/>
          <p:nvPr/>
        </p:nvSpPr>
        <p:spPr>
          <a:xfrm>
            <a:off x="401216" y="1679148"/>
            <a:ext cx="1179078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marR="0" lvl="0" indent="-7429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th-TH" sz="4400" b="0" i="0" u="none" strike="noStrike" kern="1200" cap="none" spc="0" normalizeH="0" baseline="0" noProof="0" dirty="0">
                <a:ln>
                  <a:noFill/>
                </a:ln>
                <a:solidFill>
                  <a:srgbClr val="0C1624"/>
                </a:solidFill>
                <a:effectLst/>
                <a:uLnTx/>
                <a:uFillTx/>
                <a:latin typeface="Tw Cen MT" panose="020B0602020104020603"/>
                <a:ea typeface="+mn-ea"/>
                <a:cs typeface="FreesiaUPC" panose="020B0604020202020204" pitchFamily="34" charset="-34"/>
              </a:rPr>
              <a:t>ใช่ว่าทุกความเสี่ยงจะเป็นอันตราย</a:t>
            </a:r>
          </a:p>
          <a:p>
            <a:pPr marL="742950" marR="0" lvl="0" indent="-7429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th-TH" sz="4400" b="0" i="0" u="none" strike="noStrike" kern="1200" cap="none" spc="0" normalizeH="0" baseline="0" noProof="0" dirty="0">
                <a:ln>
                  <a:noFill/>
                </a:ln>
                <a:solidFill>
                  <a:srgbClr val="0C1624"/>
                </a:solidFill>
                <a:effectLst/>
                <a:uLnTx/>
                <a:uFillTx/>
                <a:latin typeface="Tw Cen MT" panose="020B0602020104020603"/>
                <a:ea typeface="+mn-ea"/>
                <a:cs typeface="FreesiaUPC" panose="020B0604020202020204" pitchFamily="34" charset="-34"/>
              </a:rPr>
              <a:t>เราจึงไม่จำเป็นต้องกำจัดความเสี่ยงทุกประเภทให้หมดไป</a:t>
            </a:r>
          </a:p>
          <a:p>
            <a:pPr marL="742950" marR="0" lvl="0" indent="-7429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th-TH" sz="4400" b="0" i="0" u="none" strike="noStrike" kern="1200" cap="none" spc="0" normalizeH="0" baseline="0" noProof="0" dirty="0">
                <a:ln>
                  <a:noFill/>
                </a:ln>
                <a:solidFill>
                  <a:srgbClr val="0C1624"/>
                </a:solidFill>
                <a:effectLst/>
                <a:uLnTx/>
                <a:uFillTx/>
                <a:latin typeface="Tw Cen MT" panose="020B0602020104020603"/>
                <a:ea typeface="+mn-ea"/>
                <a:cs typeface="FreesiaUPC" panose="020B0604020202020204" pitchFamily="34" charset="-34"/>
              </a:rPr>
              <a:t>โดยการจัดการความเสี่ยงนั้นจะต้องมีค่าใช้จ่ายที่เหมาะสม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C1624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2075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dirty="0"/>
              <a:t>ความหมายเดิม ๆ ของความเสี่ยง...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29"/>
          </p:nvPr>
        </p:nvSpPr>
        <p:spPr/>
      </p:sp>
      <p:sp>
        <p:nvSpPr>
          <p:cNvPr id="4" name="TextBox 3"/>
          <p:cNvSpPr txBox="1"/>
          <p:nvPr/>
        </p:nvSpPr>
        <p:spPr>
          <a:xfrm>
            <a:off x="401215" y="1687132"/>
            <a:ext cx="1179078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C1624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From Merriam-Webster Dictionary…</a:t>
            </a:r>
          </a:p>
          <a:p>
            <a:pPr marL="742950" marR="0" lvl="0" indent="-7429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C1624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(n.) A situation involving exposure to danger</a:t>
            </a:r>
          </a:p>
          <a:p>
            <a:pPr marL="742950" marR="0" lvl="0" indent="-7429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C1624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(v.) Expose (someone or something valued) to danger, harm, or loss.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EF4C31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Multiplication Sign 4"/>
          <p:cNvSpPr/>
          <p:nvPr/>
        </p:nvSpPr>
        <p:spPr>
          <a:xfrm>
            <a:off x="1023257" y="-1654001"/>
            <a:ext cx="10185918" cy="10185918"/>
          </a:xfrm>
          <a:prstGeom prst="mathMultiply">
            <a:avLst>
              <a:gd name="adj1" fmla="val 7765"/>
            </a:avLst>
          </a:prstGeom>
          <a:gradFill flip="none" rotWithShape="1">
            <a:gsLst>
              <a:gs pos="0">
                <a:srgbClr val="00B050"/>
              </a:gs>
              <a:gs pos="100000">
                <a:srgbClr val="7030A0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CFDF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674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926922" y="3226191"/>
            <a:ext cx="2173112" cy="56961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CFDF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011929" y="3226190"/>
            <a:ext cx="3617693" cy="56961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CFDF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765936" y="3915342"/>
            <a:ext cx="1406819" cy="56961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CFDF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216" y="895318"/>
            <a:ext cx="11430000" cy="788091"/>
          </a:xfrm>
        </p:spPr>
        <p:txBody>
          <a:bodyPr>
            <a:normAutofit fontScale="90000"/>
          </a:bodyPr>
          <a:lstStyle/>
          <a:p>
            <a:r>
              <a:rPr lang="th-TH" dirty="0"/>
              <a:t>จริง ๆ แล้ว “ความเสี่ยง” ตามความหมายของ</a:t>
            </a:r>
            <a:br>
              <a:rPr lang="th-TH" dirty="0"/>
            </a:br>
            <a:r>
              <a:rPr lang="th-TH" dirty="0"/>
              <a:t>การจัดการความเสี่ยงสมัยใหม่คืออะไรกันแน่?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01215" y="2082917"/>
            <a:ext cx="1179078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marR="0" lvl="0" indent="-7429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3600" b="0" i="0" u="none" strike="noStrike" kern="1200" cap="none" spc="0" normalizeH="0" baseline="0" noProof="0" dirty="0">
                <a:ln>
                  <a:noFill/>
                </a:ln>
                <a:solidFill>
                  <a:srgbClr val="0C1624"/>
                </a:solidFill>
                <a:effectLst/>
                <a:uLnTx/>
                <a:uFillTx/>
                <a:latin typeface="Tw Cen MT" panose="020B0602020104020603"/>
                <a:ea typeface="+mn-ea"/>
                <a:cs typeface="FreesiaUPC" panose="020B0604020202020204" pitchFamily="34" charset="-34"/>
              </a:rPr>
              <a:t>ความเสี่ยงไม่ได้เป็นต้นทุน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C1624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(Cost)</a:t>
            </a:r>
            <a:r>
              <a:rPr kumimoji="0" lang="th-TH" sz="3600" b="0" i="0" u="none" strike="noStrike" kern="1200" cap="none" spc="0" normalizeH="0" baseline="0" noProof="0" dirty="0">
                <a:ln>
                  <a:noFill/>
                </a:ln>
                <a:solidFill>
                  <a:srgbClr val="0C1624"/>
                </a:solidFill>
                <a:effectLst/>
                <a:uLnTx/>
                <a:uFillTx/>
                <a:latin typeface="Tw Cen MT" panose="020B0602020104020603"/>
                <a:ea typeface="+mn-ea"/>
                <a:cs typeface="FreesiaUPC" panose="020B0604020202020204" pitchFamily="34" charset="-34"/>
              </a:rPr>
              <a:t> เสมอไป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C1624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742950" marR="0" lvl="0" indent="-7429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C1624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742950" marR="0" lvl="0" indent="-7429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C1624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Risk is an uncertainty arising from the possible occurrence of given events. </a:t>
            </a:r>
            <a:endParaRPr kumimoji="0" lang="th-TH" sz="3600" b="0" i="0" u="none" strike="noStrike" kern="1200" cap="none" spc="0" normalizeH="0" baseline="0" noProof="0" dirty="0">
              <a:ln>
                <a:noFill/>
              </a:ln>
              <a:solidFill>
                <a:srgbClr val="0C1624"/>
              </a:solidFill>
              <a:effectLst/>
              <a:uLnTx/>
              <a:uFillTx/>
              <a:latin typeface="Tw Cen MT" panose="020B0602020104020603"/>
              <a:ea typeface="+mn-ea"/>
              <a:cs typeface="FreesiaUPC" panose="020B0604020202020204" pitchFamily="34" charset="-34"/>
            </a:endParaRPr>
          </a:p>
          <a:p>
            <a:pPr marL="1200150" marR="0" lvl="1" indent="-7429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th-TH" sz="1800" b="0" i="0" u="none" strike="noStrike" kern="1200" cap="none" spc="0" normalizeH="0" baseline="0" noProof="0" dirty="0">
              <a:ln>
                <a:noFill/>
              </a:ln>
              <a:solidFill>
                <a:srgbClr val="0C1624"/>
              </a:solidFill>
              <a:effectLst/>
              <a:uLnTx/>
              <a:uFillTx/>
              <a:latin typeface="Tw Cen MT" panose="020B0602020104020603"/>
              <a:ea typeface="+mn-ea"/>
              <a:cs typeface="FreesiaUPC" panose="020B0604020202020204" pitchFamily="34" charset="-34"/>
            </a:endParaRPr>
          </a:p>
          <a:p>
            <a:pPr marL="1200150" marR="0" lvl="1" indent="-7429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1624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Source: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1624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  <a:hlinkClick r:id="rId2"/>
              </a:rPr>
              <a:t>https://www.irmi.com/online/insurance-glossary/terms/r/risk.aspx</a:t>
            </a:r>
            <a:endParaRPr kumimoji="0" lang="th-TH" sz="1800" b="0" i="0" u="none" strike="noStrike" kern="1200" cap="none" spc="0" normalizeH="0" baseline="0" noProof="0" dirty="0">
              <a:ln>
                <a:noFill/>
              </a:ln>
              <a:solidFill>
                <a:srgbClr val="0C1624"/>
              </a:solidFill>
              <a:effectLst/>
              <a:uLnTx/>
              <a:uFillTx/>
              <a:latin typeface="Tw Cen MT" panose="020B0602020104020603"/>
              <a:ea typeface="+mn-ea"/>
              <a:cs typeface="FreesiaUPC" panose="020B0604020202020204" pitchFamily="34" charset="-34"/>
            </a:endParaRPr>
          </a:p>
          <a:p>
            <a:pPr marL="1200150" marR="0" lvl="1" indent="-7429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th-TH" sz="1800" b="0" i="0" u="none" strike="noStrike" kern="1200" cap="none" spc="0" normalizeH="0" baseline="0" noProof="0" dirty="0">
              <a:ln>
                <a:noFill/>
              </a:ln>
              <a:solidFill>
                <a:srgbClr val="0C1624"/>
              </a:solidFill>
              <a:effectLst/>
              <a:uLnTx/>
              <a:uFillTx/>
              <a:latin typeface="Tw Cen MT" panose="020B0602020104020603"/>
              <a:ea typeface="+mn-ea"/>
              <a:cs typeface="FreesiaUPC" panose="020B0604020202020204" pitchFamily="34" charset="-34"/>
            </a:endParaRPr>
          </a:p>
          <a:p>
            <a:pPr marL="742950" marR="0" lvl="0" indent="-7429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3600" b="0" i="0" u="none" strike="noStrike" kern="1200" cap="none" spc="0" normalizeH="0" baseline="0" noProof="0" dirty="0">
                <a:ln>
                  <a:noFill/>
                </a:ln>
                <a:solidFill>
                  <a:srgbClr val="0C1624"/>
                </a:solidFill>
                <a:effectLst/>
                <a:uLnTx/>
                <a:uFillTx/>
                <a:latin typeface="Tw Cen MT" panose="020B0602020104020603"/>
                <a:ea typeface="+mn-ea"/>
                <a:cs typeface="FreesiaUPC" panose="020B0604020202020204" pitchFamily="34" charset="-34"/>
              </a:rPr>
              <a:t>ความเสี่ยงคือความไม่แน่นอนที่เกิดจากเหตุการณ์หลาย ๆ เหตุการณ์ที่อาจเกิดขึ้นได้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C1624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26922" y="5629522"/>
            <a:ext cx="2042120" cy="14671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CFDF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07533" y="5629522"/>
            <a:ext cx="1287216" cy="14671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CFDF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118558" y="5629522"/>
            <a:ext cx="1712658" cy="14671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CFDF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5580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6" grpId="0" animBg="1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freesia">
      <a:majorFont>
        <a:latin typeface="FreesiaUPC"/>
        <a:ea typeface=""/>
        <a:cs typeface="FreesiaUPC"/>
      </a:majorFont>
      <a:minorFont>
        <a:latin typeface="FreesiaUPC"/>
        <a:ea typeface=""/>
        <a:cs typeface="FreesiaUPC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OWCO Master">
  <a:themeElements>
    <a:clrScheme name="Custom 14">
      <a:dk1>
        <a:srgbClr val="F0F4FA"/>
      </a:dk1>
      <a:lt1>
        <a:srgbClr val="FCFDFE"/>
      </a:lt1>
      <a:dk2>
        <a:srgbClr val="0C1624"/>
      </a:dk2>
      <a:lt2>
        <a:srgbClr val="F0F4FA"/>
      </a:lt2>
      <a:accent1>
        <a:srgbClr val="0C1624"/>
      </a:accent1>
      <a:accent2>
        <a:srgbClr val="3D6EB7"/>
      </a:accent2>
      <a:accent3>
        <a:srgbClr val="F58673"/>
      </a:accent3>
      <a:accent4>
        <a:srgbClr val="F16953"/>
      </a:accent4>
      <a:accent5>
        <a:srgbClr val="22375C"/>
      </a:accent5>
      <a:accent6>
        <a:srgbClr val="1A2A46"/>
      </a:accent6>
      <a:hlink>
        <a:srgbClr val="F16953"/>
      </a:hlink>
      <a:folHlink>
        <a:srgbClr val="F8A79A"/>
      </a:folHlink>
    </a:clrScheme>
    <a:fontScheme name="freesia">
      <a:majorFont>
        <a:latin typeface="FreesiaUPC"/>
        <a:ea typeface=""/>
        <a:cs typeface="FreesiaUPC"/>
      </a:majorFont>
      <a:minorFont>
        <a:latin typeface="FreesiaUPC"/>
        <a:ea typeface=""/>
        <a:cs typeface="FreesiaUPC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owco-corporate-template" id="{37AAEE3E-5247-4054-AC57-BB65D5E0883B}" vid="{337ED34B-C5C7-4D2F-B536-2CAE281407F5}"/>
    </a:ext>
  </a:extLst>
</a:theme>
</file>

<file path=ppt/theme/theme3.xml><?xml version="1.0" encoding="utf-8"?>
<a:theme xmlns:a="http://schemas.openxmlformats.org/drawingml/2006/main" name="1_Office Theme">
  <a:themeElements>
    <a:clrScheme name="Red 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Freesia">
      <a:majorFont>
        <a:latin typeface="FreesiaUPC"/>
        <a:ea typeface=""/>
        <a:cs typeface="FreesiaUPC"/>
      </a:majorFont>
      <a:minorFont>
        <a:latin typeface="Calibri"/>
        <a:ea typeface=""/>
        <a:cs typeface="FreesiaUPC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542</TotalTime>
  <Words>1760</Words>
  <Application>Microsoft Office PowerPoint</Application>
  <PresentationFormat>Widescreen</PresentationFormat>
  <Paragraphs>310</Paragraphs>
  <Slides>54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54</vt:i4>
      </vt:variant>
    </vt:vector>
  </HeadingPairs>
  <TitlesOfParts>
    <vt:vector size="65" baseType="lpstr">
      <vt:lpstr>Arial</vt:lpstr>
      <vt:lpstr>Calibri</vt:lpstr>
      <vt:lpstr>FreesiaUPC</vt:lpstr>
      <vt:lpstr>Open Sans</vt:lpstr>
      <vt:lpstr>Open Sans Light</vt:lpstr>
      <vt:lpstr>Open Sans Semibold</vt:lpstr>
      <vt:lpstr>Segoe UI</vt:lpstr>
      <vt:lpstr>Tw Cen MT</vt:lpstr>
      <vt:lpstr>Office Theme</vt:lpstr>
      <vt:lpstr>NOWCO Master</vt:lpstr>
      <vt:lpstr>1_Office Theme</vt:lpstr>
      <vt:lpstr>แนวคิดเรื่อง การจัดการความเสี่ยง สมัยใหม่</vt:lpstr>
      <vt:lpstr>PowerPoint Presentation</vt:lpstr>
      <vt:lpstr>PowerPoint Presentation</vt:lpstr>
      <vt:lpstr>นิสิตเห็นด้วยหรือไม่?</vt:lpstr>
      <vt:lpstr>นิสิตเห็นด้วยหรือไม่?</vt:lpstr>
      <vt:lpstr>นิสิตเห็นด้วยหรือไม่?</vt:lpstr>
      <vt:lpstr>ปรับวิธีคิดซะใหม่!</vt:lpstr>
      <vt:lpstr>ความหมายเดิม ๆ ของความเสี่ยง...</vt:lpstr>
      <vt:lpstr>จริง ๆ แล้ว “ความเสี่ยง” ตามความหมายของ การจัดการความเสี่ยงสมัยใหม่คืออะไรกันแน่?</vt:lpstr>
      <vt:lpstr>PowerPoint Presentation</vt:lpstr>
      <vt:lpstr>ความเสี่ยงส่วนบุคคล 6 ประเภท: HCD-FPL Framework</vt:lpstr>
      <vt:lpstr>PowerPoint Presentation</vt:lpstr>
      <vt:lpstr>ทำไมบริษัทต้องจัดการความเสี่ยง?</vt:lpstr>
      <vt:lpstr>PowerPoint Presentation</vt:lpstr>
      <vt:lpstr>กรอบการวิเคราะห์ความเสี่ยงธุรกิจเบื้องต้น</vt:lpstr>
      <vt:lpstr>ความเสี่ยงของธุรกิจ 4 ประเภท: S-F-O-C Framework</vt:lpstr>
      <vt:lpstr>ความเสี่ยงเหล่านี้ควรเป็นความเสี่ยงประเภทไหน?</vt:lpstr>
      <vt:lpstr>Read Deloitte’s Paper in Detail</vt:lpstr>
      <vt:lpstr>PowerPoint Presentation</vt:lpstr>
      <vt:lpstr>PowerPoint Presentation</vt:lpstr>
      <vt:lpstr>การจัดการความเสี่ยงคืออะไร?</vt:lpstr>
      <vt:lpstr>กลยุทธ์การจัดการความเสี่ยง 4 วิธี: MART Framework</vt:lpstr>
      <vt:lpstr>โอนความเสี่ยง... แล้วความเสี่ยงไปไหน?</vt:lpstr>
      <vt:lpstr>โอนความเสี่ยง... แล้วความเสี่ยงไปไหน?</vt:lpstr>
      <vt:lpstr>การประกันภัย และ สถาบันการเงินอื่น ๆ </vt:lpstr>
      <vt:lpstr>ผลิตภัณฑ์ประกันภัยและการเงินเริ่มมีความสอดคล้องกัน</vt:lpstr>
      <vt:lpstr>Key Takeaways</vt:lpstr>
      <vt:lpstr>การวิเคราะห์ และการจัดการความเสี่ยง ของบริษัทประกันภัย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ความแตกต่างระหว่างธุรกิจประกันชีวิตและประกันวินาศภัย</vt:lpstr>
      <vt:lpstr>Let’s Debate!!!</vt:lpstr>
      <vt:lpstr>ความเสี่ยงที่บริษัทประกันเผชิญ</vt:lpstr>
      <vt:lpstr>การกำกับดูแลกิจการประกันภัย</vt:lpstr>
      <vt:lpstr>PowerPoint Presentation</vt:lpstr>
      <vt:lpstr>การสอดส่องดูแล (Monitor) บริษัทประกันโดยหน่วยงานกำกับดูแล</vt:lpstr>
      <vt:lpstr>PowerPoint Presentation</vt:lpstr>
      <vt:lpstr>ประกันชีวิต สุขภาพและอุบัติเหตุ</vt:lpstr>
      <vt:lpstr>PowerPoint Presentation</vt:lpstr>
      <vt:lpstr>ประกันวินาศภัย</vt:lpstr>
      <vt:lpstr>PowerPoint Presentation</vt:lpstr>
      <vt:lpstr>ข้อวิจารณ์ของ IRIS Ratios</vt:lpstr>
      <vt:lpstr>PowerPoint Presentation</vt:lpstr>
      <vt:lpstr>PowerPoint Presentation</vt:lpstr>
      <vt:lpstr>Let’s Debate!!!</vt:lpstr>
      <vt:lpstr>กลยุทธ์การจัดการความเสี่ยง 4 วิธี: MART Framework</vt:lpstr>
      <vt:lpstr>Risk-based Capital</vt:lpstr>
      <vt:lpstr>ทางเลือกในการโอนความเสี่ยง สำหรับธุรกิจประกันภัย</vt:lpstr>
      <vt:lpstr>Benefits and Costs of Raising Capital</vt:lpstr>
      <vt:lpstr>The Syllabus</vt:lpstr>
      <vt:lpstr>Our First Assignment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Insurance Risk Asessment</dc:title>
  <dc:creator>Windows User</dc:creator>
  <cp:lastModifiedBy>Windows User</cp:lastModifiedBy>
  <cp:revision>26</cp:revision>
  <cp:lastPrinted>2017-10-09T08:35:55Z</cp:lastPrinted>
  <dcterms:created xsi:type="dcterms:W3CDTF">2017-10-09T01:39:29Z</dcterms:created>
  <dcterms:modified xsi:type="dcterms:W3CDTF">2017-10-09T10:42:30Z</dcterms:modified>
</cp:coreProperties>
</file>