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9" r:id="rId2"/>
    <p:sldId id="306" r:id="rId3"/>
    <p:sldId id="317" r:id="rId4"/>
    <p:sldId id="318" r:id="rId5"/>
    <p:sldId id="319" r:id="rId6"/>
    <p:sldId id="320" r:id="rId7"/>
    <p:sldId id="342" r:id="rId8"/>
    <p:sldId id="274" r:id="rId9"/>
    <p:sldId id="321" r:id="rId10"/>
    <p:sldId id="322" r:id="rId11"/>
    <p:sldId id="323" r:id="rId12"/>
    <p:sldId id="324" r:id="rId13"/>
    <p:sldId id="325" r:id="rId14"/>
    <p:sldId id="326" r:id="rId15"/>
    <p:sldId id="327" r:id="rId16"/>
    <p:sldId id="328" r:id="rId17"/>
    <p:sldId id="343" r:id="rId18"/>
    <p:sldId id="316" r:id="rId19"/>
    <p:sldId id="315" r:id="rId20"/>
    <p:sldId id="339" r:id="rId21"/>
    <p:sldId id="340" r:id="rId22"/>
    <p:sldId id="341" r:id="rId23"/>
    <p:sldId id="344" r:id="rId24"/>
  </p:sldIdLst>
  <p:sldSz cx="12192000" cy="6858000"/>
  <p:notesSz cx="7099300" cy="9385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891" autoAdjust="0"/>
  </p:normalViewPr>
  <p:slideViewPr>
    <p:cSldViewPr snapToGrid="0">
      <p:cViewPr varScale="1">
        <p:scale>
          <a:sx n="73" d="100"/>
          <a:sy n="73" d="100"/>
        </p:scale>
        <p:origin x="2037" y="4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51366D-9EDF-4AE2-A0DB-07A70A9AE29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15A49441-72C5-4DAD-B11F-142ABAA1EA7B}">
      <dgm:prSet/>
      <dgm:spPr/>
      <dgm:t>
        <a:bodyPr/>
        <a:lstStyle/>
        <a:p>
          <a:r>
            <a:rPr lang="en-US" dirty="0">
              <a:effectLst>
                <a:outerShdw blurRad="38100" dist="38100" dir="2700000" algn="tl">
                  <a:srgbClr val="000000">
                    <a:alpha val="43137"/>
                  </a:srgbClr>
                </a:outerShdw>
              </a:effectLst>
            </a:rPr>
            <a:t>70% say they have a lower self-image now than when they first started.</a:t>
          </a:r>
        </a:p>
      </dgm:t>
    </dgm:pt>
    <dgm:pt modelId="{2FFCD611-39FA-4B44-A487-9498510D81C5}" type="parTrans" cxnId="{CC41BD14-F8E3-4043-AF28-A8561E27B99E}">
      <dgm:prSet/>
      <dgm:spPr/>
      <dgm:t>
        <a:bodyPr/>
        <a:lstStyle/>
        <a:p>
          <a:endParaRPr lang="en-US"/>
        </a:p>
      </dgm:t>
    </dgm:pt>
    <dgm:pt modelId="{07D380CA-6562-471A-9D6B-53FD22C9F54F}" type="sibTrans" cxnId="{CC41BD14-F8E3-4043-AF28-A8561E27B99E}">
      <dgm:prSet/>
      <dgm:spPr/>
      <dgm:t>
        <a:bodyPr/>
        <a:lstStyle/>
        <a:p>
          <a:endParaRPr lang="en-US"/>
        </a:p>
      </dgm:t>
    </dgm:pt>
    <dgm:pt modelId="{490DD29C-B11C-4546-8575-6D75A95A528F}">
      <dgm:prSet/>
      <dgm:spPr/>
      <dgm:t>
        <a:bodyPr/>
        <a:lstStyle/>
        <a:p>
          <a:r>
            <a:rPr lang="en-US" dirty="0">
              <a:effectLst>
                <a:outerShdw blurRad="38100" dist="38100" dir="2700000" algn="tl">
                  <a:srgbClr val="000000">
                    <a:alpha val="43137"/>
                  </a:srgbClr>
                </a:outerShdw>
              </a:effectLst>
            </a:rPr>
            <a:t>90% feel they are inadequately trained to cope with  demands of ministry.</a:t>
          </a:r>
        </a:p>
      </dgm:t>
    </dgm:pt>
    <dgm:pt modelId="{A0441883-264A-4FD6-A804-A70C8EA112F8}" type="parTrans" cxnId="{8F2EBCD4-E5FA-410A-AF9C-631E7001A7B2}">
      <dgm:prSet/>
      <dgm:spPr/>
      <dgm:t>
        <a:bodyPr/>
        <a:lstStyle/>
        <a:p>
          <a:endParaRPr lang="en-US"/>
        </a:p>
      </dgm:t>
    </dgm:pt>
    <dgm:pt modelId="{FD66B99E-BE4F-4055-AFEF-D8AF09F051E5}" type="sibTrans" cxnId="{8F2EBCD4-E5FA-410A-AF9C-631E7001A7B2}">
      <dgm:prSet/>
      <dgm:spPr/>
      <dgm:t>
        <a:bodyPr/>
        <a:lstStyle/>
        <a:p>
          <a:endParaRPr lang="en-US"/>
        </a:p>
      </dgm:t>
    </dgm:pt>
    <dgm:pt modelId="{27633FC3-AA5C-4AEC-9454-85245830C541}">
      <dgm:prSet/>
      <dgm:spPr/>
      <dgm:t>
        <a:bodyPr/>
        <a:lstStyle/>
        <a:p>
          <a:r>
            <a:rPr lang="en-US" dirty="0">
              <a:effectLst>
                <a:outerShdw blurRad="38100" dist="38100" dir="2700000" algn="tl">
                  <a:srgbClr val="000000">
                    <a:alpha val="43137"/>
                  </a:srgbClr>
                </a:outerShdw>
              </a:effectLst>
            </a:rPr>
            <a:t>50% of pastors indicated that they would leave the ministry if they had another way to earn a living. </a:t>
          </a:r>
        </a:p>
      </dgm:t>
    </dgm:pt>
    <dgm:pt modelId="{42741997-6E15-4F19-BD18-16E6A8052179}" type="parTrans" cxnId="{FD701071-96AF-4473-8663-845E1C7BB847}">
      <dgm:prSet/>
      <dgm:spPr/>
      <dgm:t>
        <a:bodyPr/>
        <a:lstStyle/>
        <a:p>
          <a:endParaRPr lang="en-US"/>
        </a:p>
      </dgm:t>
    </dgm:pt>
    <dgm:pt modelId="{8AE7BF5A-B34E-4EAC-9C8E-43ABCA8CDA5E}" type="sibTrans" cxnId="{FD701071-96AF-4473-8663-845E1C7BB847}">
      <dgm:prSet/>
      <dgm:spPr/>
      <dgm:t>
        <a:bodyPr/>
        <a:lstStyle/>
        <a:p>
          <a:endParaRPr lang="en-US"/>
        </a:p>
      </dgm:t>
    </dgm:pt>
    <dgm:pt modelId="{849598F3-B2AB-4D5E-8BC3-0EC83D1FBCC8}">
      <dgm:prSet/>
      <dgm:spPr/>
      <dgm:t>
        <a:bodyPr/>
        <a:lstStyle/>
        <a:p>
          <a:r>
            <a:rPr lang="en-US" dirty="0">
              <a:effectLst>
                <a:outerShdw blurRad="38100" dist="38100" dir="2700000" algn="tl">
                  <a:srgbClr val="000000">
                    <a:alpha val="43137"/>
                  </a:srgbClr>
                </a:outerShdw>
              </a:effectLst>
            </a:rPr>
            <a:t>Another survey estimates that nearly half of all pastors resign before reaching five years of service.</a:t>
          </a:r>
        </a:p>
      </dgm:t>
    </dgm:pt>
    <dgm:pt modelId="{22451D4C-F984-4B62-9812-336EFEBA660C}" type="parTrans" cxnId="{7E507AD6-5899-479D-91A3-172B319ED8C1}">
      <dgm:prSet/>
      <dgm:spPr/>
      <dgm:t>
        <a:bodyPr/>
        <a:lstStyle/>
        <a:p>
          <a:endParaRPr lang="en-US"/>
        </a:p>
      </dgm:t>
    </dgm:pt>
    <dgm:pt modelId="{9DAA6B15-07F1-4B93-85AC-5EF146AD8280}" type="sibTrans" cxnId="{7E507AD6-5899-479D-91A3-172B319ED8C1}">
      <dgm:prSet/>
      <dgm:spPr/>
      <dgm:t>
        <a:bodyPr/>
        <a:lstStyle/>
        <a:p>
          <a:endParaRPr lang="en-US"/>
        </a:p>
      </dgm:t>
    </dgm:pt>
    <dgm:pt modelId="{9685C987-0516-467D-A6EC-DB27AE2CAFEA}">
      <dgm:prSet/>
      <dgm:spPr/>
      <dgm:t>
        <a:bodyPr/>
        <a:lstStyle/>
        <a:p>
          <a:r>
            <a:rPr lang="en-US" dirty="0">
              <a:effectLst>
                <a:outerShdw blurRad="38100" dist="38100" dir="2700000" algn="tl">
                  <a:srgbClr val="000000">
                    <a:alpha val="43137"/>
                  </a:srgbClr>
                </a:outerShdw>
              </a:effectLst>
            </a:rPr>
            <a:t>A different survey puts pastors near the bottom of cultural esteem, immediately above car salesmen.</a:t>
          </a:r>
        </a:p>
      </dgm:t>
    </dgm:pt>
    <dgm:pt modelId="{C37093C3-2B7E-4C06-8911-F81484044048}" type="parTrans" cxnId="{B5BD282F-A600-45F7-815C-4A7DF48C1F62}">
      <dgm:prSet/>
      <dgm:spPr/>
      <dgm:t>
        <a:bodyPr/>
        <a:lstStyle/>
        <a:p>
          <a:endParaRPr lang="en-US"/>
        </a:p>
      </dgm:t>
    </dgm:pt>
    <dgm:pt modelId="{938D617F-FF34-4F96-9364-2723ABCBAB76}" type="sibTrans" cxnId="{B5BD282F-A600-45F7-815C-4A7DF48C1F62}">
      <dgm:prSet/>
      <dgm:spPr/>
      <dgm:t>
        <a:bodyPr/>
        <a:lstStyle/>
        <a:p>
          <a:endParaRPr lang="en-US"/>
        </a:p>
      </dgm:t>
    </dgm:pt>
    <dgm:pt modelId="{748292E9-3C10-4397-8D91-39E7CB39C99E}" type="pres">
      <dgm:prSet presAssocID="{DF51366D-9EDF-4AE2-A0DB-07A70A9AE29E}" presName="linear" presStyleCnt="0">
        <dgm:presLayoutVars>
          <dgm:animLvl val="lvl"/>
          <dgm:resizeHandles val="exact"/>
        </dgm:presLayoutVars>
      </dgm:prSet>
      <dgm:spPr/>
    </dgm:pt>
    <dgm:pt modelId="{DF104F88-AC2D-44FE-80A8-949B4FF1ECD5}" type="pres">
      <dgm:prSet presAssocID="{15A49441-72C5-4DAD-B11F-142ABAA1EA7B}" presName="parentText" presStyleLbl="node1" presStyleIdx="0" presStyleCnt="5">
        <dgm:presLayoutVars>
          <dgm:chMax val="0"/>
          <dgm:bulletEnabled val="1"/>
        </dgm:presLayoutVars>
      </dgm:prSet>
      <dgm:spPr/>
    </dgm:pt>
    <dgm:pt modelId="{8AEA52BA-C3E6-4153-BAD1-C91626D16F0A}" type="pres">
      <dgm:prSet presAssocID="{07D380CA-6562-471A-9D6B-53FD22C9F54F}" presName="spacer" presStyleCnt="0"/>
      <dgm:spPr/>
    </dgm:pt>
    <dgm:pt modelId="{E5528B39-855C-40BD-B420-14ADEA8B8182}" type="pres">
      <dgm:prSet presAssocID="{490DD29C-B11C-4546-8575-6D75A95A528F}" presName="parentText" presStyleLbl="node1" presStyleIdx="1" presStyleCnt="5">
        <dgm:presLayoutVars>
          <dgm:chMax val="0"/>
          <dgm:bulletEnabled val="1"/>
        </dgm:presLayoutVars>
      </dgm:prSet>
      <dgm:spPr/>
    </dgm:pt>
    <dgm:pt modelId="{3C3FD5BE-A392-49DE-BC21-6A334680D12D}" type="pres">
      <dgm:prSet presAssocID="{FD66B99E-BE4F-4055-AFEF-D8AF09F051E5}" presName="spacer" presStyleCnt="0"/>
      <dgm:spPr/>
    </dgm:pt>
    <dgm:pt modelId="{C0578026-FC7A-475D-8F67-09FF99E5BE2F}" type="pres">
      <dgm:prSet presAssocID="{27633FC3-AA5C-4AEC-9454-85245830C541}" presName="parentText" presStyleLbl="node1" presStyleIdx="2" presStyleCnt="5">
        <dgm:presLayoutVars>
          <dgm:chMax val="0"/>
          <dgm:bulletEnabled val="1"/>
        </dgm:presLayoutVars>
      </dgm:prSet>
      <dgm:spPr/>
    </dgm:pt>
    <dgm:pt modelId="{A57BBF48-53FB-4FD7-BFF1-F2ED86749DE0}" type="pres">
      <dgm:prSet presAssocID="{8AE7BF5A-B34E-4EAC-9C8E-43ABCA8CDA5E}" presName="spacer" presStyleCnt="0"/>
      <dgm:spPr/>
    </dgm:pt>
    <dgm:pt modelId="{FC298DA5-099F-4B53-9192-4B2E89326FA4}" type="pres">
      <dgm:prSet presAssocID="{849598F3-B2AB-4D5E-8BC3-0EC83D1FBCC8}" presName="parentText" presStyleLbl="node1" presStyleIdx="3" presStyleCnt="5">
        <dgm:presLayoutVars>
          <dgm:chMax val="0"/>
          <dgm:bulletEnabled val="1"/>
        </dgm:presLayoutVars>
      </dgm:prSet>
      <dgm:spPr/>
    </dgm:pt>
    <dgm:pt modelId="{52F2DEE2-1613-4D20-9A8D-F89CA48E1857}" type="pres">
      <dgm:prSet presAssocID="{9DAA6B15-07F1-4B93-85AC-5EF146AD8280}" presName="spacer" presStyleCnt="0"/>
      <dgm:spPr/>
    </dgm:pt>
    <dgm:pt modelId="{5FA67174-2667-4124-8C79-61D8105B4C34}" type="pres">
      <dgm:prSet presAssocID="{9685C987-0516-467D-A6EC-DB27AE2CAFEA}" presName="parentText" presStyleLbl="node1" presStyleIdx="4" presStyleCnt="5">
        <dgm:presLayoutVars>
          <dgm:chMax val="0"/>
          <dgm:bulletEnabled val="1"/>
        </dgm:presLayoutVars>
      </dgm:prSet>
      <dgm:spPr/>
    </dgm:pt>
  </dgm:ptLst>
  <dgm:cxnLst>
    <dgm:cxn modelId="{CC41BD14-F8E3-4043-AF28-A8561E27B99E}" srcId="{DF51366D-9EDF-4AE2-A0DB-07A70A9AE29E}" destId="{15A49441-72C5-4DAD-B11F-142ABAA1EA7B}" srcOrd="0" destOrd="0" parTransId="{2FFCD611-39FA-4B44-A487-9498510D81C5}" sibTransId="{07D380CA-6562-471A-9D6B-53FD22C9F54F}"/>
    <dgm:cxn modelId="{2F00AD20-B346-489E-A14A-4DE866E7291E}" type="presOf" srcId="{849598F3-B2AB-4D5E-8BC3-0EC83D1FBCC8}" destId="{FC298DA5-099F-4B53-9192-4B2E89326FA4}" srcOrd="0" destOrd="0" presId="urn:microsoft.com/office/officeart/2005/8/layout/vList2"/>
    <dgm:cxn modelId="{6B5EC32A-9483-4F66-9598-354F18808C96}" type="presOf" srcId="{15A49441-72C5-4DAD-B11F-142ABAA1EA7B}" destId="{DF104F88-AC2D-44FE-80A8-949B4FF1ECD5}" srcOrd="0" destOrd="0" presId="urn:microsoft.com/office/officeart/2005/8/layout/vList2"/>
    <dgm:cxn modelId="{B5BD282F-A600-45F7-815C-4A7DF48C1F62}" srcId="{DF51366D-9EDF-4AE2-A0DB-07A70A9AE29E}" destId="{9685C987-0516-467D-A6EC-DB27AE2CAFEA}" srcOrd="4" destOrd="0" parTransId="{C37093C3-2B7E-4C06-8911-F81484044048}" sibTransId="{938D617F-FF34-4F96-9364-2723ABCBAB76}"/>
    <dgm:cxn modelId="{FD701071-96AF-4473-8663-845E1C7BB847}" srcId="{DF51366D-9EDF-4AE2-A0DB-07A70A9AE29E}" destId="{27633FC3-AA5C-4AEC-9454-85245830C541}" srcOrd="2" destOrd="0" parTransId="{42741997-6E15-4F19-BD18-16E6A8052179}" sibTransId="{8AE7BF5A-B34E-4EAC-9C8E-43ABCA8CDA5E}"/>
    <dgm:cxn modelId="{75497880-2AA7-4038-92A3-8C6A3FD445B0}" type="presOf" srcId="{DF51366D-9EDF-4AE2-A0DB-07A70A9AE29E}" destId="{748292E9-3C10-4397-8D91-39E7CB39C99E}" srcOrd="0" destOrd="0" presId="urn:microsoft.com/office/officeart/2005/8/layout/vList2"/>
    <dgm:cxn modelId="{E22B3098-0D64-43D9-B73E-02298BF47E2A}" type="presOf" srcId="{490DD29C-B11C-4546-8575-6D75A95A528F}" destId="{E5528B39-855C-40BD-B420-14ADEA8B8182}" srcOrd="0" destOrd="0" presId="urn:microsoft.com/office/officeart/2005/8/layout/vList2"/>
    <dgm:cxn modelId="{02CE619C-46E7-4F09-8E7B-85A77CEC44E2}" type="presOf" srcId="{27633FC3-AA5C-4AEC-9454-85245830C541}" destId="{C0578026-FC7A-475D-8F67-09FF99E5BE2F}" srcOrd="0" destOrd="0" presId="urn:microsoft.com/office/officeart/2005/8/layout/vList2"/>
    <dgm:cxn modelId="{A7375DA7-0BE4-4BA7-ADA8-EE45BCAD5F3A}" type="presOf" srcId="{9685C987-0516-467D-A6EC-DB27AE2CAFEA}" destId="{5FA67174-2667-4124-8C79-61D8105B4C34}" srcOrd="0" destOrd="0" presId="urn:microsoft.com/office/officeart/2005/8/layout/vList2"/>
    <dgm:cxn modelId="{8F2EBCD4-E5FA-410A-AF9C-631E7001A7B2}" srcId="{DF51366D-9EDF-4AE2-A0DB-07A70A9AE29E}" destId="{490DD29C-B11C-4546-8575-6D75A95A528F}" srcOrd="1" destOrd="0" parTransId="{A0441883-264A-4FD6-A804-A70C8EA112F8}" sibTransId="{FD66B99E-BE4F-4055-AFEF-D8AF09F051E5}"/>
    <dgm:cxn modelId="{7E507AD6-5899-479D-91A3-172B319ED8C1}" srcId="{DF51366D-9EDF-4AE2-A0DB-07A70A9AE29E}" destId="{849598F3-B2AB-4D5E-8BC3-0EC83D1FBCC8}" srcOrd="3" destOrd="0" parTransId="{22451D4C-F984-4B62-9812-336EFEBA660C}" sibTransId="{9DAA6B15-07F1-4B93-85AC-5EF146AD8280}"/>
    <dgm:cxn modelId="{F8146A9A-894D-46AA-86BF-3B61E76493E0}" type="presParOf" srcId="{748292E9-3C10-4397-8D91-39E7CB39C99E}" destId="{DF104F88-AC2D-44FE-80A8-949B4FF1ECD5}" srcOrd="0" destOrd="0" presId="urn:microsoft.com/office/officeart/2005/8/layout/vList2"/>
    <dgm:cxn modelId="{97BF4F42-3D92-4C39-9DDB-E61F211AB019}" type="presParOf" srcId="{748292E9-3C10-4397-8D91-39E7CB39C99E}" destId="{8AEA52BA-C3E6-4153-BAD1-C91626D16F0A}" srcOrd="1" destOrd="0" presId="urn:microsoft.com/office/officeart/2005/8/layout/vList2"/>
    <dgm:cxn modelId="{490BA17A-344E-4167-8139-83A3B4E320D3}" type="presParOf" srcId="{748292E9-3C10-4397-8D91-39E7CB39C99E}" destId="{E5528B39-855C-40BD-B420-14ADEA8B8182}" srcOrd="2" destOrd="0" presId="urn:microsoft.com/office/officeart/2005/8/layout/vList2"/>
    <dgm:cxn modelId="{5BDB2A28-C68D-42DC-AA42-8F7E943F4673}" type="presParOf" srcId="{748292E9-3C10-4397-8D91-39E7CB39C99E}" destId="{3C3FD5BE-A392-49DE-BC21-6A334680D12D}" srcOrd="3" destOrd="0" presId="urn:microsoft.com/office/officeart/2005/8/layout/vList2"/>
    <dgm:cxn modelId="{FE3052FF-1B06-45D1-A38E-954E032CA776}" type="presParOf" srcId="{748292E9-3C10-4397-8D91-39E7CB39C99E}" destId="{C0578026-FC7A-475D-8F67-09FF99E5BE2F}" srcOrd="4" destOrd="0" presId="urn:microsoft.com/office/officeart/2005/8/layout/vList2"/>
    <dgm:cxn modelId="{928D6865-BA32-454B-8B98-0E2B2CF8672A}" type="presParOf" srcId="{748292E9-3C10-4397-8D91-39E7CB39C99E}" destId="{A57BBF48-53FB-4FD7-BFF1-F2ED86749DE0}" srcOrd="5" destOrd="0" presId="urn:microsoft.com/office/officeart/2005/8/layout/vList2"/>
    <dgm:cxn modelId="{85129AA3-6766-4BEE-89BC-26ACDAEBB85B}" type="presParOf" srcId="{748292E9-3C10-4397-8D91-39E7CB39C99E}" destId="{FC298DA5-099F-4B53-9192-4B2E89326FA4}" srcOrd="6" destOrd="0" presId="urn:microsoft.com/office/officeart/2005/8/layout/vList2"/>
    <dgm:cxn modelId="{82699800-1CD9-4E1A-9B79-DA1A919DCAC0}" type="presParOf" srcId="{748292E9-3C10-4397-8D91-39E7CB39C99E}" destId="{52F2DEE2-1613-4D20-9A8D-F89CA48E1857}" srcOrd="7" destOrd="0" presId="urn:microsoft.com/office/officeart/2005/8/layout/vList2"/>
    <dgm:cxn modelId="{935171C6-E88B-48E9-B851-0EE853C17164}" type="presParOf" srcId="{748292E9-3C10-4397-8D91-39E7CB39C99E}" destId="{5FA67174-2667-4124-8C79-61D8105B4C34}"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0B2343E-547E-4060-AA25-DC05BF07F477}"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05A6B84B-21E4-4AA6-9DAD-62B4F1F5C23B}">
      <dgm:prSet/>
      <dgm:spPr/>
      <dgm:t>
        <a:bodyPr/>
        <a:lstStyle/>
        <a:p>
          <a:r>
            <a:rPr lang="en-US" dirty="0">
              <a:effectLst>
                <a:outerShdw blurRad="38100" dist="38100" dir="2700000" algn="tl">
                  <a:srgbClr val="000000">
                    <a:alpha val="43137"/>
                  </a:srgbClr>
                </a:outerShdw>
              </a:effectLst>
            </a:rPr>
            <a:t>Decreasing church attendance.</a:t>
          </a:r>
        </a:p>
      </dgm:t>
    </dgm:pt>
    <dgm:pt modelId="{AC34E091-4AF9-4D2A-8DA3-D31841A107C4}" type="parTrans" cxnId="{C70FD93D-DB74-4F16-A20D-C16A944B32E8}">
      <dgm:prSet/>
      <dgm:spPr/>
      <dgm:t>
        <a:bodyPr/>
        <a:lstStyle/>
        <a:p>
          <a:endParaRPr lang="en-US"/>
        </a:p>
      </dgm:t>
    </dgm:pt>
    <dgm:pt modelId="{AF2EDA6A-1915-4DEC-944F-6421C5A20FCC}" type="sibTrans" cxnId="{C70FD93D-DB74-4F16-A20D-C16A944B32E8}">
      <dgm:prSet/>
      <dgm:spPr/>
      <dgm:t>
        <a:bodyPr/>
        <a:lstStyle/>
        <a:p>
          <a:endParaRPr lang="en-US"/>
        </a:p>
      </dgm:t>
    </dgm:pt>
    <dgm:pt modelId="{C977F5C1-60D3-4E1F-9F16-CC376689596A}">
      <dgm:prSet/>
      <dgm:spPr/>
      <dgm:t>
        <a:bodyPr/>
        <a:lstStyle/>
        <a:p>
          <a:r>
            <a:rPr lang="en-US" dirty="0">
              <a:effectLst>
                <a:outerShdw blurRad="38100" dist="38100" dir="2700000" algn="tl">
                  <a:srgbClr val="000000">
                    <a:alpha val="43137"/>
                  </a:srgbClr>
                </a:outerShdw>
              </a:effectLst>
            </a:rPr>
            <a:t>Peer comparison.</a:t>
          </a:r>
        </a:p>
      </dgm:t>
    </dgm:pt>
    <dgm:pt modelId="{173974CD-A5B9-4C62-91A4-FF52FDBDD475}" type="parTrans" cxnId="{208F91F0-F032-4102-B048-0A35EBEC2F1B}">
      <dgm:prSet/>
      <dgm:spPr/>
      <dgm:t>
        <a:bodyPr/>
        <a:lstStyle/>
        <a:p>
          <a:endParaRPr lang="en-US"/>
        </a:p>
      </dgm:t>
    </dgm:pt>
    <dgm:pt modelId="{64D3291C-57E6-4C22-96B4-7F27195EF772}" type="sibTrans" cxnId="{208F91F0-F032-4102-B048-0A35EBEC2F1B}">
      <dgm:prSet/>
      <dgm:spPr/>
      <dgm:t>
        <a:bodyPr/>
        <a:lstStyle/>
        <a:p>
          <a:endParaRPr lang="en-US"/>
        </a:p>
      </dgm:t>
    </dgm:pt>
    <dgm:pt modelId="{9CB15DA9-312D-4322-876B-42D109898E89}">
      <dgm:prSet/>
      <dgm:spPr/>
      <dgm:t>
        <a:bodyPr/>
        <a:lstStyle/>
        <a:p>
          <a:r>
            <a:rPr lang="en-US" dirty="0">
              <a:effectLst>
                <a:outerShdw blurRad="38100" dist="38100" dir="2700000" algn="tl">
                  <a:srgbClr val="000000">
                    <a:alpha val="43137"/>
                  </a:srgbClr>
                </a:outerShdw>
              </a:effectLst>
            </a:rPr>
            <a:t>Increased living costs coupled with static income.</a:t>
          </a:r>
        </a:p>
      </dgm:t>
    </dgm:pt>
    <dgm:pt modelId="{24692CC9-688B-4002-9F38-C7A7CF379E15}" type="parTrans" cxnId="{2EE58F16-CF5D-47D0-B9FA-5940363DA46D}">
      <dgm:prSet/>
      <dgm:spPr/>
      <dgm:t>
        <a:bodyPr/>
        <a:lstStyle/>
        <a:p>
          <a:endParaRPr lang="en-US"/>
        </a:p>
      </dgm:t>
    </dgm:pt>
    <dgm:pt modelId="{B599919F-2494-4F5B-8771-F5ECFCA27AF9}" type="sibTrans" cxnId="{2EE58F16-CF5D-47D0-B9FA-5940363DA46D}">
      <dgm:prSet/>
      <dgm:spPr/>
      <dgm:t>
        <a:bodyPr/>
        <a:lstStyle/>
        <a:p>
          <a:endParaRPr lang="en-US"/>
        </a:p>
      </dgm:t>
    </dgm:pt>
    <dgm:pt modelId="{73E02EA9-8D19-44E1-B4CC-1801A3FACA04}">
      <dgm:prSet/>
      <dgm:spPr/>
      <dgm:t>
        <a:bodyPr/>
        <a:lstStyle/>
        <a:p>
          <a:r>
            <a:rPr lang="en-US" dirty="0">
              <a:effectLst>
                <a:outerShdw blurRad="38100" dist="38100" dir="2700000" algn="tl">
                  <a:srgbClr val="000000">
                    <a:alpha val="43137"/>
                  </a:srgbClr>
                </a:outerShdw>
              </a:effectLst>
            </a:rPr>
            <a:t>No control over time—on call 24/7.</a:t>
          </a:r>
        </a:p>
      </dgm:t>
    </dgm:pt>
    <dgm:pt modelId="{0B6EC717-FCA0-480B-8BCF-23E03204D30F}" type="parTrans" cxnId="{08BC48E9-79F4-4921-9DA1-A413153DD04A}">
      <dgm:prSet/>
      <dgm:spPr/>
      <dgm:t>
        <a:bodyPr/>
        <a:lstStyle/>
        <a:p>
          <a:endParaRPr lang="en-US"/>
        </a:p>
      </dgm:t>
    </dgm:pt>
    <dgm:pt modelId="{B8F15AC1-608D-43AD-BB2D-892E6C6366BD}" type="sibTrans" cxnId="{08BC48E9-79F4-4921-9DA1-A413153DD04A}">
      <dgm:prSet/>
      <dgm:spPr/>
      <dgm:t>
        <a:bodyPr/>
        <a:lstStyle/>
        <a:p>
          <a:endParaRPr lang="en-US"/>
        </a:p>
      </dgm:t>
    </dgm:pt>
    <dgm:pt modelId="{8E620D95-A380-4385-9CC3-54D1D6EA9ED4}">
      <dgm:prSet/>
      <dgm:spPr/>
      <dgm:t>
        <a:bodyPr/>
        <a:lstStyle/>
        <a:p>
          <a:r>
            <a:rPr lang="en-US" dirty="0">
              <a:effectLst>
                <a:outerShdw blurRad="38100" dist="38100" dir="2700000" algn="tl">
                  <a:srgbClr val="000000">
                    <a:alpha val="43137"/>
                  </a:srgbClr>
                </a:outerShdw>
              </a:effectLst>
            </a:rPr>
            <a:t>Fear of open conversation with church about family needs.</a:t>
          </a:r>
        </a:p>
      </dgm:t>
    </dgm:pt>
    <dgm:pt modelId="{400E04B3-3B20-4032-BB2D-8B1723E76975}" type="parTrans" cxnId="{9BBF493E-4B7D-45CB-B56B-8DF67164559E}">
      <dgm:prSet/>
      <dgm:spPr/>
      <dgm:t>
        <a:bodyPr/>
        <a:lstStyle/>
        <a:p>
          <a:endParaRPr lang="en-US"/>
        </a:p>
      </dgm:t>
    </dgm:pt>
    <dgm:pt modelId="{3534A37A-946D-45F5-B057-6435E637BB6E}" type="sibTrans" cxnId="{9BBF493E-4B7D-45CB-B56B-8DF67164559E}">
      <dgm:prSet/>
      <dgm:spPr/>
      <dgm:t>
        <a:bodyPr/>
        <a:lstStyle/>
        <a:p>
          <a:endParaRPr lang="en-US"/>
        </a:p>
      </dgm:t>
    </dgm:pt>
    <dgm:pt modelId="{1CA115F0-EF01-4234-986B-C31EF0EF47F8}">
      <dgm:prSet/>
      <dgm:spPr/>
      <dgm:t>
        <a:bodyPr/>
        <a:lstStyle/>
        <a:p>
          <a:r>
            <a:rPr lang="en-US" dirty="0">
              <a:effectLst>
                <a:outerShdw blurRad="38100" dist="38100" dir="2700000" algn="tl">
                  <a:srgbClr val="000000">
                    <a:alpha val="43137"/>
                  </a:srgbClr>
                </a:outerShdw>
              </a:effectLst>
            </a:rPr>
            <a:t>Negative feedback from troublesome individuals.</a:t>
          </a:r>
        </a:p>
      </dgm:t>
    </dgm:pt>
    <dgm:pt modelId="{02557337-F0E2-4A07-99A5-22F595123173}" type="parTrans" cxnId="{A34193A0-6A68-462C-B3B3-D4994A8625C5}">
      <dgm:prSet/>
      <dgm:spPr/>
      <dgm:t>
        <a:bodyPr/>
        <a:lstStyle/>
        <a:p>
          <a:endParaRPr lang="en-US"/>
        </a:p>
      </dgm:t>
    </dgm:pt>
    <dgm:pt modelId="{84EA2942-4CAE-422A-A80B-DFCB8B43298D}" type="sibTrans" cxnId="{A34193A0-6A68-462C-B3B3-D4994A8625C5}">
      <dgm:prSet/>
      <dgm:spPr/>
      <dgm:t>
        <a:bodyPr/>
        <a:lstStyle/>
        <a:p>
          <a:endParaRPr lang="en-US"/>
        </a:p>
      </dgm:t>
    </dgm:pt>
    <dgm:pt modelId="{2A4C4816-0ED9-48A8-9744-B715CF028D3B}">
      <dgm:prSet/>
      <dgm:spPr/>
      <dgm:t>
        <a:bodyPr/>
        <a:lstStyle/>
        <a:p>
          <a:r>
            <a:rPr lang="en-US" dirty="0">
              <a:effectLst>
                <a:outerShdw blurRad="38100" dist="38100" dir="2700000" algn="tl">
                  <a:srgbClr val="000000">
                    <a:alpha val="43137"/>
                  </a:srgbClr>
                </a:outerShdw>
              </a:effectLst>
            </a:rPr>
            <a:t>Not trained for a career outside of the church.</a:t>
          </a:r>
        </a:p>
      </dgm:t>
    </dgm:pt>
    <dgm:pt modelId="{605A699E-D388-429A-8EC5-14478150E550}" type="parTrans" cxnId="{3ED04523-BAE8-40AB-91AB-B6FB301E6ED0}">
      <dgm:prSet/>
      <dgm:spPr/>
      <dgm:t>
        <a:bodyPr/>
        <a:lstStyle/>
        <a:p>
          <a:endParaRPr lang="en-US"/>
        </a:p>
      </dgm:t>
    </dgm:pt>
    <dgm:pt modelId="{7ECA4FF9-09E0-42D3-A2EF-520F0F155782}" type="sibTrans" cxnId="{3ED04523-BAE8-40AB-91AB-B6FB301E6ED0}">
      <dgm:prSet/>
      <dgm:spPr/>
      <dgm:t>
        <a:bodyPr/>
        <a:lstStyle/>
        <a:p>
          <a:endParaRPr lang="en-US"/>
        </a:p>
      </dgm:t>
    </dgm:pt>
    <dgm:pt modelId="{373E2722-7176-44A4-8E74-2B18A8917B8B}">
      <dgm:prSet/>
      <dgm:spPr/>
      <dgm:t>
        <a:bodyPr/>
        <a:lstStyle/>
        <a:p>
          <a:r>
            <a:rPr lang="en-US" dirty="0">
              <a:effectLst>
                <a:outerShdw blurRad="38100" dist="38100" dir="2700000" algn="tl">
                  <a:srgbClr val="000000">
                    <a:alpha val="43137"/>
                  </a:srgbClr>
                </a:outerShdw>
              </a:effectLst>
            </a:rPr>
            <a:t>Guilt that taking on a career would show lack of faith.</a:t>
          </a:r>
        </a:p>
      </dgm:t>
    </dgm:pt>
    <dgm:pt modelId="{8E961064-90CC-4910-92B1-8811D69FB8A7}" type="parTrans" cxnId="{96F9CECA-BD5F-488E-858A-52C3222AB7A1}">
      <dgm:prSet/>
      <dgm:spPr/>
      <dgm:t>
        <a:bodyPr/>
        <a:lstStyle/>
        <a:p>
          <a:endParaRPr lang="en-US"/>
        </a:p>
      </dgm:t>
    </dgm:pt>
    <dgm:pt modelId="{F6262A60-4B8A-41EE-907C-F802D70BDC10}" type="sibTrans" cxnId="{96F9CECA-BD5F-488E-858A-52C3222AB7A1}">
      <dgm:prSet/>
      <dgm:spPr/>
      <dgm:t>
        <a:bodyPr/>
        <a:lstStyle/>
        <a:p>
          <a:endParaRPr lang="en-US"/>
        </a:p>
      </dgm:t>
    </dgm:pt>
    <dgm:pt modelId="{7E51DC25-9EB1-415C-B15B-BC4AFD895DC7}">
      <dgm:prSet/>
      <dgm:spPr/>
      <dgm:t>
        <a:bodyPr/>
        <a:lstStyle/>
        <a:p>
          <a:r>
            <a:rPr lang="en-US" dirty="0">
              <a:effectLst>
                <a:outerShdw blurRad="38100" dist="38100" dir="2700000" algn="tl">
                  <a:srgbClr val="000000">
                    <a:alpha val="43137"/>
                  </a:srgbClr>
                </a:outerShdw>
              </a:effectLst>
            </a:rPr>
            <a:t>Holding a career in a church that expects full-time work for part-time salary.</a:t>
          </a:r>
        </a:p>
      </dgm:t>
    </dgm:pt>
    <dgm:pt modelId="{769F1FD1-F2D3-4FBB-BADF-571ECBC19394}" type="parTrans" cxnId="{C97AE9FF-B3A5-4C74-AC31-7A352E465A7C}">
      <dgm:prSet/>
      <dgm:spPr/>
      <dgm:t>
        <a:bodyPr/>
        <a:lstStyle/>
        <a:p>
          <a:endParaRPr lang="en-US"/>
        </a:p>
      </dgm:t>
    </dgm:pt>
    <dgm:pt modelId="{75BF3D6D-58F5-463D-AC69-ECB2F2B47E5F}" type="sibTrans" cxnId="{C97AE9FF-B3A5-4C74-AC31-7A352E465A7C}">
      <dgm:prSet/>
      <dgm:spPr/>
      <dgm:t>
        <a:bodyPr/>
        <a:lstStyle/>
        <a:p>
          <a:endParaRPr lang="en-US"/>
        </a:p>
      </dgm:t>
    </dgm:pt>
    <dgm:pt modelId="{A4DB3927-F2A4-4B05-8AD7-2FF7E6885588}" type="pres">
      <dgm:prSet presAssocID="{30B2343E-547E-4060-AA25-DC05BF07F477}" presName="diagram" presStyleCnt="0">
        <dgm:presLayoutVars>
          <dgm:dir/>
          <dgm:resizeHandles val="exact"/>
        </dgm:presLayoutVars>
      </dgm:prSet>
      <dgm:spPr/>
    </dgm:pt>
    <dgm:pt modelId="{0151DA9C-808E-4FE9-952F-1E0D08386227}" type="pres">
      <dgm:prSet presAssocID="{05A6B84B-21E4-4AA6-9DAD-62B4F1F5C23B}" presName="node" presStyleLbl="node1" presStyleIdx="0" presStyleCnt="9">
        <dgm:presLayoutVars>
          <dgm:bulletEnabled val="1"/>
        </dgm:presLayoutVars>
      </dgm:prSet>
      <dgm:spPr/>
    </dgm:pt>
    <dgm:pt modelId="{8C084A5D-A08B-4995-B276-B8EAB893539A}" type="pres">
      <dgm:prSet presAssocID="{AF2EDA6A-1915-4DEC-944F-6421C5A20FCC}" presName="sibTrans" presStyleCnt="0"/>
      <dgm:spPr/>
    </dgm:pt>
    <dgm:pt modelId="{8E6C8877-72C7-4C0A-A15B-33A8C01037A0}" type="pres">
      <dgm:prSet presAssocID="{C977F5C1-60D3-4E1F-9F16-CC376689596A}" presName="node" presStyleLbl="node1" presStyleIdx="1" presStyleCnt="9">
        <dgm:presLayoutVars>
          <dgm:bulletEnabled val="1"/>
        </dgm:presLayoutVars>
      </dgm:prSet>
      <dgm:spPr/>
    </dgm:pt>
    <dgm:pt modelId="{B26A06B9-CBD7-4FD7-A16F-1671C2425429}" type="pres">
      <dgm:prSet presAssocID="{64D3291C-57E6-4C22-96B4-7F27195EF772}" presName="sibTrans" presStyleCnt="0"/>
      <dgm:spPr/>
    </dgm:pt>
    <dgm:pt modelId="{7B4950E7-280D-4E1D-9EEC-978A5EEE005A}" type="pres">
      <dgm:prSet presAssocID="{9CB15DA9-312D-4322-876B-42D109898E89}" presName="node" presStyleLbl="node1" presStyleIdx="2" presStyleCnt="9">
        <dgm:presLayoutVars>
          <dgm:bulletEnabled val="1"/>
        </dgm:presLayoutVars>
      </dgm:prSet>
      <dgm:spPr/>
    </dgm:pt>
    <dgm:pt modelId="{643741AE-3C65-44B4-A1C2-8D225B504B0E}" type="pres">
      <dgm:prSet presAssocID="{B599919F-2494-4F5B-8771-F5ECFCA27AF9}" presName="sibTrans" presStyleCnt="0"/>
      <dgm:spPr/>
    </dgm:pt>
    <dgm:pt modelId="{B726DDC7-E5BF-4E18-900C-9391F7CCA6B2}" type="pres">
      <dgm:prSet presAssocID="{73E02EA9-8D19-44E1-B4CC-1801A3FACA04}" presName="node" presStyleLbl="node1" presStyleIdx="3" presStyleCnt="9">
        <dgm:presLayoutVars>
          <dgm:bulletEnabled val="1"/>
        </dgm:presLayoutVars>
      </dgm:prSet>
      <dgm:spPr/>
    </dgm:pt>
    <dgm:pt modelId="{79CFB610-C495-45EA-8633-D47549CA8129}" type="pres">
      <dgm:prSet presAssocID="{B8F15AC1-608D-43AD-BB2D-892E6C6366BD}" presName="sibTrans" presStyleCnt="0"/>
      <dgm:spPr/>
    </dgm:pt>
    <dgm:pt modelId="{965B8399-5C1A-4D96-8118-C1383E1180C5}" type="pres">
      <dgm:prSet presAssocID="{8E620D95-A380-4385-9CC3-54D1D6EA9ED4}" presName="node" presStyleLbl="node1" presStyleIdx="4" presStyleCnt="9">
        <dgm:presLayoutVars>
          <dgm:bulletEnabled val="1"/>
        </dgm:presLayoutVars>
      </dgm:prSet>
      <dgm:spPr/>
    </dgm:pt>
    <dgm:pt modelId="{6403C792-D8AC-4BD9-9300-8ED2BB040D51}" type="pres">
      <dgm:prSet presAssocID="{3534A37A-946D-45F5-B057-6435E637BB6E}" presName="sibTrans" presStyleCnt="0"/>
      <dgm:spPr/>
    </dgm:pt>
    <dgm:pt modelId="{3634FBAB-8D01-4C3B-A152-EEEB6C620438}" type="pres">
      <dgm:prSet presAssocID="{1CA115F0-EF01-4234-986B-C31EF0EF47F8}" presName="node" presStyleLbl="node1" presStyleIdx="5" presStyleCnt="9">
        <dgm:presLayoutVars>
          <dgm:bulletEnabled val="1"/>
        </dgm:presLayoutVars>
      </dgm:prSet>
      <dgm:spPr/>
    </dgm:pt>
    <dgm:pt modelId="{BE5D5481-15C4-4D8E-AD41-1D2595DE5B4A}" type="pres">
      <dgm:prSet presAssocID="{84EA2942-4CAE-422A-A80B-DFCB8B43298D}" presName="sibTrans" presStyleCnt="0"/>
      <dgm:spPr/>
    </dgm:pt>
    <dgm:pt modelId="{7AEA4ED7-FA81-4AC2-B213-5E718438EC52}" type="pres">
      <dgm:prSet presAssocID="{2A4C4816-0ED9-48A8-9744-B715CF028D3B}" presName="node" presStyleLbl="node1" presStyleIdx="6" presStyleCnt="9">
        <dgm:presLayoutVars>
          <dgm:bulletEnabled val="1"/>
        </dgm:presLayoutVars>
      </dgm:prSet>
      <dgm:spPr/>
    </dgm:pt>
    <dgm:pt modelId="{7EA85E44-6C1B-4BF9-B5AE-FE866A1A9D73}" type="pres">
      <dgm:prSet presAssocID="{7ECA4FF9-09E0-42D3-A2EF-520F0F155782}" presName="sibTrans" presStyleCnt="0"/>
      <dgm:spPr/>
    </dgm:pt>
    <dgm:pt modelId="{B35D6F5F-A8D9-44B8-BE7A-1FB2779BC931}" type="pres">
      <dgm:prSet presAssocID="{373E2722-7176-44A4-8E74-2B18A8917B8B}" presName="node" presStyleLbl="node1" presStyleIdx="7" presStyleCnt="9">
        <dgm:presLayoutVars>
          <dgm:bulletEnabled val="1"/>
        </dgm:presLayoutVars>
      </dgm:prSet>
      <dgm:spPr/>
    </dgm:pt>
    <dgm:pt modelId="{9C756C90-E74D-470E-88F4-B670162A3625}" type="pres">
      <dgm:prSet presAssocID="{F6262A60-4B8A-41EE-907C-F802D70BDC10}" presName="sibTrans" presStyleCnt="0"/>
      <dgm:spPr/>
    </dgm:pt>
    <dgm:pt modelId="{1C66A64E-564A-4CAC-ADB5-8CD12615A463}" type="pres">
      <dgm:prSet presAssocID="{7E51DC25-9EB1-415C-B15B-BC4AFD895DC7}" presName="node" presStyleLbl="node1" presStyleIdx="8" presStyleCnt="9">
        <dgm:presLayoutVars>
          <dgm:bulletEnabled val="1"/>
        </dgm:presLayoutVars>
      </dgm:prSet>
      <dgm:spPr/>
    </dgm:pt>
  </dgm:ptLst>
  <dgm:cxnLst>
    <dgm:cxn modelId="{2EE58F16-CF5D-47D0-B9FA-5940363DA46D}" srcId="{30B2343E-547E-4060-AA25-DC05BF07F477}" destId="{9CB15DA9-312D-4322-876B-42D109898E89}" srcOrd="2" destOrd="0" parTransId="{24692CC9-688B-4002-9F38-C7A7CF379E15}" sibTransId="{B599919F-2494-4F5B-8771-F5ECFCA27AF9}"/>
    <dgm:cxn modelId="{3ED04523-BAE8-40AB-91AB-B6FB301E6ED0}" srcId="{30B2343E-547E-4060-AA25-DC05BF07F477}" destId="{2A4C4816-0ED9-48A8-9744-B715CF028D3B}" srcOrd="6" destOrd="0" parTransId="{605A699E-D388-429A-8EC5-14478150E550}" sibTransId="{7ECA4FF9-09E0-42D3-A2EF-520F0F155782}"/>
    <dgm:cxn modelId="{C70FD93D-DB74-4F16-A20D-C16A944B32E8}" srcId="{30B2343E-547E-4060-AA25-DC05BF07F477}" destId="{05A6B84B-21E4-4AA6-9DAD-62B4F1F5C23B}" srcOrd="0" destOrd="0" parTransId="{AC34E091-4AF9-4D2A-8DA3-D31841A107C4}" sibTransId="{AF2EDA6A-1915-4DEC-944F-6421C5A20FCC}"/>
    <dgm:cxn modelId="{9BBF493E-4B7D-45CB-B56B-8DF67164559E}" srcId="{30B2343E-547E-4060-AA25-DC05BF07F477}" destId="{8E620D95-A380-4385-9CC3-54D1D6EA9ED4}" srcOrd="4" destOrd="0" parTransId="{400E04B3-3B20-4032-BB2D-8B1723E76975}" sibTransId="{3534A37A-946D-45F5-B057-6435E637BB6E}"/>
    <dgm:cxn modelId="{A7090642-9F6E-4E0D-97B7-CA41A0E045C9}" type="presOf" srcId="{05A6B84B-21E4-4AA6-9DAD-62B4F1F5C23B}" destId="{0151DA9C-808E-4FE9-952F-1E0D08386227}" srcOrd="0" destOrd="0" presId="urn:microsoft.com/office/officeart/2005/8/layout/default"/>
    <dgm:cxn modelId="{6ED20568-D821-4A86-BD67-9CF6C8E6C8D4}" type="presOf" srcId="{7E51DC25-9EB1-415C-B15B-BC4AFD895DC7}" destId="{1C66A64E-564A-4CAC-ADB5-8CD12615A463}" srcOrd="0" destOrd="0" presId="urn:microsoft.com/office/officeart/2005/8/layout/default"/>
    <dgm:cxn modelId="{2D04D986-B6C7-4D27-91CE-25B7120DA042}" type="presOf" srcId="{373E2722-7176-44A4-8E74-2B18A8917B8B}" destId="{B35D6F5F-A8D9-44B8-BE7A-1FB2779BC931}" srcOrd="0" destOrd="0" presId="urn:microsoft.com/office/officeart/2005/8/layout/default"/>
    <dgm:cxn modelId="{A34193A0-6A68-462C-B3B3-D4994A8625C5}" srcId="{30B2343E-547E-4060-AA25-DC05BF07F477}" destId="{1CA115F0-EF01-4234-986B-C31EF0EF47F8}" srcOrd="5" destOrd="0" parTransId="{02557337-F0E2-4A07-99A5-22F595123173}" sibTransId="{84EA2942-4CAE-422A-A80B-DFCB8B43298D}"/>
    <dgm:cxn modelId="{A6288BB4-AEC2-4A3A-B2AF-A76FBF3AE0C6}" type="presOf" srcId="{C977F5C1-60D3-4E1F-9F16-CC376689596A}" destId="{8E6C8877-72C7-4C0A-A15B-33A8C01037A0}" srcOrd="0" destOrd="0" presId="urn:microsoft.com/office/officeart/2005/8/layout/default"/>
    <dgm:cxn modelId="{692DC9B9-1D31-4A35-AA35-1CC96B24AB7E}" type="presOf" srcId="{73E02EA9-8D19-44E1-B4CC-1801A3FACA04}" destId="{B726DDC7-E5BF-4E18-900C-9391F7CCA6B2}" srcOrd="0" destOrd="0" presId="urn:microsoft.com/office/officeart/2005/8/layout/default"/>
    <dgm:cxn modelId="{AF6E8BBD-F46F-4A82-9CDE-7320A67ACC82}" type="presOf" srcId="{8E620D95-A380-4385-9CC3-54D1D6EA9ED4}" destId="{965B8399-5C1A-4D96-8118-C1383E1180C5}" srcOrd="0" destOrd="0" presId="urn:microsoft.com/office/officeart/2005/8/layout/default"/>
    <dgm:cxn modelId="{96F9CECA-BD5F-488E-858A-52C3222AB7A1}" srcId="{30B2343E-547E-4060-AA25-DC05BF07F477}" destId="{373E2722-7176-44A4-8E74-2B18A8917B8B}" srcOrd="7" destOrd="0" parTransId="{8E961064-90CC-4910-92B1-8811D69FB8A7}" sibTransId="{F6262A60-4B8A-41EE-907C-F802D70BDC10}"/>
    <dgm:cxn modelId="{687CE7CC-55EA-4B2E-A8D1-ADDBFB7F5B76}" type="presOf" srcId="{2A4C4816-0ED9-48A8-9744-B715CF028D3B}" destId="{7AEA4ED7-FA81-4AC2-B213-5E718438EC52}" srcOrd="0" destOrd="0" presId="urn:microsoft.com/office/officeart/2005/8/layout/default"/>
    <dgm:cxn modelId="{4F809ED9-C527-4194-9929-34FD59FA5568}" type="presOf" srcId="{9CB15DA9-312D-4322-876B-42D109898E89}" destId="{7B4950E7-280D-4E1D-9EEC-978A5EEE005A}" srcOrd="0" destOrd="0" presId="urn:microsoft.com/office/officeart/2005/8/layout/default"/>
    <dgm:cxn modelId="{D7E7C4E1-C018-401E-904D-55ACF02BC315}" type="presOf" srcId="{1CA115F0-EF01-4234-986B-C31EF0EF47F8}" destId="{3634FBAB-8D01-4C3B-A152-EEEB6C620438}" srcOrd="0" destOrd="0" presId="urn:microsoft.com/office/officeart/2005/8/layout/default"/>
    <dgm:cxn modelId="{08BC48E9-79F4-4921-9DA1-A413153DD04A}" srcId="{30B2343E-547E-4060-AA25-DC05BF07F477}" destId="{73E02EA9-8D19-44E1-B4CC-1801A3FACA04}" srcOrd="3" destOrd="0" parTransId="{0B6EC717-FCA0-480B-8BCF-23E03204D30F}" sibTransId="{B8F15AC1-608D-43AD-BB2D-892E6C6366BD}"/>
    <dgm:cxn modelId="{208F91F0-F032-4102-B048-0A35EBEC2F1B}" srcId="{30B2343E-547E-4060-AA25-DC05BF07F477}" destId="{C977F5C1-60D3-4E1F-9F16-CC376689596A}" srcOrd="1" destOrd="0" parTransId="{173974CD-A5B9-4C62-91A4-FF52FDBDD475}" sibTransId="{64D3291C-57E6-4C22-96B4-7F27195EF772}"/>
    <dgm:cxn modelId="{9A7CECF1-4A2E-4A54-83B7-017011D2F529}" type="presOf" srcId="{30B2343E-547E-4060-AA25-DC05BF07F477}" destId="{A4DB3927-F2A4-4B05-8AD7-2FF7E6885588}" srcOrd="0" destOrd="0" presId="urn:microsoft.com/office/officeart/2005/8/layout/default"/>
    <dgm:cxn modelId="{C97AE9FF-B3A5-4C74-AC31-7A352E465A7C}" srcId="{30B2343E-547E-4060-AA25-DC05BF07F477}" destId="{7E51DC25-9EB1-415C-B15B-BC4AFD895DC7}" srcOrd="8" destOrd="0" parTransId="{769F1FD1-F2D3-4FBB-BADF-571ECBC19394}" sibTransId="{75BF3D6D-58F5-463D-AC69-ECB2F2B47E5F}"/>
    <dgm:cxn modelId="{B44449CD-9A40-494B-86AE-D726D511DF47}" type="presParOf" srcId="{A4DB3927-F2A4-4B05-8AD7-2FF7E6885588}" destId="{0151DA9C-808E-4FE9-952F-1E0D08386227}" srcOrd="0" destOrd="0" presId="urn:microsoft.com/office/officeart/2005/8/layout/default"/>
    <dgm:cxn modelId="{B7DD0372-1C3C-48ED-BD73-683DDE212E03}" type="presParOf" srcId="{A4DB3927-F2A4-4B05-8AD7-2FF7E6885588}" destId="{8C084A5D-A08B-4995-B276-B8EAB893539A}" srcOrd="1" destOrd="0" presId="urn:microsoft.com/office/officeart/2005/8/layout/default"/>
    <dgm:cxn modelId="{CDDC3CA5-6040-40A6-8C67-F544823756E3}" type="presParOf" srcId="{A4DB3927-F2A4-4B05-8AD7-2FF7E6885588}" destId="{8E6C8877-72C7-4C0A-A15B-33A8C01037A0}" srcOrd="2" destOrd="0" presId="urn:microsoft.com/office/officeart/2005/8/layout/default"/>
    <dgm:cxn modelId="{58DFE35A-9F4E-478A-9F26-ED1CFCBB742C}" type="presParOf" srcId="{A4DB3927-F2A4-4B05-8AD7-2FF7E6885588}" destId="{B26A06B9-CBD7-4FD7-A16F-1671C2425429}" srcOrd="3" destOrd="0" presId="urn:microsoft.com/office/officeart/2005/8/layout/default"/>
    <dgm:cxn modelId="{C352FBC9-E986-42DE-9642-C5140E5661BA}" type="presParOf" srcId="{A4DB3927-F2A4-4B05-8AD7-2FF7E6885588}" destId="{7B4950E7-280D-4E1D-9EEC-978A5EEE005A}" srcOrd="4" destOrd="0" presId="urn:microsoft.com/office/officeart/2005/8/layout/default"/>
    <dgm:cxn modelId="{5E027252-8A6E-43FF-BFF6-D37C99B126E9}" type="presParOf" srcId="{A4DB3927-F2A4-4B05-8AD7-2FF7E6885588}" destId="{643741AE-3C65-44B4-A1C2-8D225B504B0E}" srcOrd="5" destOrd="0" presId="urn:microsoft.com/office/officeart/2005/8/layout/default"/>
    <dgm:cxn modelId="{B5C8967A-0674-498E-921B-E3CC89652502}" type="presParOf" srcId="{A4DB3927-F2A4-4B05-8AD7-2FF7E6885588}" destId="{B726DDC7-E5BF-4E18-900C-9391F7CCA6B2}" srcOrd="6" destOrd="0" presId="urn:microsoft.com/office/officeart/2005/8/layout/default"/>
    <dgm:cxn modelId="{26FD8ECB-2329-4A7F-8C47-7EE799BCA735}" type="presParOf" srcId="{A4DB3927-F2A4-4B05-8AD7-2FF7E6885588}" destId="{79CFB610-C495-45EA-8633-D47549CA8129}" srcOrd="7" destOrd="0" presId="urn:microsoft.com/office/officeart/2005/8/layout/default"/>
    <dgm:cxn modelId="{687B3EFB-C6BD-4001-84E3-19EE979D876D}" type="presParOf" srcId="{A4DB3927-F2A4-4B05-8AD7-2FF7E6885588}" destId="{965B8399-5C1A-4D96-8118-C1383E1180C5}" srcOrd="8" destOrd="0" presId="urn:microsoft.com/office/officeart/2005/8/layout/default"/>
    <dgm:cxn modelId="{0093AFE1-D22D-4D38-879F-75A4B3C644EF}" type="presParOf" srcId="{A4DB3927-F2A4-4B05-8AD7-2FF7E6885588}" destId="{6403C792-D8AC-4BD9-9300-8ED2BB040D51}" srcOrd="9" destOrd="0" presId="urn:microsoft.com/office/officeart/2005/8/layout/default"/>
    <dgm:cxn modelId="{CFEA3873-C446-47A1-AAF6-AB2C9812A9E0}" type="presParOf" srcId="{A4DB3927-F2A4-4B05-8AD7-2FF7E6885588}" destId="{3634FBAB-8D01-4C3B-A152-EEEB6C620438}" srcOrd="10" destOrd="0" presId="urn:microsoft.com/office/officeart/2005/8/layout/default"/>
    <dgm:cxn modelId="{DF39B073-DD7E-41BF-9C01-6777646D682A}" type="presParOf" srcId="{A4DB3927-F2A4-4B05-8AD7-2FF7E6885588}" destId="{BE5D5481-15C4-4D8E-AD41-1D2595DE5B4A}" srcOrd="11" destOrd="0" presId="urn:microsoft.com/office/officeart/2005/8/layout/default"/>
    <dgm:cxn modelId="{BE69682A-1D69-4284-9008-63A13CD7F362}" type="presParOf" srcId="{A4DB3927-F2A4-4B05-8AD7-2FF7E6885588}" destId="{7AEA4ED7-FA81-4AC2-B213-5E718438EC52}" srcOrd="12" destOrd="0" presId="urn:microsoft.com/office/officeart/2005/8/layout/default"/>
    <dgm:cxn modelId="{5ED686A8-26BE-489F-95C1-DF342011BFC0}" type="presParOf" srcId="{A4DB3927-F2A4-4B05-8AD7-2FF7E6885588}" destId="{7EA85E44-6C1B-4BF9-B5AE-FE866A1A9D73}" srcOrd="13" destOrd="0" presId="urn:microsoft.com/office/officeart/2005/8/layout/default"/>
    <dgm:cxn modelId="{F5976460-A0F7-4615-A137-F0C618FF2D6B}" type="presParOf" srcId="{A4DB3927-F2A4-4B05-8AD7-2FF7E6885588}" destId="{B35D6F5F-A8D9-44B8-BE7A-1FB2779BC931}" srcOrd="14" destOrd="0" presId="urn:microsoft.com/office/officeart/2005/8/layout/default"/>
    <dgm:cxn modelId="{A0E44E7A-0CAE-4C00-9789-4DD26437FFE4}" type="presParOf" srcId="{A4DB3927-F2A4-4B05-8AD7-2FF7E6885588}" destId="{9C756C90-E74D-470E-88F4-B670162A3625}" srcOrd="15" destOrd="0" presId="urn:microsoft.com/office/officeart/2005/8/layout/default"/>
    <dgm:cxn modelId="{4CBE188E-C984-4E40-8963-675211F43461}" type="presParOf" srcId="{A4DB3927-F2A4-4B05-8AD7-2FF7E6885588}" destId="{1C66A64E-564A-4CAC-ADB5-8CD12615A463}"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0B2343E-547E-4060-AA25-DC05BF07F477}"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05A6B84B-21E4-4AA6-9DAD-62B4F1F5C23B}">
      <dgm:prSet/>
      <dgm:spPr/>
      <dgm:t>
        <a:bodyPr/>
        <a:lstStyle/>
        <a:p>
          <a:r>
            <a:rPr lang="en-US" dirty="0">
              <a:effectLst>
                <a:outerShdw blurRad="38100" dist="38100" dir="2700000" algn="tl">
                  <a:srgbClr val="000000">
                    <a:alpha val="43137"/>
                  </a:srgbClr>
                </a:outerShdw>
              </a:effectLst>
            </a:rPr>
            <a:t>Decreasing church attendance.</a:t>
          </a:r>
        </a:p>
      </dgm:t>
    </dgm:pt>
    <dgm:pt modelId="{AC34E091-4AF9-4D2A-8DA3-D31841A107C4}" type="parTrans" cxnId="{C70FD93D-DB74-4F16-A20D-C16A944B32E8}">
      <dgm:prSet/>
      <dgm:spPr/>
      <dgm:t>
        <a:bodyPr/>
        <a:lstStyle/>
        <a:p>
          <a:endParaRPr lang="en-US"/>
        </a:p>
      </dgm:t>
    </dgm:pt>
    <dgm:pt modelId="{AF2EDA6A-1915-4DEC-944F-6421C5A20FCC}" type="sibTrans" cxnId="{C70FD93D-DB74-4F16-A20D-C16A944B32E8}">
      <dgm:prSet/>
      <dgm:spPr/>
      <dgm:t>
        <a:bodyPr/>
        <a:lstStyle/>
        <a:p>
          <a:endParaRPr lang="en-US"/>
        </a:p>
      </dgm:t>
    </dgm:pt>
    <dgm:pt modelId="{C977F5C1-60D3-4E1F-9F16-CC376689596A}">
      <dgm:prSet/>
      <dgm:spPr/>
      <dgm:t>
        <a:bodyPr/>
        <a:lstStyle/>
        <a:p>
          <a:r>
            <a:rPr lang="en-US" dirty="0">
              <a:effectLst>
                <a:outerShdw blurRad="38100" dist="38100" dir="2700000" algn="tl">
                  <a:srgbClr val="000000">
                    <a:alpha val="43137"/>
                  </a:srgbClr>
                </a:outerShdw>
              </a:effectLst>
            </a:rPr>
            <a:t>Peer comparison.</a:t>
          </a:r>
        </a:p>
      </dgm:t>
    </dgm:pt>
    <dgm:pt modelId="{173974CD-A5B9-4C62-91A4-FF52FDBDD475}" type="parTrans" cxnId="{208F91F0-F032-4102-B048-0A35EBEC2F1B}">
      <dgm:prSet/>
      <dgm:spPr/>
      <dgm:t>
        <a:bodyPr/>
        <a:lstStyle/>
        <a:p>
          <a:endParaRPr lang="en-US"/>
        </a:p>
      </dgm:t>
    </dgm:pt>
    <dgm:pt modelId="{64D3291C-57E6-4C22-96B4-7F27195EF772}" type="sibTrans" cxnId="{208F91F0-F032-4102-B048-0A35EBEC2F1B}">
      <dgm:prSet/>
      <dgm:spPr/>
      <dgm:t>
        <a:bodyPr/>
        <a:lstStyle/>
        <a:p>
          <a:endParaRPr lang="en-US"/>
        </a:p>
      </dgm:t>
    </dgm:pt>
    <dgm:pt modelId="{9CB15DA9-312D-4322-876B-42D109898E89}">
      <dgm:prSet/>
      <dgm:spPr/>
      <dgm:t>
        <a:bodyPr/>
        <a:lstStyle/>
        <a:p>
          <a:r>
            <a:rPr lang="en-US" dirty="0">
              <a:effectLst>
                <a:outerShdw blurRad="38100" dist="38100" dir="2700000" algn="tl">
                  <a:srgbClr val="000000">
                    <a:alpha val="43137"/>
                  </a:srgbClr>
                </a:outerShdw>
              </a:effectLst>
            </a:rPr>
            <a:t>Increased living costs coupled with static income.</a:t>
          </a:r>
        </a:p>
      </dgm:t>
    </dgm:pt>
    <dgm:pt modelId="{24692CC9-688B-4002-9F38-C7A7CF379E15}" type="parTrans" cxnId="{2EE58F16-CF5D-47D0-B9FA-5940363DA46D}">
      <dgm:prSet/>
      <dgm:spPr/>
      <dgm:t>
        <a:bodyPr/>
        <a:lstStyle/>
        <a:p>
          <a:endParaRPr lang="en-US"/>
        </a:p>
      </dgm:t>
    </dgm:pt>
    <dgm:pt modelId="{B599919F-2494-4F5B-8771-F5ECFCA27AF9}" type="sibTrans" cxnId="{2EE58F16-CF5D-47D0-B9FA-5940363DA46D}">
      <dgm:prSet/>
      <dgm:spPr/>
      <dgm:t>
        <a:bodyPr/>
        <a:lstStyle/>
        <a:p>
          <a:endParaRPr lang="en-US"/>
        </a:p>
      </dgm:t>
    </dgm:pt>
    <dgm:pt modelId="{73E02EA9-8D19-44E1-B4CC-1801A3FACA04}">
      <dgm:prSet/>
      <dgm:spPr/>
      <dgm:t>
        <a:bodyPr/>
        <a:lstStyle/>
        <a:p>
          <a:r>
            <a:rPr lang="en-US" dirty="0">
              <a:effectLst>
                <a:outerShdw blurRad="38100" dist="38100" dir="2700000" algn="tl">
                  <a:srgbClr val="000000">
                    <a:alpha val="43137"/>
                  </a:srgbClr>
                </a:outerShdw>
              </a:effectLst>
            </a:rPr>
            <a:t>No control over time—on call 24/7.</a:t>
          </a:r>
        </a:p>
      </dgm:t>
    </dgm:pt>
    <dgm:pt modelId="{0B6EC717-FCA0-480B-8BCF-23E03204D30F}" type="parTrans" cxnId="{08BC48E9-79F4-4921-9DA1-A413153DD04A}">
      <dgm:prSet/>
      <dgm:spPr/>
      <dgm:t>
        <a:bodyPr/>
        <a:lstStyle/>
        <a:p>
          <a:endParaRPr lang="en-US"/>
        </a:p>
      </dgm:t>
    </dgm:pt>
    <dgm:pt modelId="{B8F15AC1-608D-43AD-BB2D-892E6C6366BD}" type="sibTrans" cxnId="{08BC48E9-79F4-4921-9DA1-A413153DD04A}">
      <dgm:prSet/>
      <dgm:spPr/>
      <dgm:t>
        <a:bodyPr/>
        <a:lstStyle/>
        <a:p>
          <a:endParaRPr lang="en-US"/>
        </a:p>
      </dgm:t>
    </dgm:pt>
    <dgm:pt modelId="{8E620D95-A380-4385-9CC3-54D1D6EA9ED4}">
      <dgm:prSet/>
      <dgm:spPr/>
      <dgm:t>
        <a:bodyPr/>
        <a:lstStyle/>
        <a:p>
          <a:r>
            <a:rPr lang="en-US" dirty="0">
              <a:effectLst>
                <a:outerShdw blurRad="38100" dist="38100" dir="2700000" algn="tl">
                  <a:srgbClr val="000000">
                    <a:alpha val="43137"/>
                  </a:srgbClr>
                </a:outerShdw>
              </a:effectLst>
            </a:rPr>
            <a:t>Fear of open conversation with church about family needs.</a:t>
          </a:r>
        </a:p>
      </dgm:t>
    </dgm:pt>
    <dgm:pt modelId="{400E04B3-3B20-4032-BB2D-8B1723E76975}" type="parTrans" cxnId="{9BBF493E-4B7D-45CB-B56B-8DF67164559E}">
      <dgm:prSet/>
      <dgm:spPr/>
      <dgm:t>
        <a:bodyPr/>
        <a:lstStyle/>
        <a:p>
          <a:endParaRPr lang="en-US"/>
        </a:p>
      </dgm:t>
    </dgm:pt>
    <dgm:pt modelId="{3534A37A-946D-45F5-B057-6435E637BB6E}" type="sibTrans" cxnId="{9BBF493E-4B7D-45CB-B56B-8DF67164559E}">
      <dgm:prSet/>
      <dgm:spPr/>
      <dgm:t>
        <a:bodyPr/>
        <a:lstStyle/>
        <a:p>
          <a:endParaRPr lang="en-US"/>
        </a:p>
      </dgm:t>
    </dgm:pt>
    <dgm:pt modelId="{1CA115F0-EF01-4234-986B-C31EF0EF47F8}">
      <dgm:prSet/>
      <dgm:spPr/>
      <dgm:t>
        <a:bodyPr/>
        <a:lstStyle/>
        <a:p>
          <a:r>
            <a:rPr lang="en-US" dirty="0">
              <a:effectLst>
                <a:outerShdw blurRad="38100" dist="38100" dir="2700000" algn="tl">
                  <a:srgbClr val="000000">
                    <a:alpha val="43137"/>
                  </a:srgbClr>
                </a:outerShdw>
              </a:effectLst>
            </a:rPr>
            <a:t>Negative feedback from troublesome individuals.</a:t>
          </a:r>
        </a:p>
      </dgm:t>
    </dgm:pt>
    <dgm:pt modelId="{02557337-F0E2-4A07-99A5-22F595123173}" type="parTrans" cxnId="{A34193A0-6A68-462C-B3B3-D4994A8625C5}">
      <dgm:prSet/>
      <dgm:spPr/>
      <dgm:t>
        <a:bodyPr/>
        <a:lstStyle/>
        <a:p>
          <a:endParaRPr lang="en-US"/>
        </a:p>
      </dgm:t>
    </dgm:pt>
    <dgm:pt modelId="{84EA2942-4CAE-422A-A80B-DFCB8B43298D}" type="sibTrans" cxnId="{A34193A0-6A68-462C-B3B3-D4994A8625C5}">
      <dgm:prSet/>
      <dgm:spPr/>
      <dgm:t>
        <a:bodyPr/>
        <a:lstStyle/>
        <a:p>
          <a:endParaRPr lang="en-US"/>
        </a:p>
      </dgm:t>
    </dgm:pt>
    <dgm:pt modelId="{2A4C4816-0ED9-48A8-9744-B715CF028D3B}">
      <dgm:prSet/>
      <dgm:spPr/>
      <dgm:t>
        <a:bodyPr/>
        <a:lstStyle/>
        <a:p>
          <a:r>
            <a:rPr lang="en-US" dirty="0">
              <a:effectLst>
                <a:outerShdw blurRad="38100" dist="38100" dir="2700000" algn="tl">
                  <a:srgbClr val="000000">
                    <a:alpha val="43137"/>
                  </a:srgbClr>
                </a:outerShdw>
              </a:effectLst>
            </a:rPr>
            <a:t>Not trained for a career outside of the church.</a:t>
          </a:r>
        </a:p>
      </dgm:t>
    </dgm:pt>
    <dgm:pt modelId="{605A699E-D388-429A-8EC5-14478150E550}" type="parTrans" cxnId="{3ED04523-BAE8-40AB-91AB-B6FB301E6ED0}">
      <dgm:prSet/>
      <dgm:spPr/>
      <dgm:t>
        <a:bodyPr/>
        <a:lstStyle/>
        <a:p>
          <a:endParaRPr lang="en-US"/>
        </a:p>
      </dgm:t>
    </dgm:pt>
    <dgm:pt modelId="{7ECA4FF9-09E0-42D3-A2EF-520F0F155782}" type="sibTrans" cxnId="{3ED04523-BAE8-40AB-91AB-B6FB301E6ED0}">
      <dgm:prSet/>
      <dgm:spPr/>
      <dgm:t>
        <a:bodyPr/>
        <a:lstStyle/>
        <a:p>
          <a:endParaRPr lang="en-US"/>
        </a:p>
      </dgm:t>
    </dgm:pt>
    <dgm:pt modelId="{373E2722-7176-44A4-8E74-2B18A8917B8B}">
      <dgm:prSet/>
      <dgm:spPr/>
      <dgm:t>
        <a:bodyPr/>
        <a:lstStyle/>
        <a:p>
          <a:r>
            <a:rPr lang="en-US" dirty="0">
              <a:effectLst>
                <a:outerShdw blurRad="38100" dist="38100" dir="2700000" algn="tl">
                  <a:srgbClr val="000000">
                    <a:alpha val="43137"/>
                  </a:srgbClr>
                </a:outerShdw>
              </a:effectLst>
            </a:rPr>
            <a:t>Guilt that taking on a career would show lack of faith.</a:t>
          </a:r>
        </a:p>
      </dgm:t>
    </dgm:pt>
    <dgm:pt modelId="{8E961064-90CC-4910-92B1-8811D69FB8A7}" type="parTrans" cxnId="{96F9CECA-BD5F-488E-858A-52C3222AB7A1}">
      <dgm:prSet/>
      <dgm:spPr/>
      <dgm:t>
        <a:bodyPr/>
        <a:lstStyle/>
        <a:p>
          <a:endParaRPr lang="en-US"/>
        </a:p>
      </dgm:t>
    </dgm:pt>
    <dgm:pt modelId="{F6262A60-4B8A-41EE-907C-F802D70BDC10}" type="sibTrans" cxnId="{96F9CECA-BD5F-488E-858A-52C3222AB7A1}">
      <dgm:prSet/>
      <dgm:spPr/>
      <dgm:t>
        <a:bodyPr/>
        <a:lstStyle/>
        <a:p>
          <a:endParaRPr lang="en-US"/>
        </a:p>
      </dgm:t>
    </dgm:pt>
    <dgm:pt modelId="{7E51DC25-9EB1-415C-B15B-BC4AFD895DC7}">
      <dgm:prSet/>
      <dgm:spPr/>
      <dgm:t>
        <a:bodyPr/>
        <a:lstStyle/>
        <a:p>
          <a:r>
            <a:rPr lang="en-US" dirty="0">
              <a:effectLst>
                <a:outerShdw blurRad="38100" dist="38100" dir="2700000" algn="tl">
                  <a:srgbClr val="000000">
                    <a:alpha val="43137"/>
                  </a:srgbClr>
                </a:outerShdw>
              </a:effectLst>
            </a:rPr>
            <a:t>Holding a career in a church that expects full-time work for part-time salary.</a:t>
          </a:r>
        </a:p>
      </dgm:t>
    </dgm:pt>
    <dgm:pt modelId="{769F1FD1-F2D3-4FBB-BADF-571ECBC19394}" type="parTrans" cxnId="{C97AE9FF-B3A5-4C74-AC31-7A352E465A7C}">
      <dgm:prSet/>
      <dgm:spPr/>
      <dgm:t>
        <a:bodyPr/>
        <a:lstStyle/>
        <a:p>
          <a:endParaRPr lang="en-US"/>
        </a:p>
      </dgm:t>
    </dgm:pt>
    <dgm:pt modelId="{75BF3D6D-58F5-463D-AC69-ECB2F2B47E5F}" type="sibTrans" cxnId="{C97AE9FF-B3A5-4C74-AC31-7A352E465A7C}">
      <dgm:prSet/>
      <dgm:spPr/>
      <dgm:t>
        <a:bodyPr/>
        <a:lstStyle/>
        <a:p>
          <a:endParaRPr lang="en-US"/>
        </a:p>
      </dgm:t>
    </dgm:pt>
    <dgm:pt modelId="{A4DB3927-F2A4-4B05-8AD7-2FF7E6885588}" type="pres">
      <dgm:prSet presAssocID="{30B2343E-547E-4060-AA25-DC05BF07F477}" presName="diagram" presStyleCnt="0">
        <dgm:presLayoutVars>
          <dgm:dir/>
          <dgm:resizeHandles val="exact"/>
        </dgm:presLayoutVars>
      </dgm:prSet>
      <dgm:spPr/>
    </dgm:pt>
    <dgm:pt modelId="{0151DA9C-808E-4FE9-952F-1E0D08386227}" type="pres">
      <dgm:prSet presAssocID="{05A6B84B-21E4-4AA6-9DAD-62B4F1F5C23B}" presName="node" presStyleLbl="node1" presStyleIdx="0" presStyleCnt="9">
        <dgm:presLayoutVars>
          <dgm:bulletEnabled val="1"/>
        </dgm:presLayoutVars>
      </dgm:prSet>
      <dgm:spPr/>
    </dgm:pt>
    <dgm:pt modelId="{8C084A5D-A08B-4995-B276-B8EAB893539A}" type="pres">
      <dgm:prSet presAssocID="{AF2EDA6A-1915-4DEC-944F-6421C5A20FCC}" presName="sibTrans" presStyleCnt="0"/>
      <dgm:spPr/>
    </dgm:pt>
    <dgm:pt modelId="{8E6C8877-72C7-4C0A-A15B-33A8C01037A0}" type="pres">
      <dgm:prSet presAssocID="{C977F5C1-60D3-4E1F-9F16-CC376689596A}" presName="node" presStyleLbl="node1" presStyleIdx="1" presStyleCnt="9">
        <dgm:presLayoutVars>
          <dgm:bulletEnabled val="1"/>
        </dgm:presLayoutVars>
      </dgm:prSet>
      <dgm:spPr/>
    </dgm:pt>
    <dgm:pt modelId="{B26A06B9-CBD7-4FD7-A16F-1671C2425429}" type="pres">
      <dgm:prSet presAssocID="{64D3291C-57E6-4C22-96B4-7F27195EF772}" presName="sibTrans" presStyleCnt="0"/>
      <dgm:spPr/>
    </dgm:pt>
    <dgm:pt modelId="{7B4950E7-280D-4E1D-9EEC-978A5EEE005A}" type="pres">
      <dgm:prSet presAssocID="{9CB15DA9-312D-4322-876B-42D109898E89}" presName="node" presStyleLbl="node1" presStyleIdx="2" presStyleCnt="9">
        <dgm:presLayoutVars>
          <dgm:bulletEnabled val="1"/>
        </dgm:presLayoutVars>
      </dgm:prSet>
      <dgm:spPr/>
    </dgm:pt>
    <dgm:pt modelId="{643741AE-3C65-44B4-A1C2-8D225B504B0E}" type="pres">
      <dgm:prSet presAssocID="{B599919F-2494-4F5B-8771-F5ECFCA27AF9}" presName="sibTrans" presStyleCnt="0"/>
      <dgm:spPr/>
    </dgm:pt>
    <dgm:pt modelId="{B726DDC7-E5BF-4E18-900C-9391F7CCA6B2}" type="pres">
      <dgm:prSet presAssocID="{73E02EA9-8D19-44E1-B4CC-1801A3FACA04}" presName="node" presStyleLbl="node1" presStyleIdx="3" presStyleCnt="9">
        <dgm:presLayoutVars>
          <dgm:bulletEnabled val="1"/>
        </dgm:presLayoutVars>
      </dgm:prSet>
      <dgm:spPr/>
    </dgm:pt>
    <dgm:pt modelId="{79CFB610-C495-45EA-8633-D47549CA8129}" type="pres">
      <dgm:prSet presAssocID="{B8F15AC1-608D-43AD-BB2D-892E6C6366BD}" presName="sibTrans" presStyleCnt="0"/>
      <dgm:spPr/>
    </dgm:pt>
    <dgm:pt modelId="{965B8399-5C1A-4D96-8118-C1383E1180C5}" type="pres">
      <dgm:prSet presAssocID="{8E620D95-A380-4385-9CC3-54D1D6EA9ED4}" presName="node" presStyleLbl="node1" presStyleIdx="4" presStyleCnt="9">
        <dgm:presLayoutVars>
          <dgm:bulletEnabled val="1"/>
        </dgm:presLayoutVars>
      </dgm:prSet>
      <dgm:spPr/>
    </dgm:pt>
    <dgm:pt modelId="{6403C792-D8AC-4BD9-9300-8ED2BB040D51}" type="pres">
      <dgm:prSet presAssocID="{3534A37A-946D-45F5-B057-6435E637BB6E}" presName="sibTrans" presStyleCnt="0"/>
      <dgm:spPr/>
    </dgm:pt>
    <dgm:pt modelId="{3634FBAB-8D01-4C3B-A152-EEEB6C620438}" type="pres">
      <dgm:prSet presAssocID="{1CA115F0-EF01-4234-986B-C31EF0EF47F8}" presName="node" presStyleLbl="node1" presStyleIdx="5" presStyleCnt="9">
        <dgm:presLayoutVars>
          <dgm:bulletEnabled val="1"/>
        </dgm:presLayoutVars>
      </dgm:prSet>
      <dgm:spPr/>
    </dgm:pt>
    <dgm:pt modelId="{BE5D5481-15C4-4D8E-AD41-1D2595DE5B4A}" type="pres">
      <dgm:prSet presAssocID="{84EA2942-4CAE-422A-A80B-DFCB8B43298D}" presName="sibTrans" presStyleCnt="0"/>
      <dgm:spPr/>
    </dgm:pt>
    <dgm:pt modelId="{7AEA4ED7-FA81-4AC2-B213-5E718438EC52}" type="pres">
      <dgm:prSet presAssocID="{2A4C4816-0ED9-48A8-9744-B715CF028D3B}" presName="node" presStyleLbl="node1" presStyleIdx="6" presStyleCnt="9">
        <dgm:presLayoutVars>
          <dgm:bulletEnabled val="1"/>
        </dgm:presLayoutVars>
      </dgm:prSet>
      <dgm:spPr/>
    </dgm:pt>
    <dgm:pt modelId="{7EA85E44-6C1B-4BF9-B5AE-FE866A1A9D73}" type="pres">
      <dgm:prSet presAssocID="{7ECA4FF9-09E0-42D3-A2EF-520F0F155782}" presName="sibTrans" presStyleCnt="0"/>
      <dgm:spPr/>
    </dgm:pt>
    <dgm:pt modelId="{B35D6F5F-A8D9-44B8-BE7A-1FB2779BC931}" type="pres">
      <dgm:prSet presAssocID="{373E2722-7176-44A4-8E74-2B18A8917B8B}" presName="node" presStyleLbl="node1" presStyleIdx="7" presStyleCnt="9">
        <dgm:presLayoutVars>
          <dgm:bulletEnabled val="1"/>
        </dgm:presLayoutVars>
      </dgm:prSet>
      <dgm:spPr/>
    </dgm:pt>
    <dgm:pt modelId="{9C756C90-E74D-470E-88F4-B670162A3625}" type="pres">
      <dgm:prSet presAssocID="{F6262A60-4B8A-41EE-907C-F802D70BDC10}" presName="sibTrans" presStyleCnt="0"/>
      <dgm:spPr/>
    </dgm:pt>
    <dgm:pt modelId="{1C66A64E-564A-4CAC-ADB5-8CD12615A463}" type="pres">
      <dgm:prSet presAssocID="{7E51DC25-9EB1-415C-B15B-BC4AFD895DC7}" presName="node" presStyleLbl="node1" presStyleIdx="8" presStyleCnt="9">
        <dgm:presLayoutVars>
          <dgm:bulletEnabled val="1"/>
        </dgm:presLayoutVars>
      </dgm:prSet>
      <dgm:spPr/>
    </dgm:pt>
  </dgm:ptLst>
  <dgm:cxnLst>
    <dgm:cxn modelId="{2EE58F16-CF5D-47D0-B9FA-5940363DA46D}" srcId="{30B2343E-547E-4060-AA25-DC05BF07F477}" destId="{9CB15DA9-312D-4322-876B-42D109898E89}" srcOrd="2" destOrd="0" parTransId="{24692CC9-688B-4002-9F38-C7A7CF379E15}" sibTransId="{B599919F-2494-4F5B-8771-F5ECFCA27AF9}"/>
    <dgm:cxn modelId="{3ED04523-BAE8-40AB-91AB-B6FB301E6ED0}" srcId="{30B2343E-547E-4060-AA25-DC05BF07F477}" destId="{2A4C4816-0ED9-48A8-9744-B715CF028D3B}" srcOrd="6" destOrd="0" parTransId="{605A699E-D388-429A-8EC5-14478150E550}" sibTransId="{7ECA4FF9-09E0-42D3-A2EF-520F0F155782}"/>
    <dgm:cxn modelId="{C70FD93D-DB74-4F16-A20D-C16A944B32E8}" srcId="{30B2343E-547E-4060-AA25-DC05BF07F477}" destId="{05A6B84B-21E4-4AA6-9DAD-62B4F1F5C23B}" srcOrd="0" destOrd="0" parTransId="{AC34E091-4AF9-4D2A-8DA3-D31841A107C4}" sibTransId="{AF2EDA6A-1915-4DEC-944F-6421C5A20FCC}"/>
    <dgm:cxn modelId="{9BBF493E-4B7D-45CB-B56B-8DF67164559E}" srcId="{30B2343E-547E-4060-AA25-DC05BF07F477}" destId="{8E620D95-A380-4385-9CC3-54D1D6EA9ED4}" srcOrd="4" destOrd="0" parTransId="{400E04B3-3B20-4032-BB2D-8B1723E76975}" sibTransId="{3534A37A-946D-45F5-B057-6435E637BB6E}"/>
    <dgm:cxn modelId="{A7090642-9F6E-4E0D-97B7-CA41A0E045C9}" type="presOf" srcId="{05A6B84B-21E4-4AA6-9DAD-62B4F1F5C23B}" destId="{0151DA9C-808E-4FE9-952F-1E0D08386227}" srcOrd="0" destOrd="0" presId="urn:microsoft.com/office/officeart/2005/8/layout/default"/>
    <dgm:cxn modelId="{6ED20568-D821-4A86-BD67-9CF6C8E6C8D4}" type="presOf" srcId="{7E51DC25-9EB1-415C-B15B-BC4AFD895DC7}" destId="{1C66A64E-564A-4CAC-ADB5-8CD12615A463}" srcOrd="0" destOrd="0" presId="urn:microsoft.com/office/officeart/2005/8/layout/default"/>
    <dgm:cxn modelId="{2D04D986-B6C7-4D27-91CE-25B7120DA042}" type="presOf" srcId="{373E2722-7176-44A4-8E74-2B18A8917B8B}" destId="{B35D6F5F-A8D9-44B8-BE7A-1FB2779BC931}" srcOrd="0" destOrd="0" presId="urn:microsoft.com/office/officeart/2005/8/layout/default"/>
    <dgm:cxn modelId="{A34193A0-6A68-462C-B3B3-D4994A8625C5}" srcId="{30B2343E-547E-4060-AA25-DC05BF07F477}" destId="{1CA115F0-EF01-4234-986B-C31EF0EF47F8}" srcOrd="5" destOrd="0" parTransId="{02557337-F0E2-4A07-99A5-22F595123173}" sibTransId="{84EA2942-4CAE-422A-A80B-DFCB8B43298D}"/>
    <dgm:cxn modelId="{A6288BB4-AEC2-4A3A-B2AF-A76FBF3AE0C6}" type="presOf" srcId="{C977F5C1-60D3-4E1F-9F16-CC376689596A}" destId="{8E6C8877-72C7-4C0A-A15B-33A8C01037A0}" srcOrd="0" destOrd="0" presId="urn:microsoft.com/office/officeart/2005/8/layout/default"/>
    <dgm:cxn modelId="{692DC9B9-1D31-4A35-AA35-1CC96B24AB7E}" type="presOf" srcId="{73E02EA9-8D19-44E1-B4CC-1801A3FACA04}" destId="{B726DDC7-E5BF-4E18-900C-9391F7CCA6B2}" srcOrd="0" destOrd="0" presId="urn:microsoft.com/office/officeart/2005/8/layout/default"/>
    <dgm:cxn modelId="{AF6E8BBD-F46F-4A82-9CDE-7320A67ACC82}" type="presOf" srcId="{8E620D95-A380-4385-9CC3-54D1D6EA9ED4}" destId="{965B8399-5C1A-4D96-8118-C1383E1180C5}" srcOrd="0" destOrd="0" presId="urn:microsoft.com/office/officeart/2005/8/layout/default"/>
    <dgm:cxn modelId="{96F9CECA-BD5F-488E-858A-52C3222AB7A1}" srcId="{30B2343E-547E-4060-AA25-DC05BF07F477}" destId="{373E2722-7176-44A4-8E74-2B18A8917B8B}" srcOrd="7" destOrd="0" parTransId="{8E961064-90CC-4910-92B1-8811D69FB8A7}" sibTransId="{F6262A60-4B8A-41EE-907C-F802D70BDC10}"/>
    <dgm:cxn modelId="{687CE7CC-55EA-4B2E-A8D1-ADDBFB7F5B76}" type="presOf" srcId="{2A4C4816-0ED9-48A8-9744-B715CF028D3B}" destId="{7AEA4ED7-FA81-4AC2-B213-5E718438EC52}" srcOrd="0" destOrd="0" presId="urn:microsoft.com/office/officeart/2005/8/layout/default"/>
    <dgm:cxn modelId="{4F809ED9-C527-4194-9929-34FD59FA5568}" type="presOf" srcId="{9CB15DA9-312D-4322-876B-42D109898E89}" destId="{7B4950E7-280D-4E1D-9EEC-978A5EEE005A}" srcOrd="0" destOrd="0" presId="urn:microsoft.com/office/officeart/2005/8/layout/default"/>
    <dgm:cxn modelId="{D7E7C4E1-C018-401E-904D-55ACF02BC315}" type="presOf" srcId="{1CA115F0-EF01-4234-986B-C31EF0EF47F8}" destId="{3634FBAB-8D01-4C3B-A152-EEEB6C620438}" srcOrd="0" destOrd="0" presId="urn:microsoft.com/office/officeart/2005/8/layout/default"/>
    <dgm:cxn modelId="{08BC48E9-79F4-4921-9DA1-A413153DD04A}" srcId="{30B2343E-547E-4060-AA25-DC05BF07F477}" destId="{73E02EA9-8D19-44E1-B4CC-1801A3FACA04}" srcOrd="3" destOrd="0" parTransId="{0B6EC717-FCA0-480B-8BCF-23E03204D30F}" sibTransId="{B8F15AC1-608D-43AD-BB2D-892E6C6366BD}"/>
    <dgm:cxn modelId="{208F91F0-F032-4102-B048-0A35EBEC2F1B}" srcId="{30B2343E-547E-4060-AA25-DC05BF07F477}" destId="{C977F5C1-60D3-4E1F-9F16-CC376689596A}" srcOrd="1" destOrd="0" parTransId="{173974CD-A5B9-4C62-91A4-FF52FDBDD475}" sibTransId="{64D3291C-57E6-4C22-96B4-7F27195EF772}"/>
    <dgm:cxn modelId="{9A7CECF1-4A2E-4A54-83B7-017011D2F529}" type="presOf" srcId="{30B2343E-547E-4060-AA25-DC05BF07F477}" destId="{A4DB3927-F2A4-4B05-8AD7-2FF7E6885588}" srcOrd="0" destOrd="0" presId="urn:microsoft.com/office/officeart/2005/8/layout/default"/>
    <dgm:cxn modelId="{C97AE9FF-B3A5-4C74-AC31-7A352E465A7C}" srcId="{30B2343E-547E-4060-AA25-DC05BF07F477}" destId="{7E51DC25-9EB1-415C-B15B-BC4AFD895DC7}" srcOrd="8" destOrd="0" parTransId="{769F1FD1-F2D3-4FBB-BADF-571ECBC19394}" sibTransId="{75BF3D6D-58F5-463D-AC69-ECB2F2B47E5F}"/>
    <dgm:cxn modelId="{B44449CD-9A40-494B-86AE-D726D511DF47}" type="presParOf" srcId="{A4DB3927-F2A4-4B05-8AD7-2FF7E6885588}" destId="{0151DA9C-808E-4FE9-952F-1E0D08386227}" srcOrd="0" destOrd="0" presId="urn:microsoft.com/office/officeart/2005/8/layout/default"/>
    <dgm:cxn modelId="{B7DD0372-1C3C-48ED-BD73-683DDE212E03}" type="presParOf" srcId="{A4DB3927-F2A4-4B05-8AD7-2FF7E6885588}" destId="{8C084A5D-A08B-4995-B276-B8EAB893539A}" srcOrd="1" destOrd="0" presId="urn:microsoft.com/office/officeart/2005/8/layout/default"/>
    <dgm:cxn modelId="{CDDC3CA5-6040-40A6-8C67-F544823756E3}" type="presParOf" srcId="{A4DB3927-F2A4-4B05-8AD7-2FF7E6885588}" destId="{8E6C8877-72C7-4C0A-A15B-33A8C01037A0}" srcOrd="2" destOrd="0" presId="urn:microsoft.com/office/officeart/2005/8/layout/default"/>
    <dgm:cxn modelId="{58DFE35A-9F4E-478A-9F26-ED1CFCBB742C}" type="presParOf" srcId="{A4DB3927-F2A4-4B05-8AD7-2FF7E6885588}" destId="{B26A06B9-CBD7-4FD7-A16F-1671C2425429}" srcOrd="3" destOrd="0" presId="urn:microsoft.com/office/officeart/2005/8/layout/default"/>
    <dgm:cxn modelId="{C352FBC9-E986-42DE-9642-C5140E5661BA}" type="presParOf" srcId="{A4DB3927-F2A4-4B05-8AD7-2FF7E6885588}" destId="{7B4950E7-280D-4E1D-9EEC-978A5EEE005A}" srcOrd="4" destOrd="0" presId="urn:microsoft.com/office/officeart/2005/8/layout/default"/>
    <dgm:cxn modelId="{5E027252-8A6E-43FF-BFF6-D37C99B126E9}" type="presParOf" srcId="{A4DB3927-F2A4-4B05-8AD7-2FF7E6885588}" destId="{643741AE-3C65-44B4-A1C2-8D225B504B0E}" srcOrd="5" destOrd="0" presId="urn:microsoft.com/office/officeart/2005/8/layout/default"/>
    <dgm:cxn modelId="{B5C8967A-0674-498E-921B-E3CC89652502}" type="presParOf" srcId="{A4DB3927-F2A4-4B05-8AD7-2FF7E6885588}" destId="{B726DDC7-E5BF-4E18-900C-9391F7CCA6B2}" srcOrd="6" destOrd="0" presId="urn:microsoft.com/office/officeart/2005/8/layout/default"/>
    <dgm:cxn modelId="{26FD8ECB-2329-4A7F-8C47-7EE799BCA735}" type="presParOf" srcId="{A4DB3927-F2A4-4B05-8AD7-2FF7E6885588}" destId="{79CFB610-C495-45EA-8633-D47549CA8129}" srcOrd="7" destOrd="0" presId="urn:microsoft.com/office/officeart/2005/8/layout/default"/>
    <dgm:cxn modelId="{687B3EFB-C6BD-4001-84E3-19EE979D876D}" type="presParOf" srcId="{A4DB3927-F2A4-4B05-8AD7-2FF7E6885588}" destId="{965B8399-5C1A-4D96-8118-C1383E1180C5}" srcOrd="8" destOrd="0" presId="urn:microsoft.com/office/officeart/2005/8/layout/default"/>
    <dgm:cxn modelId="{0093AFE1-D22D-4D38-879F-75A4B3C644EF}" type="presParOf" srcId="{A4DB3927-F2A4-4B05-8AD7-2FF7E6885588}" destId="{6403C792-D8AC-4BD9-9300-8ED2BB040D51}" srcOrd="9" destOrd="0" presId="urn:microsoft.com/office/officeart/2005/8/layout/default"/>
    <dgm:cxn modelId="{CFEA3873-C446-47A1-AAF6-AB2C9812A9E0}" type="presParOf" srcId="{A4DB3927-F2A4-4B05-8AD7-2FF7E6885588}" destId="{3634FBAB-8D01-4C3B-A152-EEEB6C620438}" srcOrd="10" destOrd="0" presId="urn:microsoft.com/office/officeart/2005/8/layout/default"/>
    <dgm:cxn modelId="{DF39B073-DD7E-41BF-9C01-6777646D682A}" type="presParOf" srcId="{A4DB3927-F2A4-4B05-8AD7-2FF7E6885588}" destId="{BE5D5481-15C4-4D8E-AD41-1D2595DE5B4A}" srcOrd="11" destOrd="0" presId="urn:microsoft.com/office/officeart/2005/8/layout/default"/>
    <dgm:cxn modelId="{BE69682A-1D69-4284-9008-63A13CD7F362}" type="presParOf" srcId="{A4DB3927-F2A4-4B05-8AD7-2FF7E6885588}" destId="{7AEA4ED7-FA81-4AC2-B213-5E718438EC52}" srcOrd="12" destOrd="0" presId="urn:microsoft.com/office/officeart/2005/8/layout/default"/>
    <dgm:cxn modelId="{5ED686A8-26BE-489F-95C1-DF342011BFC0}" type="presParOf" srcId="{A4DB3927-F2A4-4B05-8AD7-2FF7E6885588}" destId="{7EA85E44-6C1B-4BF9-B5AE-FE866A1A9D73}" srcOrd="13" destOrd="0" presId="urn:microsoft.com/office/officeart/2005/8/layout/default"/>
    <dgm:cxn modelId="{F5976460-A0F7-4615-A137-F0C618FF2D6B}" type="presParOf" srcId="{A4DB3927-F2A4-4B05-8AD7-2FF7E6885588}" destId="{B35D6F5F-A8D9-44B8-BE7A-1FB2779BC931}" srcOrd="14" destOrd="0" presId="urn:microsoft.com/office/officeart/2005/8/layout/default"/>
    <dgm:cxn modelId="{A0E44E7A-0CAE-4C00-9789-4DD26437FFE4}" type="presParOf" srcId="{A4DB3927-F2A4-4B05-8AD7-2FF7E6885588}" destId="{9C756C90-E74D-470E-88F4-B670162A3625}" srcOrd="15" destOrd="0" presId="urn:microsoft.com/office/officeart/2005/8/layout/default"/>
    <dgm:cxn modelId="{4CBE188E-C984-4E40-8963-675211F43461}" type="presParOf" srcId="{A4DB3927-F2A4-4B05-8AD7-2FF7E6885588}" destId="{1C66A64E-564A-4CAC-ADB5-8CD12615A463}"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0B2343E-547E-4060-AA25-DC05BF07F477}"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05A6B84B-21E4-4AA6-9DAD-62B4F1F5C23B}">
      <dgm:prSet/>
      <dgm:spPr/>
      <dgm:t>
        <a:bodyPr/>
        <a:lstStyle/>
        <a:p>
          <a:r>
            <a:rPr lang="en-US" dirty="0">
              <a:effectLst>
                <a:outerShdw blurRad="38100" dist="38100" dir="2700000" algn="tl">
                  <a:srgbClr val="000000">
                    <a:alpha val="43137"/>
                  </a:srgbClr>
                </a:outerShdw>
              </a:effectLst>
            </a:rPr>
            <a:t>Decreasing church attendance.</a:t>
          </a:r>
        </a:p>
      </dgm:t>
    </dgm:pt>
    <dgm:pt modelId="{AC34E091-4AF9-4D2A-8DA3-D31841A107C4}" type="parTrans" cxnId="{C70FD93D-DB74-4F16-A20D-C16A944B32E8}">
      <dgm:prSet/>
      <dgm:spPr/>
      <dgm:t>
        <a:bodyPr/>
        <a:lstStyle/>
        <a:p>
          <a:endParaRPr lang="en-US"/>
        </a:p>
      </dgm:t>
    </dgm:pt>
    <dgm:pt modelId="{AF2EDA6A-1915-4DEC-944F-6421C5A20FCC}" type="sibTrans" cxnId="{C70FD93D-DB74-4F16-A20D-C16A944B32E8}">
      <dgm:prSet/>
      <dgm:spPr/>
      <dgm:t>
        <a:bodyPr/>
        <a:lstStyle/>
        <a:p>
          <a:endParaRPr lang="en-US"/>
        </a:p>
      </dgm:t>
    </dgm:pt>
    <dgm:pt modelId="{C977F5C1-60D3-4E1F-9F16-CC376689596A}">
      <dgm:prSet/>
      <dgm:spPr/>
      <dgm:t>
        <a:bodyPr/>
        <a:lstStyle/>
        <a:p>
          <a:r>
            <a:rPr lang="en-US" dirty="0">
              <a:effectLst>
                <a:outerShdw blurRad="38100" dist="38100" dir="2700000" algn="tl">
                  <a:srgbClr val="000000">
                    <a:alpha val="43137"/>
                  </a:srgbClr>
                </a:outerShdw>
              </a:effectLst>
            </a:rPr>
            <a:t>Peer comparison.</a:t>
          </a:r>
        </a:p>
      </dgm:t>
    </dgm:pt>
    <dgm:pt modelId="{173974CD-A5B9-4C62-91A4-FF52FDBDD475}" type="parTrans" cxnId="{208F91F0-F032-4102-B048-0A35EBEC2F1B}">
      <dgm:prSet/>
      <dgm:spPr/>
      <dgm:t>
        <a:bodyPr/>
        <a:lstStyle/>
        <a:p>
          <a:endParaRPr lang="en-US"/>
        </a:p>
      </dgm:t>
    </dgm:pt>
    <dgm:pt modelId="{64D3291C-57E6-4C22-96B4-7F27195EF772}" type="sibTrans" cxnId="{208F91F0-F032-4102-B048-0A35EBEC2F1B}">
      <dgm:prSet/>
      <dgm:spPr/>
      <dgm:t>
        <a:bodyPr/>
        <a:lstStyle/>
        <a:p>
          <a:endParaRPr lang="en-US"/>
        </a:p>
      </dgm:t>
    </dgm:pt>
    <dgm:pt modelId="{9CB15DA9-312D-4322-876B-42D109898E89}">
      <dgm:prSet/>
      <dgm:spPr/>
      <dgm:t>
        <a:bodyPr/>
        <a:lstStyle/>
        <a:p>
          <a:r>
            <a:rPr lang="en-US" dirty="0">
              <a:effectLst>
                <a:outerShdw blurRad="38100" dist="38100" dir="2700000" algn="tl">
                  <a:srgbClr val="000000">
                    <a:alpha val="43137"/>
                  </a:srgbClr>
                </a:outerShdw>
              </a:effectLst>
            </a:rPr>
            <a:t>Increased living costs coupled with static income.</a:t>
          </a:r>
        </a:p>
      </dgm:t>
    </dgm:pt>
    <dgm:pt modelId="{24692CC9-688B-4002-9F38-C7A7CF379E15}" type="parTrans" cxnId="{2EE58F16-CF5D-47D0-B9FA-5940363DA46D}">
      <dgm:prSet/>
      <dgm:spPr/>
      <dgm:t>
        <a:bodyPr/>
        <a:lstStyle/>
        <a:p>
          <a:endParaRPr lang="en-US"/>
        </a:p>
      </dgm:t>
    </dgm:pt>
    <dgm:pt modelId="{B599919F-2494-4F5B-8771-F5ECFCA27AF9}" type="sibTrans" cxnId="{2EE58F16-CF5D-47D0-B9FA-5940363DA46D}">
      <dgm:prSet/>
      <dgm:spPr/>
      <dgm:t>
        <a:bodyPr/>
        <a:lstStyle/>
        <a:p>
          <a:endParaRPr lang="en-US"/>
        </a:p>
      </dgm:t>
    </dgm:pt>
    <dgm:pt modelId="{73E02EA9-8D19-44E1-B4CC-1801A3FACA04}">
      <dgm:prSet/>
      <dgm:spPr/>
      <dgm:t>
        <a:bodyPr/>
        <a:lstStyle/>
        <a:p>
          <a:r>
            <a:rPr lang="en-US" dirty="0">
              <a:effectLst>
                <a:outerShdw blurRad="38100" dist="38100" dir="2700000" algn="tl">
                  <a:srgbClr val="000000">
                    <a:alpha val="43137"/>
                  </a:srgbClr>
                </a:outerShdw>
              </a:effectLst>
            </a:rPr>
            <a:t>No control over time—on call 24/7.</a:t>
          </a:r>
        </a:p>
      </dgm:t>
    </dgm:pt>
    <dgm:pt modelId="{0B6EC717-FCA0-480B-8BCF-23E03204D30F}" type="parTrans" cxnId="{08BC48E9-79F4-4921-9DA1-A413153DD04A}">
      <dgm:prSet/>
      <dgm:spPr/>
      <dgm:t>
        <a:bodyPr/>
        <a:lstStyle/>
        <a:p>
          <a:endParaRPr lang="en-US"/>
        </a:p>
      </dgm:t>
    </dgm:pt>
    <dgm:pt modelId="{B8F15AC1-608D-43AD-BB2D-892E6C6366BD}" type="sibTrans" cxnId="{08BC48E9-79F4-4921-9DA1-A413153DD04A}">
      <dgm:prSet/>
      <dgm:spPr/>
      <dgm:t>
        <a:bodyPr/>
        <a:lstStyle/>
        <a:p>
          <a:endParaRPr lang="en-US"/>
        </a:p>
      </dgm:t>
    </dgm:pt>
    <dgm:pt modelId="{8E620D95-A380-4385-9CC3-54D1D6EA9ED4}">
      <dgm:prSet/>
      <dgm:spPr/>
      <dgm:t>
        <a:bodyPr/>
        <a:lstStyle/>
        <a:p>
          <a:r>
            <a:rPr lang="en-US" dirty="0">
              <a:effectLst>
                <a:outerShdw blurRad="38100" dist="38100" dir="2700000" algn="tl">
                  <a:srgbClr val="000000">
                    <a:alpha val="43137"/>
                  </a:srgbClr>
                </a:outerShdw>
              </a:effectLst>
            </a:rPr>
            <a:t>Fear of open conversation with church about family needs.</a:t>
          </a:r>
        </a:p>
      </dgm:t>
    </dgm:pt>
    <dgm:pt modelId="{400E04B3-3B20-4032-BB2D-8B1723E76975}" type="parTrans" cxnId="{9BBF493E-4B7D-45CB-B56B-8DF67164559E}">
      <dgm:prSet/>
      <dgm:spPr/>
      <dgm:t>
        <a:bodyPr/>
        <a:lstStyle/>
        <a:p>
          <a:endParaRPr lang="en-US"/>
        </a:p>
      </dgm:t>
    </dgm:pt>
    <dgm:pt modelId="{3534A37A-946D-45F5-B057-6435E637BB6E}" type="sibTrans" cxnId="{9BBF493E-4B7D-45CB-B56B-8DF67164559E}">
      <dgm:prSet/>
      <dgm:spPr/>
      <dgm:t>
        <a:bodyPr/>
        <a:lstStyle/>
        <a:p>
          <a:endParaRPr lang="en-US"/>
        </a:p>
      </dgm:t>
    </dgm:pt>
    <dgm:pt modelId="{1CA115F0-EF01-4234-986B-C31EF0EF47F8}">
      <dgm:prSet/>
      <dgm:spPr/>
      <dgm:t>
        <a:bodyPr/>
        <a:lstStyle/>
        <a:p>
          <a:r>
            <a:rPr lang="en-US" dirty="0">
              <a:effectLst>
                <a:outerShdw blurRad="38100" dist="38100" dir="2700000" algn="tl">
                  <a:srgbClr val="000000">
                    <a:alpha val="43137"/>
                  </a:srgbClr>
                </a:outerShdw>
              </a:effectLst>
            </a:rPr>
            <a:t>Negative feedback from troublesome individuals.</a:t>
          </a:r>
        </a:p>
      </dgm:t>
    </dgm:pt>
    <dgm:pt modelId="{02557337-F0E2-4A07-99A5-22F595123173}" type="parTrans" cxnId="{A34193A0-6A68-462C-B3B3-D4994A8625C5}">
      <dgm:prSet/>
      <dgm:spPr/>
      <dgm:t>
        <a:bodyPr/>
        <a:lstStyle/>
        <a:p>
          <a:endParaRPr lang="en-US"/>
        </a:p>
      </dgm:t>
    </dgm:pt>
    <dgm:pt modelId="{84EA2942-4CAE-422A-A80B-DFCB8B43298D}" type="sibTrans" cxnId="{A34193A0-6A68-462C-B3B3-D4994A8625C5}">
      <dgm:prSet/>
      <dgm:spPr/>
      <dgm:t>
        <a:bodyPr/>
        <a:lstStyle/>
        <a:p>
          <a:endParaRPr lang="en-US"/>
        </a:p>
      </dgm:t>
    </dgm:pt>
    <dgm:pt modelId="{2A4C4816-0ED9-48A8-9744-B715CF028D3B}">
      <dgm:prSet/>
      <dgm:spPr/>
      <dgm:t>
        <a:bodyPr/>
        <a:lstStyle/>
        <a:p>
          <a:r>
            <a:rPr lang="en-US" dirty="0">
              <a:effectLst>
                <a:outerShdw blurRad="38100" dist="38100" dir="2700000" algn="tl">
                  <a:srgbClr val="000000">
                    <a:alpha val="43137"/>
                  </a:srgbClr>
                </a:outerShdw>
              </a:effectLst>
            </a:rPr>
            <a:t>Not trained for a career outside of the church.</a:t>
          </a:r>
        </a:p>
      </dgm:t>
    </dgm:pt>
    <dgm:pt modelId="{605A699E-D388-429A-8EC5-14478150E550}" type="parTrans" cxnId="{3ED04523-BAE8-40AB-91AB-B6FB301E6ED0}">
      <dgm:prSet/>
      <dgm:spPr/>
      <dgm:t>
        <a:bodyPr/>
        <a:lstStyle/>
        <a:p>
          <a:endParaRPr lang="en-US"/>
        </a:p>
      </dgm:t>
    </dgm:pt>
    <dgm:pt modelId="{7ECA4FF9-09E0-42D3-A2EF-520F0F155782}" type="sibTrans" cxnId="{3ED04523-BAE8-40AB-91AB-B6FB301E6ED0}">
      <dgm:prSet/>
      <dgm:spPr/>
      <dgm:t>
        <a:bodyPr/>
        <a:lstStyle/>
        <a:p>
          <a:endParaRPr lang="en-US"/>
        </a:p>
      </dgm:t>
    </dgm:pt>
    <dgm:pt modelId="{373E2722-7176-44A4-8E74-2B18A8917B8B}">
      <dgm:prSet/>
      <dgm:spPr/>
      <dgm:t>
        <a:bodyPr/>
        <a:lstStyle/>
        <a:p>
          <a:r>
            <a:rPr lang="en-US" dirty="0">
              <a:effectLst>
                <a:outerShdw blurRad="38100" dist="38100" dir="2700000" algn="tl">
                  <a:srgbClr val="000000">
                    <a:alpha val="43137"/>
                  </a:srgbClr>
                </a:outerShdw>
              </a:effectLst>
            </a:rPr>
            <a:t>Guilt that taking on a career would show lack of faith.</a:t>
          </a:r>
        </a:p>
      </dgm:t>
    </dgm:pt>
    <dgm:pt modelId="{8E961064-90CC-4910-92B1-8811D69FB8A7}" type="parTrans" cxnId="{96F9CECA-BD5F-488E-858A-52C3222AB7A1}">
      <dgm:prSet/>
      <dgm:spPr/>
      <dgm:t>
        <a:bodyPr/>
        <a:lstStyle/>
        <a:p>
          <a:endParaRPr lang="en-US"/>
        </a:p>
      </dgm:t>
    </dgm:pt>
    <dgm:pt modelId="{F6262A60-4B8A-41EE-907C-F802D70BDC10}" type="sibTrans" cxnId="{96F9CECA-BD5F-488E-858A-52C3222AB7A1}">
      <dgm:prSet/>
      <dgm:spPr/>
      <dgm:t>
        <a:bodyPr/>
        <a:lstStyle/>
        <a:p>
          <a:endParaRPr lang="en-US"/>
        </a:p>
      </dgm:t>
    </dgm:pt>
    <dgm:pt modelId="{7E51DC25-9EB1-415C-B15B-BC4AFD895DC7}">
      <dgm:prSet/>
      <dgm:spPr/>
      <dgm:t>
        <a:bodyPr/>
        <a:lstStyle/>
        <a:p>
          <a:r>
            <a:rPr lang="en-US" dirty="0">
              <a:effectLst>
                <a:outerShdw blurRad="38100" dist="38100" dir="2700000" algn="tl">
                  <a:srgbClr val="000000">
                    <a:alpha val="43137"/>
                  </a:srgbClr>
                </a:outerShdw>
              </a:effectLst>
            </a:rPr>
            <a:t>Holding a career in a church that expects full-time work for part-time salary.</a:t>
          </a:r>
        </a:p>
      </dgm:t>
    </dgm:pt>
    <dgm:pt modelId="{769F1FD1-F2D3-4FBB-BADF-571ECBC19394}" type="parTrans" cxnId="{C97AE9FF-B3A5-4C74-AC31-7A352E465A7C}">
      <dgm:prSet/>
      <dgm:spPr/>
      <dgm:t>
        <a:bodyPr/>
        <a:lstStyle/>
        <a:p>
          <a:endParaRPr lang="en-US"/>
        </a:p>
      </dgm:t>
    </dgm:pt>
    <dgm:pt modelId="{75BF3D6D-58F5-463D-AC69-ECB2F2B47E5F}" type="sibTrans" cxnId="{C97AE9FF-B3A5-4C74-AC31-7A352E465A7C}">
      <dgm:prSet/>
      <dgm:spPr/>
      <dgm:t>
        <a:bodyPr/>
        <a:lstStyle/>
        <a:p>
          <a:endParaRPr lang="en-US"/>
        </a:p>
      </dgm:t>
    </dgm:pt>
    <dgm:pt modelId="{A4DB3927-F2A4-4B05-8AD7-2FF7E6885588}" type="pres">
      <dgm:prSet presAssocID="{30B2343E-547E-4060-AA25-DC05BF07F477}" presName="diagram" presStyleCnt="0">
        <dgm:presLayoutVars>
          <dgm:dir/>
          <dgm:resizeHandles val="exact"/>
        </dgm:presLayoutVars>
      </dgm:prSet>
      <dgm:spPr/>
    </dgm:pt>
    <dgm:pt modelId="{0151DA9C-808E-4FE9-952F-1E0D08386227}" type="pres">
      <dgm:prSet presAssocID="{05A6B84B-21E4-4AA6-9DAD-62B4F1F5C23B}" presName="node" presStyleLbl="node1" presStyleIdx="0" presStyleCnt="9">
        <dgm:presLayoutVars>
          <dgm:bulletEnabled val="1"/>
        </dgm:presLayoutVars>
      </dgm:prSet>
      <dgm:spPr/>
    </dgm:pt>
    <dgm:pt modelId="{8C084A5D-A08B-4995-B276-B8EAB893539A}" type="pres">
      <dgm:prSet presAssocID="{AF2EDA6A-1915-4DEC-944F-6421C5A20FCC}" presName="sibTrans" presStyleCnt="0"/>
      <dgm:spPr/>
    </dgm:pt>
    <dgm:pt modelId="{8E6C8877-72C7-4C0A-A15B-33A8C01037A0}" type="pres">
      <dgm:prSet presAssocID="{C977F5C1-60D3-4E1F-9F16-CC376689596A}" presName="node" presStyleLbl="node1" presStyleIdx="1" presStyleCnt="9">
        <dgm:presLayoutVars>
          <dgm:bulletEnabled val="1"/>
        </dgm:presLayoutVars>
      </dgm:prSet>
      <dgm:spPr/>
    </dgm:pt>
    <dgm:pt modelId="{B26A06B9-CBD7-4FD7-A16F-1671C2425429}" type="pres">
      <dgm:prSet presAssocID="{64D3291C-57E6-4C22-96B4-7F27195EF772}" presName="sibTrans" presStyleCnt="0"/>
      <dgm:spPr/>
    </dgm:pt>
    <dgm:pt modelId="{7B4950E7-280D-4E1D-9EEC-978A5EEE005A}" type="pres">
      <dgm:prSet presAssocID="{9CB15DA9-312D-4322-876B-42D109898E89}" presName="node" presStyleLbl="node1" presStyleIdx="2" presStyleCnt="9">
        <dgm:presLayoutVars>
          <dgm:bulletEnabled val="1"/>
        </dgm:presLayoutVars>
      </dgm:prSet>
      <dgm:spPr/>
    </dgm:pt>
    <dgm:pt modelId="{643741AE-3C65-44B4-A1C2-8D225B504B0E}" type="pres">
      <dgm:prSet presAssocID="{B599919F-2494-4F5B-8771-F5ECFCA27AF9}" presName="sibTrans" presStyleCnt="0"/>
      <dgm:spPr/>
    </dgm:pt>
    <dgm:pt modelId="{B726DDC7-E5BF-4E18-900C-9391F7CCA6B2}" type="pres">
      <dgm:prSet presAssocID="{73E02EA9-8D19-44E1-B4CC-1801A3FACA04}" presName="node" presStyleLbl="node1" presStyleIdx="3" presStyleCnt="9">
        <dgm:presLayoutVars>
          <dgm:bulletEnabled val="1"/>
        </dgm:presLayoutVars>
      </dgm:prSet>
      <dgm:spPr/>
    </dgm:pt>
    <dgm:pt modelId="{79CFB610-C495-45EA-8633-D47549CA8129}" type="pres">
      <dgm:prSet presAssocID="{B8F15AC1-608D-43AD-BB2D-892E6C6366BD}" presName="sibTrans" presStyleCnt="0"/>
      <dgm:spPr/>
    </dgm:pt>
    <dgm:pt modelId="{965B8399-5C1A-4D96-8118-C1383E1180C5}" type="pres">
      <dgm:prSet presAssocID="{8E620D95-A380-4385-9CC3-54D1D6EA9ED4}" presName="node" presStyleLbl="node1" presStyleIdx="4" presStyleCnt="9">
        <dgm:presLayoutVars>
          <dgm:bulletEnabled val="1"/>
        </dgm:presLayoutVars>
      </dgm:prSet>
      <dgm:spPr/>
    </dgm:pt>
    <dgm:pt modelId="{6403C792-D8AC-4BD9-9300-8ED2BB040D51}" type="pres">
      <dgm:prSet presAssocID="{3534A37A-946D-45F5-B057-6435E637BB6E}" presName="sibTrans" presStyleCnt="0"/>
      <dgm:spPr/>
    </dgm:pt>
    <dgm:pt modelId="{3634FBAB-8D01-4C3B-A152-EEEB6C620438}" type="pres">
      <dgm:prSet presAssocID="{1CA115F0-EF01-4234-986B-C31EF0EF47F8}" presName="node" presStyleLbl="node1" presStyleIdx="5" presStyleCnt="9">
        <dgm:presLayoutVars>
          <dgm:bulletEnabled val="1"/>
        </dgm:presLayoutVars>
      </dgm:prSet>
      <dgm:spPr/>
    </dgm:pt>
    <dgm:pt modelId="{BE5D5481-15C4-4D8E-AD41-1D2595DE5B4A}" type="pres">
      <dgm:prSet presAssocID="{84EA2942-4CAE-422A-A80B-DFCB8B43298D}" presName="sibTrans" presStyleCnt="0"/>
      <dgm:spPr/>
    </dgm:pt>
    <dgm:pt modelId="{7AEA4ED7-FA81-4AC2-B213-5E718438EC52}" type="pres">
      <dgm:prSet presAssocID="{2A4C4816-0ED9-48A8-9744-B715CF028D3B}" presName="node" presStyleLbl="node1" presStyleIdx="6" presStyleCnt="9">
        <dgm:presLayoutVars>
          <dgm:bulletEnabled val="1"/>
        </dgm:presLayoutVars>
      </dgm:prSet>
      <dgm:spPr/>
    </dgm:pt>
    <dgm:pt modelId="{7EA85E44-6C1B-4BF9-B5AE-FE866A1A9D73}" type="pres">
      <dgm:prSet presAssocID="{7ECA4FF9-09E0-42D3-A2EF-520F0F155782}" presName="sibTrans" presStyleCnt="0"/>
      <dgm:spPr/>
    </dgm:pt>
    <dgm:pt modelId="{B35D6F5F-A8D9-44B8-BE7A-1FB2779BC931}" type="pres">
      <dgm:prSet presAssocID="{373E2722-7176-44A4-8E74-2B18A8917B8B}" presName="node" presStyleLbl="node1" presStyleIdx="7" presStyleCnt="9">
        <dgm:presLayoutVars>
          <dgm:bulletEnabled val="1"/>
        </dgm:presLayoutVars>
      </dgm:prSet>
      <dgm:spPr/>
    </dgm:pt>
    <dgm:pt modelId="{9C756C90-E74D-470E-88F4-B670162A3625}" type="pres">
      <dgm:prSet presAssocID="{F6262A60-4B8A-41EE-907C-F802D70BDC10}" presName="sibTrans" presStyleCnt="0"/>
      <dgm:spPr/>
    </dgm:pt>
    <dgm:pt modelId="{1C66A64E-564A-4CAC-ADB5-8CD12615A463}" type="pres">
      <dgm:prSet presAssocID="{7E51DC25-9EB1-415C-B15B-BC4AFD895DC7}" presName="node" presStyleLbl="node1" presStyleIdx="8" presStyleCnt="9">
        <dgm:presLayoutVars>
          <dgm:bulletEnabled val="1"/>
        </dgm:presLayoutVars>
      </dgm:prSet>
      <dgm:spPr/>
    </dgm:pt>
  </dgm:ptLst>
  <dgm:cxnLst>
    <dgm:cxn modelId="{2EE58F16-CF5D-47D0-B9FA-5940363DA46D}" srcId="{30B2343E-547E-4060-AA25-DC05BF07F477}" destId="{9CB15DA9-312D-4322-876B-42D109898E89}" srcOrd="2" destOrd="0" parTransId="{24692CC9-688B-4002-9F38-C7A7CF379E15}" sibTransId="{B599919F-2494-4F5B-8771-F5ECFCA27AF9}"/>
    <dgm:cxn modelId="{3ED04523-BAE8-40AB-91AB-B6FB301E6ED0}" srcId="{30B2343E-547E-4060-AA25-DC05BF07F477}" destId="{2A4C4816-0ED9-48A8-9744-B715CF028D3B}" srcOrd="6" destOrd="0" parTransId="{605A699E-D388-429A-8EC5-14478150E550}" sibTransId="{7ECA4FF9-09E0-42D3-A2EF-520F0F155782}"/>
    <dgm:cxn modelId="{C70FD93D-DB74-4F16-A20D-C16A944B32E8}" srcId="{30B2343E-547E-4060-AA25-DC05BF07F477}" destId="{05A6B84B-21E4-4AA6-9DAD-62B4F1F5C23B}" srcOrd="0" destOrd="0" parTransId="{AC34E091-4AF9-4D2A-8DA3-D31841A107C4}" sibTransId="{AF2EDA6A-1915-4DEC-944F-6421C5A20FCC}"/>
    <dgm:cxn modelId="{9BBF493E-4B7D-45CB-B56B-8DF67164559E}" srcId="{30B2343E-547E-4060-AA25-DC05BF07F477}" destId="{8E620D95-A380-4385-9CC3-54D1D6EA9ED4}" srcOrd="4" destOrd="0" parTransId="{400E04B3-3B20-4032-BB2D-8B1723E76975}" sibTransId="{3534A37A-946D-45F5-B057-6435E637BB6E}"/>
    <dgm:cxn modelId="{A7090642-9F6E-4E0D-97B7-CA41A0E045C9}" type="presOf" srcId="{05A6B84B-21E4-4AA6-9DAD-62B4F1F5C23B}" destId="{0151DA9C-808E-4FE9-952F-1E0D08386227}" srcOrd="0" destOrd="0" presId="urn:microsoft.com/office/officeart/2005/8/layout/default"/>
    <dgm:cxn modelId="{6ED20568-D821-4A86-BD67-9CF6C8E6C8D4}" type="presOf" srcId="{7E51DC25-9EB1-415C-B15B-BC4AFD895DC7}" destId="{1C66A64E-564A-4CAC-ADB5-8CD12615A463}" srcOrd="0" destOrd="0" presId="urn:microsoft.com/office/officeart/2005/8/layout/default"/>
    <dgm:cxn modelId="{2D04D986-B6C7-4D27-91CE-25B7120DA042}" type="presOf" srcId="{373E2722-7176-44A4-8E74-2B18A8917B8B}" destId="{B35D6F5F-A8D9-44B8-BE7A-1FB2779BC931}" srcOrd="0" destOrd="0" presId="urn:microsoft.com/office/officeart/2005/8/layout/default"/>
    <dgm:cxn modelId="{A34193A0-6A68-462C-B3B3-D4994A8625C5}" srcId="{30B2343E-547E-4060-AA25-DC05BF07F477}" destId="{1CA115F0-EF01-4234-986B-C31EF0EF47F8}" srcOrd="5" destOrd="0" parTransId="{02557337-F0E2-4A07-99A5-22F595123173}" sibTransId="{84EA2942-4CAE-422A-A80B-DFCB8B43298D}"/>
    <dgm:cxn modelId="{A6288BB4-AEC2-4A3A-B2AF-A76FBF3AE0C6}" type="presOf" srcId="{C977F5C1-60D3-4E1F-9F16-CC376689596A}" destId="{8E6C8877-72C7-4C0A-A15B-33A8C01037A0}" srcOrd="0" destOrd="0" presId="urn:microsoft.com/office/officeart/2005/8/layout/default"/>
    <dgm:cxn modelId="{692DC9B9-1D31-4A35-AA35-1CC96B24AB7E}" type="presOf" srcId="{73E02EA9-8D19-44E1-B4CC-1801A3FACA04}" destId="{B726DDC7-E5BF-4E18-900C-9391F7CCA6B2}" srcOrd="0" destOrd="0" presId="urn:microsoft.com/office/officeart/2005/8/layout/default"/>
    <dgm:cxn modelId="{AF6E8BBD-F46F-4A82-9CDE-7320A67ACC82}" type="presOf" srcId="{8E620D95-A380-4385-9CC3-54D1D6EA9ED4}" destId="{965B8399-5C1A-4D96-8118-C1383E1180C5}" srcOrd="0" destOrd="0" presId="urn:microsoft.com/office/officeart/2005/8/layout/default"/>
    <dgm:cxn modelId="{96F9CECA-BD5F-488E-858A-52C3222AB7A1}" srcId="{30B2343E-547E-4060-AA25-DC05BF07F477}" destId="{373E2722-7176-44A4-8E74-2B18A8917B8B}" srcOrd="7" destOrd="0" parTransId="{8E961064-90CC-4910-92B1-8811D69FB8A7}" sibTransId="{F6262A60-4B8A-41EE-907C-F802D70BDC10}"/>
    <dgm:cxn modelId="{687CE7CC-55EA-4B2E-A8D1-ADDBFB7F5B76}" type="presOf" srcId="{2A4C4816-0ED9-48A8-9744-B715CF028D3B}" destId="{7AEA4ED7-FA81-4AC2-B213-5E718438EC52}" srcOrd="0" destOrd="0" presId="urn:microsoft.com/office/officeart/2005/8/layout/default"/>
    <dgm:cxn modelId="{4F809ED9-C527-4194-9929-34FD59FA5568}" type="presOf" srcId="{9CB15DA9-312D-4322-876B-42D109898E89}" destId="{7B4950E7-280D-4E1D-9EEC-978A5EEE005A}" srcOrd="0" destOrd="0" presId="urn:microsoft.com/office/officeart/2005/8/layout/default"/>
    <dgm:cxn modelId="{D7E7C4E1-C018-401E-904D-55ACF02BC315}" type="presOf" srcId="{1CA115F0-EF01-4234-986B-C31EF0EF47F8}" destId="{3634FBAB-8D01-4C3B-A152-EEEB6C620438}" srcOrd="0" destOrd="0" presId="urn:microsoft.com/office/officeart/2005/8/layout/default"/>
    <dgm:cxn modelId="{08BC48E9-79F4-4921-9DA1-A413153DD04A}" srcId="{30B2343E-547E-4060-AA25-DC05BF07F477}" destId="{73E02EA9-8D19-44E1-B4CC-1801A3FACA04}" srcOrd="3" destOrd="0" parTransId="{0B6EC717-FCA0-480B-8BCF-23E03204D30F}" sibTransId="{B8F15AC1-608D-43AD-BB2D-892E6C6366BD}"/>
    <dgm:cxn modelId="{208F91F0-F032-4102-B048-0A35EBEC2F1B}" srcId="{30B2343E-547E-4060-AA25-DC05BF07F477}" destId="{C977F5C1-60D3-4E1F-9F16-CC376689596A}" srcOrd="1" destOrd="0" parTransId="{173974CD-A5B9-4C62-91A4-FF52FDBDD475}" sibTransId="{64D3291C-57E6-4C22-96B4-7F27195EF772}"/>
    <dgm:cxn modelId="{9A7CECF1-4A2E-4A54-83B7-017011D2F529}" type="presOf" srcId="{30B2343E-547E-4060-AA25-DC05BF07F477}" destId="{A4DB3927-F2A4-4B05-8AD7-2FF7E6885588}" srcOrd="0" destOrd="0" presId="urn:microsoft.com/office/officeart/2005/8/layout/default"/>
    <dgm:cxn modelId="{C97AE9FF-B3A5-4C74-AC31-7A352E465A7C}" srcId="{30B2343E-547E-4060-AA25-DC05BF07F477}" destId="{7E51DC25-9EB1-415C-B15B-BC4AFD895DC7}" srcOrd="8" destOrd="0" parTransId="{769F1FD1-F2D3-4FBB-BADF-571ECBC19394}" sibTransId="{75BF3D6D-58F5-463D-AC69-ECB2F2B47E5F}"/>
    <dgm:cxn modelId="{B44449CD-9A40-494B-86AE-D726D511DF47}" type="presParOf" srcId="{A4DB3927-F2A4-4B05-8AD7-2FF7E6885588}" destId="{0151DA9C-808E-4FE9-952F-1E0D08386227}" srcOrd="0" destOrd="0" presId="urn:microsoft.com/office/officeart/2005/8/layout/default"/>
    <dgm:cxn modelId="{B7DD0372-1C3C-48ED-BD73-683DDE212E03}" type="presParOf" srcId="{A4DB3927-F2A4-4B05-8AD7-2FF7E6885588}" destId="{8C084A5D-A08B-4995-B276-B8EAB893539A}" srcOrd="1" destOrd="0" presId="urn:microsoft.com/office/officeart/2005/8/layout/default"/>
    <dgm:cxn modelId="{CDDC3CA5-6040-40A6-8C67-F544823756E3}" type="presParOf" srcId="{A4DB3927-F2A4-4B05-8AD7-2FF7E6885588}" destId="{8E6C8877-72C7-4C0A-A15B-33A8C01037A0}" srcOrd="2" destOrd="0" presId="urn:microsoft.com/office/officeart/2005/8/layout/default"/>
    <dgm:cxn modelId="{58DFE35A-9F4E-478A-9F26-ED1CFCBB742C}" type="presParOf" srcId="{A4DB3927-F2A4-4B05-8AD7-2FF7E6885588}" destId="{B26A06B9-CBD7-4FD7-A16F-1671C2425429}" srcOrd="3" destOrd="0" presId="urn:microsoft.com/office/officeart/2005/8/layout/default"/>
    <dgm:cxn modelId="{C352FBC9-E986-42DE-9642-C5140E5661BA}" type="presParOf" srcId="{A4DB3927-F2A4-4B05-8AD7-2FF7E6885588}" destId="{7B4950E7-280D-4E1D-9EEC-978A5EEE005A}" srcOrd="4" destOrd="0" presId="urn:microsoft.com/office/officeart/2005/8/layout/default"/>
    <dgm:cxn modelId="{5E027252-8A6E-43FF-BFF6-D37C99B126E9}" type="presParOf" srcId="{A4DB3927-F2A4-4B05-8AD7-2FF7E6885588}" destId="{643741AE-3C65-44B4-A1C2-8D225B504B0E}" srcOrd="5" destOrd="0" presId="urn:microsoft.com/office/officeart/2005/8/layout/default"/>
    <dgm:cxn modelId="{B5C8967A-0674-498E-921B-E3CC89652502}" type="presParOf" srcId="{A4DB3927-F2A4-4B05-8AD7-2FF7E6885588}" destId="{B726DDC7-E5BF-4E18-900C-9391F7CCA6B2}" srcOrd="6" destOrd="0" presId="urn:microsoft.com/office/officeart/2005/8/layout/default"/>
    <dgm:cxn modelId="{26FD8ECB-2329-4A7F-8C47-7EE799BCA735}" type="presParOf" srcId="{A4DB3927-F2A4-4B05-8AD7-2FF7E6885588}" destId="{79CFB610-C495-45EA-8633-D47549CA8129}" srcOrd="7" destOrd="0" presId="urn:microsoft.com/office/officeart/2005/8/layout/default"/>
    <dgm:cxn modelId="{687B3EFB-C6BD-4001-84E3-19EE979D876D}" type="presParOf" srcId="{A4DB3927-F2A4-4B05-8AD7-2FF7E6885588}" destId="{965B8399-5C1A-4D96-8118-C1383E1180C5}" srcOrd="8" destOrd="0" presId="urn:microsoft.com/office/officeart/2005/8/layout/default"/>
    <dgm:cxn modelId="{0093AFE1-D22D-4D38-879F-75A4B3C644EF}" type="presParOf" srcId="{A4DB3927-F2A4-4B05-8AD7-2FF7E6885588}" destId="{6403C792-D8AC-4BD9-9300-8ED2BB040D51}" srcOrd="9" destOrd="0" presId="urn:microsoft.com/office/officeart/2005/8/layout/default"/>
    <dgm:cxn modelId="{CFEA3873-C446-47A1-AAF6-AB2C9812A9E0}" type="presParOf" srcId="{A4DB3927-F2A4-4B05-8AD7-2FF7E6885588}" destId="{3634FBAB-8D01-4C3B-A152-EEEB6C620438}" srcOrd="10" destOrd="0" presId="urn:microsoft.com/office/officeart/2005/8/layout/default"/>
    <dgm:cxn modelId="{DF39B073-DD7E-41BF-9C01-6777646D682A}" type="presParOf" srcId="{A4DB3927-F2A4-4B05-8AD7-2FF7E6885588}" destId="{BE5D5481-15C4-4D8E-AD41-1D2595DE5B4A}" srcOrd="11" destOrd="0" presId="urn:microsoft.com/office/officeart/2005/8/layout/default"/>
    <dgm:cxn modelId="{BE69682A-1D69-4284-9008-63A13CD7F362}" type="presParOf" srcId="{A4DB3927-F2A4-4B05-8AD7-2FF7E6885588}" destId="{7AEA4ED7-FA81-4AC2-B213-5E718438EC52}" srcOrd="12" destOrd="0" presId="urn:microsoft.com/office/officeart/2005/8/layout/default"/>
    <dgm:cxn modelId="{5ED686A8-26BE-489F-95C1-DF342011BFC0}" type="presParOf" srcId="{A4DB3927-F2A4-4B05-8AD7-2FF7E6885588}" destId="{7EA85E44-6C1B-4BF9-B5AE-FE866A1A9D73}" srcOrd="13" destOrd="0" presId="urn:microsoft.com/office/officeart/2005/8/layout/default"/>
    <dgm:cxn modelId="{F5976460-A0F7-4615-A137-F0C618FF2D6B}" type="presParOf" srcId="{A4DB3927-F2A4-4B05-8AD7-2FF7E6885588}" destId="{B35D6F5F-A8D9-44B8-BE7A-1FB2779BC931}" srcOrd="14" destOrd="0" presId="urn:microsoft.com/office/officeart/2005/8/layout/default"/>
    <dgm:cxn modelId="{A0E44E7A-0CAE-4C00-9789-4DD26437FFE4}" type="presParOf" srcId="{A4DB3927-F2A4-4B05-8AD7-2FF7E6885588}" destId="{9C756C90-E74D-470E-88F4-B670162A3625}" srcOrd="15" destOrd="0" presId="urn:microsoft.com/office/officeart/2005/8/layout/default"/>
    <dgm:cxn modelId="{4CBE188E-C984-4E40-8963-675211F43461}" type="presParOf" srcId="{A4DB3927-F2A4-4B05-8AD7-2FF7E6885588}" destId="{1C66A64E-564A-4CAC-ADB5-8CD12615A463}"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0B2343E-547E-4060-AA25-DC05BF07F477}"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05A6B84B-21E4-4AA6-9DAD-62B4F1F5C23B}">
      <dgm:prSet/>
      <dgm:spPr/>
      <dgm:t>
        <a:bodyPr/>
        <a:lstStyle/>
        <a:p>
          <a:r>
            <a:rPr lang="en-US" dirty="0">
              <a:effectLst>
                <a:outerShdw blurRad="38100" dist="38100" dir="2700000" algn="tl">
                  <a:srgbClr val="000000">
                    <a:alpha val="43137"/>
                  </a:srgbClr>
                </a:outerShdw>
              </a:effectLst>
            </a:rPr>
            <a:t>Decreasing church attendance.</a:t>
          </a:r>
        </a:p>
      </dgm:t>
    </dgm:pt>
    <dgm:pt modelId="{AC34E091-4AF9-4D2A-8DA3-D31841A107C4}" type="parTrans" cxnId="{C70FD93D-DB74-4F16-A20D-C16A944B32E8}">
      <dgm:prSet/>
      <dgm:spPr/>
      <dgm:t>
        <a:bodyPr/>
        <a:lstStyle/>
        <a:p>
          <a:endParaRPr lang="en-US"/>
        </a:p>
      </dgm:t>
    </dgm:pt>
    <dgm:pt modelId="{AF2EDA6A-1915-4DEC-944F-6421C5A20FCC}" type="sibTrans" cxnId="{C70FD93D-DB74-4F16-A20D-C16A944B32E8}">
      <dgm:prSet/>
      <dgm:spPr/>
      <dgm:t>
        <a:bodyPr/>
        <a:lstStyle/>
        <a:p>
          <a:endParaRPr lang="en-US"/>
        </a:p>
      </dgm:t>
    </dgm:pt>
    <dgm:pt modelId="{C977F5C1-60D3-4E1F-9F16-CC376689596A}">
      <dgm:prSet/>
      <dgm:spPr/>
      <dgm:t>
        <a:bodyPr/>
        <a:lstStyle/>
        <a:p>
          <a:r>
            <a:rPr lang="en-US" dirty="0">
              <a:effectLst>
                <a:outerShdw blurRad="38100" dist="38100" dir="2700000" algn="tl">
                  <a:srgbClr val="000000">
                    <a:alpha val="43137"/>
                  </a:srgbClr>
                </a:outerShdw>
              </a:effectLst>
            </a:rPr>
            <a:t>Peer comparison.</a:t>
          </a:r>
        </a:p>
      </dgm:t>
    </dgm:pt>
    <dgm:pt modelId="{173974CD-A5B9-4C62-91A4-FF52FDBDD475}" type="parTrans" cxnId="{208F91F0-F032-4102-B048-0A35EBEC2F1B}">
      <dgm:prSet/>
      <dgm:spPr/>
      <dgm:t>
        <a:bodyPr/>
        <a:lstStyle/>
        <a:p>
          <a:endParaRPr lang="en-US"/>
        </a:p>
      </dgm:t>
    </dgm:pt>
    <dgm:pt modelId="{64D3291C-57E6-4C22-96B4-7F27195EF772}" type="sibTrans" cxnId="{208F91F0-F032-4102-B048-0A35EBEC2F1B}">
      <dgm:prSet/>
      <dgm:spPr/>
      <dgm:t>
        <a:bodyPr/>
        <a:lstStyle/>
        <a:p>
          <a:endParaRPr lang="en-US"/>
        </a:p>
      </dgm:t>
    </dgm:pt>
    <dgm:pt modelId="{9CB15DA9-312D-4322-876B-42D109898E89}">
      <dgm:prSet/>
      <dgm:spPr/>
      <dgm:t>
        <a:bodyPr/>
        <a:lstStyle/>
        <a:p>
          <a:r>
            <a:rPr lang="en-US" dirty="0">
              <a:effectLst>
                <a:outerShdw blurRad="38100" dist="38100" dir="2700000" algn="tl">
                  <a:srgbClr val="000000">
                    <a:alpha val="43137"/>
                  </a:srgbClr>
                </a:outerShdw>
              </a:effectLst>
            </a:rPr>
            <a:t>Increased living costs coupled with static income.</a:t>
          </a:r>
        </a:p>
      </dgm:t>
    </dgm:pt>
    <dgm:pt modelId="{24692CC9-688B-4002-9F38-C7A7CF379E15}" type="parTrans" cxnId="{2EE58F16-CF5D-47D0-B9FA-5940363DA46D}">
      <dgm:prSet/>
      <dgm:spPr/>
      <dgm:t>
        <a:bodyPr/>
        <a:lstStyle/>
        <a:p>
          <a:endParaRPr lang="en-US"/>
        </a:p>
      </dgm:t>
    </dgm:pt>
    <dgm:pt modelId="{B599919F-2494-4F5B-8771-F5ECFCA27AF9}" type="sibTrans" cxnId="{2EE58F16-CF5D-47D0-B9FA-5940363DA46D}">
      <dgm:prSet/>
      <dgm:spPr/>
      <dgm:t>
        <a:bodyPr/>
        <a:lstStyle/>
        <a:p>
          <a:endParaRPr lang="en-US"/>
        </a:p>
      </dgm:t>
    </dgm:pt>
    <dgm:pt modelId="{73E02EA9-8D19-44E1-B4CC-1801A3FACA04}">
      <dgm:prSet/>
      <dgm:spPr/>
      <dgm:t>
        <a:bodyPr/>
        <a:lstStyle/>
        <a:p>
          <a:r>
            <a:rPr lang="en-US" dirty="0">
              <a:effectLst>
                <a:outerShdw blurRad="38100" dist="38100" dir="2700000" algn="tl">
                  <a:srgbClr val="000000">
                    <a:alpha val="43137"/>
                  </a:srgbClr>
                </a:outerShdw>
              </a:effectLst>
            </a:rPr>
            <a:t>No control over time—on call 24/7.</a:t>
          </a:r>
        </a:p>
      </dgm:t>
    </dgm:pt>
    <dgm:pt modelId="{0B6EC717-FCA0-480B-8BCF-23E03204D30F}" type="parTrans" cxnId="{08BC48E9-79F4-4921-9DA1-A413153DD04A}">
      <dgm:prSet/>
      <dgm:spPr/>
      <dgm:t>
        <a:bodyPr/>
        <a:lstStyle/>
        <a:p>
          <a:endParaRPr lang="en-US"/>
        </a:p>
      </dgm:t>
    </dgm:pt>
    <dgm:pt modelId="{B8F15AC1-608D-43AD-BB2D-892E6C6366BD}" type="sibTrans" cxnId="{08BC48E9-79F4-4921-9DA1-A413153DD04A}">
      <dgm:prSet/>
      <dgm:spPr/>
      <dgm:t>
        <a:bodyPr/>
        <a:lstStyle/>
        <a:p>
          <a:endParaRPr lang="en-US"/>
        </a:p>
      </dgm:t>
    </dgm:pt>
    <dgm:pt modelId="{8E620D95-A380-4385-9CC3-54D1D6EA9ED4}">
      <dgm:prSet/>
      <dgm:spPr/>
      <dgm:t>
        <a:bodyPr/>
        <a:lstStyle/>
        <a:p>
          <a:r>
            <a:rPr lang="en-US" dirty="0">
              <a:effectLst>
                <a:outerShdw blurRad="38100" dist="38100" dir="2700000" algn="tl">
                  <a:srgbClr val="000000">
                    <a:alpha val="43137"/>
                  </a:srgbClr>
                </a:outerShdw>
              </a:effectLst>
            </a:rPr>
            <a:t>Fear of open conversation with church about family needs.</a:t>
          </a:r>
        </a:p>
      </dgm:t>
    </dgm:pt>
    <dgm:pt modelId="{400E04B3-3B20-4032-BB2D-8B1723E76975}" type="parTrans" cxnId="{9BBF493E-4B7D-45CB-B56B-8DF67164559E}">
      <dgm:prSet/>
      <dgm:spPr/>
      <dgm:t>
        <a:bodyPr/>
        <a:lstStyle/>
        <a:p>
          <a:endParaRPr lang="en-US"/>
        </a:p>
      </dgm:t>
    </dgm:pt>
    <dgm:pt modelId="{3534A37A-946D-45F5-B057-6435E637BB6E}" type="sibTrans" cxnId="{9BBF493E-4B7D-45CB-B56B-8DF67164559E}">
      <dgm:prSet/>
      <dgm:spPr/>
      <dgm:t>
        <a:bodyPr/>
        <a:lstStyle/>
        <a:p>
          <a:endParaRPr lang="en-US"/>
        </a:p>
      </dgm:t>
    </dgm:pt>
    <dgm:pt modelId="{1CA115F0-EF01-4234-986B-C31EF0EF47F8}">
      <dgm:prSet/>
      <dgm:spPr/>
      <dgm:t>
        <a:bodyPr/>
        <a:lstStyle/>
        <a:p>
          <a:r>
            <a:rPr lang="en-US" dirty="0">
              <a:effectLst>
                <a:outerShdw blurRad="38100" dist="38100" dir="2700000" algn="tl">
                  <a:srgbClr val="000000">
                    <a:alpha val="43137"/>
                  </a:srgbClr>
                </a:outerShdw>
              </a:effectLst>
            </a:rPr>
            <a:t>Negative feedback from troublesome individuals.</a:t>
          </a:r>
        </a:p>
      </dgm:t>
    </dgm:pt>
    <dgm:pt modelId="{02557337-F0E2-4A07-99A5-22F595123173}" type="parTrans" cxnId="{A34193A0-6A68-462C-B3B3-D4994A8625C5}">
      <dgm:prSet/>
      <dgm:spPr/>
      <dgm:t>
        <a:bodyPr/>
        <a:lstStyle/>
        <a:p>
          <a:endParaRPr lang="en-US"/>
        </a:p>
      </dgm:t>
    </dgm:pt>
    <dgm:pt modelId="{84EA2942-4CAE-422A-A80B-DFCB8B43298D}" type="sibTrans" cxnId="{A34193A0-6A68-462C-B3B3-D4994A8625C5}">
      <dgm:prSet/>
      <dgm:spPr/>
      <dgm:t>
        <a:bodyPr/>
        <a:lstStyle/>
        <a:p>
          <a:endParaRPr lang="en-US"/>
        </a:p>
      </dgm:t>
    </dgm:pt>
    <dgm:pt modelId="{2A4C4816-0ED9-48A8-9744-B715CF028D3B}">
      <dgm:prSet/>
      <dgm:spPr/>
      <dgm:t>
        <a:bodyPr/>
        <a:lstStyle/>
        <a:p>
          <a:r>
            <a:rPr lang="en-US" dirty="0">
              <a:effectLst>
                <a:outerShdw blurRad="38100" dist="38100" dir="2700000" algn="tl">
                  <a:srgbClr val="000000">
                    <a:alpha val="43137"/>
                  </a:srgbClr>
                </a:outerShdw>
              </a:effectLst>
            </a:rPr>
            <a:t>Not trained for a career outside of the church.</a:t>
          </a:r>
        </a:p>
      </dgm:t>
    </dgm:pt>
    <dgm:pt modelId="{605A699E-D388-429A-8EC5-14478150E550}" type="parTrans" cxnId="{3ED04523-BAE8-40AB-91AB-B6FB301E6ED0}">
      <dgm:prSet/>
      <dgm:spPr/>
      <dgm:t>
        <a:bodyPr/>
        <a:lstStyle/>
        <a:p>
          <a:endParaRPr lang="en-US"/>
        </a:p>
      </dgm:t>
    </dgm:pt>
    <dgm:pt modelId="{7ECA4FF9-09E0-42D3-A2EF-520F0F155782}" type="sibTrans" cxnId="{3ED04523-BAE8-40AB-91AB-B6FB301E6ED0}">
      <dgm:prSet/>
      <dgm:spPr/>
      <dgm:t>
        <a:bodyPr/>
        <a:lstStyle/>
        <a:p>
          <a:endParaRPr lang="en-US"/>
        </a:p>
      </dgm:t>
    </dgm:pt>
    <dgm:pt modelId="{373E2722-7176-44A4-8E74-2B18A8917B8B}">
      <dgm:prSet/>
      <dgm:spPr/>
      <dgm:t>
        <a:bodyPr/>
        <a:lstStyle/>
        <a:p>
          <a:r>
            <a:rPr lang="en-US" dirty="0">
              <a:effectLst>
                <a:outerShdw blurRad="38100" dist="38100" dir="2700000" algn="tl">
                  <a:srgbClr val="000000">
                    <a:alpha val="43137"/>
                  </a:srgbClr>
                </a:outerShdw>
              </a:effectLst>
            </a:rPr>
            <a:t>Guilt that taking on a career would show lack of faith.</a:t>
          </a:r>
        </a:p>
      </dgm:t>
    </dgm:pt>
    <dgm:pt modelId="{8E961064-90CC-4910-92B1-8811D69FB8A7}" type="parTrans" cxnId="{96F9CECA-BD5F-488E-858A-52C3222AB7A1}">
      <dgm:prSet/>
      <dgm:spPr/>
      <dgm:t>
        <a:bodyPr/>
        <a:lstStyle/>
        <a:p>
          <a:endParaRPr lang="en-US"/>
        </a:p>
      </dgm:t>
    </dgm:pt>
    <dgm:pt modelId="{F6262A60-4B8A-41EE-907C-F802D70BDC10}" type="sibTrans" cxnId="{96F9CECA-BD5F-488E-858A-52C3222AB7A1}">
      <dgm:prSet/>
      <dgm:spPr/>
      <dgm:t>
        <a:bodyPr/>
        <a:lstStyle/>
        <a:p>
          <a:endParaRPr lang="en-US"/>
        </a:p>
      </dgm:t>
    </dgm:pt>
    <dgm:pt modelId="{7E51DC25-9EB1-415C-B15B-BC4AFD895DC7}">
      <dgm:prSet/>
      <dgm:spPr/>
      <dgm:t>
        <a:bodyPr/>
        <a:lstStyle/>
        <a:p>
          <a:r>
            <a:rPr lang="en-US" dirty="0">
              <a:effectLst>
                <a:outerShdw blurRad="38100" dist="38100" dir="2700000" algn="tl">
                  <a:srgbClr val="000000">
                    <a:alpha val="43137"/>
                  </a:srgbClr>
                </a:outerShdw>
              </a:effectLst>
            </a:rPr>
            <a:t>Holding a career in a church that expects full-time work for part-time salary.</a:t>
          </a:r>
        </a:p>
      </dgm:t>
    </dgm:pt>
    <dgm:pt modelId="{769F1FD1-F2D3-4FBB-BADF-571ECBC19394}" type="parTrans" cxnId="{C97AE9FF-B3A5-4C74-AC31-7A352E465A7C}">
      <dgm:prSet/>
      <dgm:spPr/>
      <dgm:t>
        <a:bodyPr/>
        <a:lstStyle/>
        <a:p>
          <a:endParaRPr lang="en-US"/>
        </a:p>
      </dgm:t>
    </dgm:pt>
    <dgm:pt modelId="{75BF3D6D-58F5-463D-AC69-ECB2F2B47E5F}" type="sibTrans" cxnId="{C97AE9FF-B3A5-4C74-AC31-7A352E465A7C}">
      <dgm:prSet/>
      <dgm:spPr/>
      <dgm:t>
        <a:bodyPr/>
        <a:lstStyle/>
        <a:p>
          <a:endParaRPr lang="en-US"/>
        </a:p>
      </dgm:t>
    </dgm:pt>
    <dgm:pt modelId="{A4DB3927-F2A4-4B05-8AD7-2FF7E6885588}" type="pres">
      <dgm:prSet presAssocID="{30B2343E-547E-4060-AA25-DC05BF07F477}" presName="diagram" presStyleCnt="0">
        <dgm:presLayoutVars>
          <dgm:dir/>
          <dgm:resizeHandles val="exact"/>
        </dgm:presLayoutVars>
      </dgm:prSet>
      <dgm:spPr/>
    </dgm:pt>
    <dgm:pt modelId="{0151DA9C-808E-4FE9-952F-1E0D08386227}" type="pres">
      <dgm:prSet presAssocID="{05A6B84B-21E4-4AA6-9DAD-62B4F1F5C23B}" presName="node" presStyleLbl="node1" presStyleIdx="0" presStyleCnt="9">
        <dgm:presLayoutVars>
          <dgm:bulletEnabled val="1"/>
        </dgm:presLayoutVars>
      </dgm:prSet>
      <dgm:spPr/>
    </dgm:pt>
    <dgm:pt modelId="{8C084A5D-A08B-4995-B276-B8EAB893539A}" type="pres">
      <dgm:prSet presAssocID="{AF2EDA6A-1915-4DEC-944F-6421C5A20FCC}" presName="sibTrans" presStyleCnt="0"/>
      <dgm:spPr/>
    </dgm:pt>
    <dgm:pt modelId="{8E6C8877-72C7-4C0A-A15B-33A8C01037A0}" type="pres">
      <dgm:prSet presAssocID="{C977F5C1-60D3-4E1F-9F16-CC376689596A}" presName="node" presStyleLbl="node1" presStyleIdx="1" presStyleCnt="9">
        <dgm:presLayoutVars>
          <dgm:bulletEnabled val="1"/>
        </dgm:presLayoutVars>
      </dgm:prSet>
      <dgm:spPr/>
    </dgm:pt>
    <dgm:pt modelId="{B26A06B9-CBD7-4FD7-A16F-1671C2425429}" type="pres">
      <dgm:prSet presAssocID="{64D3291C-57E6-4C22-96B4-7F27195EF772}" presName="sibTrans" presStyleCnt="0"/>
      <dgm:spPr/>
    </dgm:pt>
    <dgm:pt modelId="{7B4950E7-280D-4E1D-9EEC-978A5EEE005A}" type="pres">
      <dgm:prSet presAssocID="{9CB15DA9-312D-4322-876B-42D109898E89}" presName="node" presStyleLbl="node1" presStyleIdx="2" presStyleCnt="9">
        <dgm:presLayoutVars>
          <dgm:bulletEnabled val="1"/>
        </dgm:presLayoutVars>
      </dgm:prSet>
      <dgm:spPr/>
    </dgm:pt>
    <dgm:pt modelId="{643741AE-3C65-44B4-A1C2-8D225B504B0E}" type="pres">
      <dgm:prSet presAssocID="{B599919F-2494-4F5B-8771-F5ECFCA27AF9}" presName="sibTrans" presStyleCnt="0"/>
      <dgm:spPr/>
    </dgm:pt>
    <dgm:pt modelId="{B726DDC7-E5BF-4E18-900C-9391F7CCA6B2}" type="pres">
      <dgm:prSet presAssocID="{73E02EA9-8D19-44E1-B4CC-1801A3FACA04}" presName="node" presStyleLbl="node1" presStyleIdx="3" presStyleCnt="9">
        <dgm:presLayoutVars>
          <dgm:bulletEnabled val="1"/>
        </dgm:presLayoutVars>
      </dgm:prSet>
      <dgm:spPr/>
    </dgm:pt>
    <dgm:pt modelId="{79CFB610-C495-45EA-8633-D47549CA8129}" type="pres">
      <dgm:prSet presAssocID="{B8F15AC1-608D-43AD-BB2D-892E6C6366BD}" presName="sibTrans" presStyleCnt="0"/>
      <dgm:spPr/>
    </dgm:pt>
    <dgm:pt modelId="{965B8399-5C1A-4D96-8118-C1383E1180C5}" type="pres">
      <dgm:prSet presAssocID="{8E620D95-A380-4385-9CC3-54D1D6EA9ED4}" presName="node" presStyleLbl="node1" presStyleIdx="4" presStyleCnt="9">
        <dgm:presLayoutVars>
          <dgm:bulletEnabled val="1"/>
        </dgm:presLayoutVars>
      </dgm:prSet>
      <dgm:spPr/>
    </dgm:pt>
    <dgm:pt modelId="{6403C792-D8AC-4BD9-9300-8ED2BB040D51}" type="pres">
      <dgm:prSet presAssocID="{3534A37A-946D-45F5-B057-6435E637BB6E}" presName="sibTrans" presStyleCnt="0"/>
      <dgm:spPr/>
    </dgm:pt>
    <dgm:pt modelId="{3634FBAB-8D01-4C3B-A152-EEEB6C620438}" type="pres">
      <dgm:prSet presAssocID="{1CA115F0-EF01-4234-986B-C31EF0EF47F8}" presName="node" presStyleLbl="node1" presStyleIdx="5" presStyleCnt="9">
        <dgm:presLayoutVars>
          <dgm:bulletEnabled val="1"/>
        </dgm:presLayoutVars>
      </dgm:prSet>
      <dgm:spPr/>
    </dgm:pt>
    <dgm:pt modelId="{BE5D5481-15C4-4D8E-AD41-1D2595DE5B4A}" type="pres">
      <dgm:prSet presAssocID="{84EA2942-4CAE-422A-A80B-DFCB8B43298D}" presName="sibTrans" presStyleCnt="0"/>
      <dgm:spPr/>
    </dgm:pt>
    <dgm:pt modelId="{7AEA4ED7-FA81-4AC2-B213-5E718438EC52}" type="pres">
      <dgm:prSet presAssocID="{2A4C4816-0ED9-48A8-9744-B715CF028D3B}" presName="node" presStyleLbl="node1" presStyleIdx="6" presStyleCnt="9">
        <dgm:presLayoutVars>
          <dgm:bulletEnabled val="1"/>
        </dgm:presLayoutVars>
      </dgm:prSet>
      <dgm:spPr/>
    </dgm:pt>
    <dgm:pt modelId="{7EA85E44-6C1B-4BF9-B5AE-FE866A1A9D73}" type="pres">
      <dgm:prSet presAssocID="{7ECA4FF9-09E0-42D3-A2EF-520F0F155782}" presName="sibTrans" presStyleCnt="0"/>
      <dgm:spPr/>
    </dgm:pt>
    <dgm:pt modelId="{B35D6F5F-A8D9-44B8-BE7A-1FB2779BC931}" type="pres">
      <dgm:prSet presAssocID="{373E2722-7176-44A4-8E74-2B18A8917B8B}" presName="node" presStyleLbl="node1" presStyleIdx="7" presStyleCnt="9">
        <dgm:presLayoutVars>
          <dgm:bulletEnabled val="1"/>
        </dgm:presLayoutVars>
      </dgm:prSet>
      <dgm:spPr/>
    </dgm:pt>
    <dgm:pt modelId="{9C756C90-E74D-470E-88F4-B670162A3625}" type="pres">
      <dgm:prSet presAssocID="{F6262A60-4B8A-41EE-907C-F802D70BDC10}" presName="sibTrans" presStyleCnt="0"/>
      <dgm:spPr/>
    </dgm:pt>
    <dgm:pt modelId="{1C66A64E-564A-4CAC-ADB5-8CD12615A463}" type="pres">
      <dgm:prSet presAssocID="{7E51DC25-9EB1-415C-B15B-BC4AFD895DC7}" presName="node" presStyleLbl="node1" presStyleIdx="8" presStyleCnt="9">
        <dgm:presLayoutVars>
          <dgm:bulletEnabled val="1"/>
        </dgm:presLayoutVars>
      </dgm:prSet>
      <dgm:spPr/>
    </dgm:pt>
  </dgm:ptLst>
  <dgm:cxnLst>
    <dgm:cxn modelId="{2EE58F16-CF5D-47D0-B9FA-5940363DA46D}" srcId="{30B2343E-547E-4060-AA25-DC05BF07F477}" destId="{9CB15DA9-312D-4322-876B-42D109898E89}" srcOrd="2" destOrd="0" parTransId="{24692CC9-688B-4002-9F38-C7A7CF379E15}" sibTransId="{B599919F-2494-4F5B-8771-F5ECFCA27AF9}"/>
    <dgm:cxn modelId="{3ED04523-BAE8-40AB-91AB-B6FB301E6ED0}" srcId="{30B2343E-547E-4060-AA25-DC05BF07F477}" destId="{2A4C4816-0ED9-48A8-9744-B715CF028D3B}" srcOrd="6" destOrd="0" parTransId="{605A699E-D388-429A-8EC5-14478150E550}" sibTransId="{7ECA4FF9-09E0-42D3-A2EF-520F0F155782}"/>
    <dgm:cxn modelId="{C70FD93D-DB74-4F16-A20D-C16A944B32E8}" srcId="{30B2343E-547E-4060-AA25-DC05BF07F477}" destId="{05A6B84B-21E4-4AA6-9DAD-62B4F1F5C23B}" srcOrd="0" destOrd="0" parTransId="{AC34E091-4AF9-4D2A-8DA3-D31841A107C4}" sibTransId="{AF2EDA6A-1915-4DEC-944F-6421C5A20FCC}"/>
    <dgm:cxn modelId="{9BBF493E-4B7D-45CB-B56B-8DF67164559E}" srcId="{30B2343E-547E-4060-AA25-DC05BF07F477}" destId="{8E620D95-A380-4385-9CC3-54D1D6EA9ED4}" srcOrd="4" destOrd="0" parTransId="{400E04B3-3B20-4032-BB2D-8B1723E76975}" sibTransId="{3534A37A-946D-45F5-B057-6435E637BB6E}"/>
    <dgm:cxn modelId="{A7090642-9F6E-4E0D-97B7-CA41A0E045C9}" type="presOf" srcId="{05A6B84B-21E4-4AA6-9DAD-62B4F1F5C23B}" destId="{0151DA9C-808E-4FE9-952F-1E0D08386227}" srcOrd="0" destOrd="0" presId="urn:microsoft.com/office/officeart/2005/8/layout/default"/>
    <dgm:cxn modelId="{6ED20568-D821-4A86-BD67-9CF6C8E6C8D4}" type="presOf" srcId="{7E51DC25-9EB1-415C-B15B-BC4AFD895DC7}" destId="{1C66A64E-564A-4CAC-ADB5-8CD12615A463}" srcOrd="0" destOrd="0" presId="urn:microsoft.com/office/officeart/2005/8/layout/default"/>
    <dgm:cxn modelId="{2D04D986-B6C7-4D27-91CE-25B7120DA042}" type="presOf" srcId="{373E2722-7176-44A4-8E74-2B18A8917B8B}" destId="{B35D6F5F-A8D9-44B8-BE7A-1FB2779BC931}" srcOrd="0" destOrd="0" presId="urn:microsoft.com/office/officeart/2005/8/layout/default"/>
    <dgm:cxn modelId="{A34193A0-6A68-462C-B3B3-D4994A8625C5}" srcId="{30B2343E-547E-4060-AA25-DC05BF07F477}" destId="{1CA115F0-EF01-4234-986B-C31EF0EF47F8}" srcOrd="5" destOrd="0" parTransId="{02557337-F0E2-4A07-99A5-22F595123173}" sibTransId="{84EA2942-4CAE-422A-A80B-DFCB8B43298D}"/>
    <dgm:cxn modelId="{A6288BB4-AEC2-4A3A-B2AF-A76FBF3AE0C6}" type="presOf" srcId="{C977F5C1-60D3-4E1F-9F16-CC376689596A}" destId="{8E6C8877-72C7-4C0A-A15B-33A8C01037A0}" srcOrd="0" destOrd="0" presId="urn:microsoft.com/office/officeart/2005/8/layout/default"/>
    <dgm:cxn modelId="{692DC9B9-1D31-4A35-AA35-1CC96B24AB7E}" type="presOf" srcId="{73E02EA9-8D19-44E1-B4CC-1801A3FACA04}" destId="{B726DDC7-E5BF-4E18-900C-9391F7CCA6B2}" srcOrd="0" destOrd="0" presId="urn:microsoft.com/office/officeart/2005/8/layout/default"/>
    <dgm:cxn modelId="{AF6E8BBD-F46F-4A82-9CDE-7320A67ACC82}" type="presOf" srcId="{8E620D95-A380-4385-9CC3-54D1D6EA9ED4}" destId="{965B8399-5C1A-4D96-8118-C1383E1180C5}" srcOrd="0" destOrd="0" presId="urn:microsoft.com/office/officeart/2005/8/layout/default"/>
    <dgm:cxn modelId="{96F9CECA-BD5F-488E-858A-52C3222AB7A1}" srcId="{30B2343E-547E-4060-AA25-DC05BF07F477}" destId="{373E2722-7176-44A4-8E74-2B18A8917B8B}" srcOrd="7" destOrd="0" parTransId="{8E961064-90CC-4910-92B1-8811D69FB8A7}" sibTransId="{F6262A60-4B8A-41EE-907C-F802D70BDC10}"/>
    <dgm:cxn modelId="{687CE7CC-55EA-4B2E-A8D1-ADDBFB7F5B76}" type="presOf" srcId="{2A4C4816-0ED9-48A8-9744-B715CF028D3B}" destId="{7AEA4ED7-FA81-4AC2-B213-5E718438EC52}" srcOrd="0" destOrd="0" presId="urn:microsoft.com/office/officeart/2005/8/layout/default"/>
    <dgm:cxn modelId="{4F809ED9-C527-4194-9929-34FD59FA5568}" type="presOf" srcId="{9CB15DA9-312D-4322-876B-42D109898E89}" destId="{7B4950E7-280D-4E1D-9EEC-978A5EEE005A}" srcOrd="0" destOrd="0" presId="urn:microsoft.com/office/officeart/2005/8/layout/default"/>
    <dgm:cxn modelId="{D7E7C4E1-C018-401E-904D-55ACF02BC315}" type="presOf" srcId="{1CA115F0-EF01-4234-986B-C31EF0EF47F8}" destId="{3634FBAB-8D01-4C3B-A152-EEEB6C620438}" srcOrd="0" destOrd="0" presId="urn:microsoft.com/office/officeart/2005/8/layout/default"/>
    <dgm:cxn modelId="{08BC48E9-79F4-4921-9DA1-A413153DD04A}" srcId="{30B2343E-547E-4060-AA25-DC05BF07F477}" destId="{73E02EA9-8D19-44E1-B4CC-1801A3FACA04}" srcOrd="3" destOrd="0" parTransId="{0B6EC717-FCA0-480B-8BCF-23E03204D30F}" sibTransId="{B8F15AC1-608D-43AD-BB2D-892E6C6366BD}"/>
    <dgm:cxn modelId="{208F91F0-F032-4102-B048-0A35EBEC2F1B}" srcId="{30B2343E-547E-4060-AA25-DC05BF07F477}" destId="{C977F5C1-60D3-4E1F-9F16-CC376689596A}" srcOrd="1" destOrd="0" parTransId="{173974CD-A5B9-4C62-91A4-FF52FDBDD475}" sibTransId="{64D3291C-57E6-4C22-96B4-7F27195EF772}"/>
    <dgm:cxn modelId="{9A7CECF1-4A2E-4A54-83B7-017011D2F529}" type="presOf" srcId="{30B2343E-547E-4060-AA25-DC05BF07F477}" destId="{A4DB3927-F2A4-4B05-8AD7-2FF7E6885588}" srcOrd="0" destOrd="0" presId="urn:microsoft.com/office/officeart/2005/8/layout/default"/>
    <dgm:cxn modelId="{C97AE9FF-B3A5-4C74-AC31-7A352E465A7C}" srcId="{30B2343E-547E-4060-AA25-DC05BF07F477}" destId="{7E51DC25-9EB1-415C-B15B-BC4AFD895DC7}" srcOrd="8" destOrd="0" parTransId="{769F1FD1-F2D3-4FBB-BADF-571ECBC19394}" sibTransId="{75BF3D6D-58F5-463D-AC69-ECB2F2B47E5F}"/>
    <dgm:cxn modelId="{B44449CD-9A40-494B-86AE-D726D511DF47}" type="presParOf" srcId="{A4DB3927-F2A4-4B05-8AD7-2FF7E6885588}" destId="{0151DA9C-808E-4FE9-952F-1E0D08386227}" srcOrd="0" destOrd="0" presId="urn:microsoft.com/office/officeart/2005/8/layout/default"/>
    <dgm:cxn modelId="{B7DD0372-1C3C-48ED-BD73-683DDE212E03}" type="presParOf" srcId="{A4DB3927-F2A4-4B05-8AD7-2FF7E6885588}" destId="{8C084A5D-A08B-4995-B276-B8EAB893539A}" srcOrd="1" destOrd="0" presId="urn:microsoft.com/office/officeart/2005/8/layout/default"/>
    <dgm:cxn modelId="{CDDC3CA5-6040-40A6-8C67-F544823756E3}" type="presParOf" srcId="{A4DB3927-F2A4-4B05-8AD7-2FF7E6885588}" destId="{8E6C8877-72C7-4C0A-A15B-33A8C01037A0}" srcOrd="2" destOrd="0" presId="urn:microsoft.com/office/officeart/2005/8/layout/default"/>
    <dgm:cxn modelId="{58DFE35A-9F4E-478A-9F26-ED1CFCBB742C}" type="presParOf" srcId="{A4DB3927-F2A4-4B05-8AD7-2FF7E6885588}" destId="{B26A06B9-CBD7-4FD7-A16F-1671C2425429}" srcOrd="3" destOrd="0" presId="urn:microsoft.com/office/officeart/2005/8/layout/default"/>
    <dgm:cxn modelId="{C352FBC9-E986-42DE-9642-C5140E5661BA}" type="presParOf" srcId="{A4DB3927-F2A4-4B05-8AD7-2FF7E6885588}" destId="{7B4950E7-280D-4E1D-9EEC-978A5EEE005A}" srcOrd="4" destOrd="0" presId="urn:microsoft.com/office/officeart/2005/8/layout/default"/>
    <dgm:cxn modelId="{5E027252-8A6E-43FF-BFF6-D37C99B126E9}" type="presParOf" srcId="{A4DB3927-F2A4-4B05-8AD7-2FF7E6885588}" destId="{643741AE-3C65-44B4-A1C2-8D225B504B0E}" srcOrd="5" destOrd="0" presId="urn:microsoft.com/office/officeart/2005/8/layout/default"/>
    <dgm:cxn modelId="{B5C8967A-0674-498E-921B-E3CC89652502}" type="presParOf" srcId="{A4DB3927-F2A4-4B05-8AD7-2FF7E6885588}" destId="{B726DDC7-E5BF-4E18-900C-9391F7CCA6B2}" srcOrd="6" destOrd="0" presId="urn:microsoft.com/office/officeart/2005/8/layout/default"/>
    <dgm:cxn modelId="{26FD8ECB-2329-4A7F-8C47-7EE799BCA735}" type="presParOf" srcId="{A4DB3927-F2A4-4B05-8AD7-2FF7E6885588}" destId="{79CFB610-C495-45EA-8633-D47549CA8129}" srcOrd="7" destOrd="0" presId="urn:microsoft.com/office/officeart/2005/8/layout/default"/>
    <dgm:cxn modelId="{687B3EFB-C6BD-4001-84E3-19EE979D876D}" type="presParOf" srcId="{A4DB3927-F2A4-4B05-8AD7-2FF7E6885588}" destId="{965B8399-5C1A-4D96-8118-C1383E1180C5}" srcOrd="8" destOrd="0" presId="urn:microsoft.com/office/officeart/2005/8/layout/default"/>
    <dgm:cxn modelId="{0093AFE1-D22D-4D38-879F-75A4B3C644EF}" type="presParOf" srcId="{A4DB3927-F2A4-4B05-8AD7-2FF7E6885588}" destId="{6403C792-D8AC-4BD9-9300-8ED2BB040D51}" srcOrd="9" destOrd="0" presId="urn:microsoft.com/office/officeart/2005/8/layout/default"/>
    <dgm:cxn modelId="{CFEA3873-C446-47A1-AAF6-AB2C9812A9E0}" type="presParOf" srcId="{A4DB3927-F2A4-4B05-8AD7-2FF7E6885588}" destId="{3634FBAB-8D01-4C3B-A152-EEEB6C620438}" srcOrd="10" destOrd="0" presId="urn:microsoft.com/office/officeart/2005/8/layout/default"/>
    <dgm:cxn modelId="{DF39B073-DD7E-41BF-9C01-6777646D682A}" type="presParOf" srcId="{A4DB3927-F2A4-4B05-8AD7-2FF7E6885588}" destId="{BE5D5481-15C4-4D8E-AD41-1D2595DE5B4A}" srcOrd="11" destOrd="0" presId="urn:microsoft.com/office/officeart/2005/8/layout/default"/>
    <dgm:cxn modelId="{BE69682A-1D69-4284-9008-63A13CD7F362}" type="presParOf" srcId="{A4DB3927-F2A4-4B05-8AD7-2FF7E6885588}" destId="{7AEA4ED7-FA81-4AC2-B213-5E718438EC52}" srcOrd="12" destOrd="0" presId="urn:microsoft.com/office/officeart/2005/8/layout/default"/>
    <dgm:cxn modelId="{5ED686A8-26BE-489F-95C1-DF342011BFC0}" type="presParOf" srcId="{A4DB3927-F2A4-4B05-8AD7-2FF7E6885588}" destId="{7EA85E44-6C1B-4BF9-B5AE-FE866A1A9D73}" srcOrd="13" destOrd="0" presId="urn:microsoft.com/office/officeart/2005/8/layout/default"/>
    <dgm:cxn modelId="{F5976460-A0F7-4615-A137-F0C618FF2D6B}" type="presParOf" srcId="{A4DB3927-F2A4-4B05-8AD7-2FF7E6885588}" destId="{B35D6F5F-A8D9-44B8-BE7A-1FB2779BC931}" srcOrd="14" destOrd="0" presId="urn:microsoft.com/office/officeart/2005/8/layout/default"/>
    <dgm:cxn modelId="{A0E44E7A-0CAE-4C00-9789-4DD26437FFE4}" type="presParOf" srcId="{A4DB3927-F2A4-4B05-8AD7-2FF7E6885588}" destId="{9C756C90-E74D-470E-88F4-B670162A3625}" srcOrd="15" destOrd="0" presId="urn:microsoft.com/office/officeart/2005/8/layout/default"/>
    <dgm:cxn modelId="{4CBE188E-C984-4E40-8963-675211F43461}" type="presParOf" srcId="{A4DB3927-F2A4-4B05-8AD7-2FF7E6885588}" destId="{1C66A64E-564A-4CAC-ADB5-8CD12615A463}"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0B2343E-547E-4060-AA25-DC05BF07F477}"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05A6B84B-21E4-4AA6-9DAD-62B4F1F5C23B}">
      <dgm:prSet/>
      <dgm:spPr/>
      <dgm:t>
        <a:bodyPr/>
        <a:lstStyle/>
        <a:p>
          <a:r>
            <a:rPr lang="en-US" dirty="0">
              <a:effectLst>
                <a:outerShdw blurRad="38100" dist="38100" dir="2700000" algn="tl">
                  <a:srgbClr val="000000">
                    <a:alpha val="43137"/>
                  </a:srgbClr>
                </a:outerShdw>
              </a:effectLst>
            </a:rPr>
            <a:t>Decreasing church attendance.</a:t>
          </a:r>
        </a:p>
      </dgm:t>
    </dgm:pt>
    <dgm:pt modelId="{AC34E091-4AF9-4D2A-8DA3-D31841A107C4}" type="parTrans" cxnId="{C70FD93D-DB74-4F16-A20D-C16A944B32E8}">
      <dgm:prSet/>
      <dgm:spPr/>
      <dgm:t>
        <a:bodyPr/>
        <a:lstStyle/>
        <a:p>
          <a:endParaRPr lang="en-US"/>
        </a:p>
      </dgm:t>
    </dgm:pt>
    <dgm:pt modelId="{AF2EDA6A-1915-4DEC-944F-6421C5A20FCC}" type="sibTrans" cxnId="{C70FD93D-DB74-4F16-A20D-C16A944B32E8}">
      <dgm:prSet/>
      <dgm:spPr/>
      <dgm:t>
        <a:bodyPr/>
        <a:lstStyle/>
        <a:p>
          <a:endParaRPr lang="en-US"/>
        </a:p>
      </dgm:t>
    </dgm:pt>
    <dgm:pt modelId="{C977F5C1-60D3-4E1F-9F16-CC376689596A}">
      <dgm:prSet/>
      <dgm:spPr/>
      <dgm:t>
        <a:bodyPr/>
        <a:lstStyle/>
        <a:p>
          <a:r>
            <a:rPr lang="en-US" dirty="0">
              <a:effectLst>
                <a:outerShdw blurRad="38100" dist="38100" dir="2700000" algn="tl">
                  <a:srgbClr val="000000">
                    <a:alpha val="43137"/>
                  </a:srgbClr>
                </a:outerShdw>
              </a:effectLst>
            </a:rPr>
            <a:t>Peer comparison.</a:t>
          </a:r>
        </a:p>
      </dgm:t>
    </dgm:pt>
    <dgm:pt modelId="{173974CD-A5B9-4C62-91A4-FF52FDBDD475}" type="parTrans" cxnId="{208F91F0-F032-4102-B048-0A35EBEC2F1B}">
      <dgm:prSet/>
      <dgm:spPr/>
      <dgm:t>
        <a:bodyPr/>
        <a:lstStyle/>
        <a:p>
          <a:endParaRPr lang="en-US"/>
        </a:p>
      </dgm:t>
    </dgm:pt>
    <dgm:pt modelId="{64D3291C-57E6-4C22-96B4-7F27195EF772}" type="sibTrans" cxnId="{208F91F0-F032-4102-B048-0A35EBEC2F1B}">
      <dgm:prSet/>
      <dgm:spPr/>
      <dgm:t>
        <a:bodyPr/>
        <a:lstStyle/>
        <a:p>
          <a:endParaRPr lang="en-US"/>
        </a:p>
      </dgm:t>
    </dgm:pt>
    <dgm:pt modelId="{9CB15DA9-312D-4322-876B-42D109898E89}">
      <dgm:prSet/>
      <dgm:spPr/>
      <dgm:t>
        <a:bodyPr/>
        <a:lstStyle/>
        <a:p>
          <a:r>
            <a:rPr lang="en-US" dirty="0">
              <a:effectLst>
                <a:outerShdw blurRad="38100" dist="38100" dir="2700000" algn="tl">
                  <a:srgbClr val="000000">
                    <a:alpha val="43137"/>
                  </a:srgbClr>
                </a:outerShdw>
              </a:effectLst>
            </a:rPr>
            <a:t>Increased living costs coupled with static income.</a:t>
          </a:r>
        </a:p>
      </dgm:t>
    </dgm:pt>
    <dgm:pt modelId="{24692CC9-688B-4002-9F38-C7A7CF379E15}" type="parTrans" cxnId="{2EE58F16-CF5D-47D0-B9FA-5940363DA46D}">
      <dgm:prSet/>
      <dgm:spPr/>
      <dgm:t>
        <a:bodyPr/>
        <a:lstStyle/>
        <a:p>
          <a:endParaRPr lang="en-US"/>
        </a:p>
      </dgm:t>
    </dgm:pt>
    <dgm:pt modelId="{B599919F-2494-4F5B-8771-F5ECFCA27AF9}" type="sibTrans" cxnId="{2EE58F16-CF5D-47D0-B9FA-5940363DA46D}">
      <dgm:prSet/>
      <dgm:spPr/>
      <dgm:t>
        <a:bodyPr/>
        <a:lstStyle/>
        <a:p>
          <a:endParaRPr lang="en-US"/>
        </a:p>
      </dgm:t>
    </dgm:pt>
    <dgm:pt modelId="{73E02EA9-8D19-44E1-B4CC-1801A3FACA04}">
      <dgm:prSet/>
      <dgm:spPr/>
      <dgm:t>
        <a:bodyPr/>
        <a:lstStyle/>
        <a:p>
          <a:r>
            <a:rPr lang="en-US" dirty="0">
              <a:effectLst>
                <a:outerShdw blurRad="38100" dist="38100" dir="2700000" algn="tl">
                  <a:srgbClr val="000000">
                    <a:alpha val="43137"/>
                  </a:srgbClr>
                </a:outerShdw>
              </a:effectLst>
            </a:rPr>
            <a:t>No control over time—on call 24/7.</a:t>
          </a:r>
        </a:p>
      </dgm:t>
    </dgm:pt>
    <dgm:pt modelId="{0B6EC717-FCA0-480B-8BCF-23E03204D30F}" type="parTrans" cxnId="{08BC48E9-79F4-4921-9DA1-A413153DD04A}">
      <dgm:prSet/>
      <dgm:spPr/>
      <dgm:t>
        <a:bodyPr/>
        <a:lstStyle/>
        <a:p>
          <a:endParaRPr lang="en-US"/>
        </a:p>
      </dgm:t>
    </dgm:pt>
    <dgm:pt modelId="{B8F15AC1-608D-43AD-BB2D-892E6C6366BD}" type="sibTrans" cxnId="{08BC48E9-79F4-4921-9DA1-A413153DD04A}">
      <dgm:prSet/>
      <dgm:spPr/>
      <dgm:t>
        <a:bodyPr/>
        <a:lstStyle/>
        <a:p>
          <a:endParaRPr lang="en-US"/>
        </a:p>
      </dgm:t>
    </dgm:pt>
    <dgm:pt modelId="{8E620D95-A380-4385-9CC3-54D1D6EA9ED4}">
      <dgm:prSet/>
      <dgm:spPr/>
      <dgm:t>
        <a:bodyPr/>
        <a:lstStyle/>
        <a:p>
          <a:r>
            <a:rPr lang="en-US" dirty="0">
              <a:effectLst>
                <a:outerShdw blurRad="38100" dist="38100" dir="2700000" algn="tl">
                  <a:srgbClr val="000000">
                    <a:alpha val="43137"/>
                  </a:srgbClr>
                </a:outerShdw>
              </a:effectLst>
            </a:rPr>
            <a:t>Fear of open conversation with church about family needs.</a:t>
          </a:r>
        </a:p>
      </dgm:t>
    </dgm:pt>
    <dgm:pt modelId="{400E04B3-3B20-4032-BB2D-8B1723E76975}" type="parTrans" cxnId="{9BBF493E-4B7D-45CB-B56B-8DF67164559E}">
      <dgm:prSet/>
      <dgm:spPr/>
      <dgm:t>
        <a:bodyPr/>
        <a:lstStyle/>
        <a:p>
          <a:endParaRPr lang="en-US"/>
        </a:p>
      </dgm:t>
    </dgm:pt>
    <dgm:pt modelId="{3534A37A-946D-45F5-B057-6435E637BB6E}" type="sibTrans" cxnId="{9BBF493E-4B7D-45CB-B56B-8DF67164559E}">
      <dgm:prSet/>
      <dgm:spPr/>
      <dgm:t>
        <a:bodyPr/>
        <a:lstStyle/>
        <a:p>
          <a:endParaRPr lang="en-US"/>
        </a:p>
      </dgm:t>
    </dgm:pt>
    <dgm:pt modelId="{1CA115F0-EF01-4234-986B-C31EF0EF47F8}">
      <dgm:prSet/>
      <dgm:spPr/>
      <dgm:t>
        <a:bodyPr/>
        <a:lstStyle/>
        <a:p>
          <a:r>
            <a:rPr lang="en-US" dirty="0">
              <a:effectLst>
                <a:outerShdw blurRad="38100" dist="38100" dir="2700000" algn="tl">
                  <a:srgbClr val="000000">
                    <a:alpha val="43137"/>
                  </a:srgbClr>
                </a:outerShdw>
              </a:effectLst>
            </a:rPr>
            <a:t>Negative feedback from troublesome individuals.</a:t>
          </a:r>
        </a:p>
      </dgm:t>
    </dgm:pt>
    <dgm:pt modelId="{02557337-F0E2-4A07-99A5-22F595123173}" type="parTrans" cxnId="{A34193A0-6A68-462C-B3B3-D4994A8625C5}">
      <dgm:prSet/>
      <dgm:spPr/>
      <dgm:t>
        <a:bodyPr/>
        <a:lstStyle/>
        <a:p>
          <a:endParaRPr lang="en-US"/>
        </a:p>
      </dgm:t>
    </dgm:pt>
    <dgm:pt modelId="{84EA2942-4CAE-422A-A80B-DFCB8B43298D}" type="sibTrans" cxnId="{A34193A0-6A68-462C-B3B3-D4994A8625C5}">
      <dgm:prSet/>
      <dgm:spPr/>
      <dgm:t>
        <a:bodyPr/>
        <a:lstStyle/>
        <a:p>
          <a:endParaRPr lang="en-US"/>
        </a:p>
      </dgm:t>
    </dgm:pt>
    <dgm:pt modelId="{2A4C4816-0ED9-48A8-9744-B715CF028D3B}">
      <dgm:prSet/>
      <dgm:spPr/>
      <dgm:t>
        <a:bodyPr/>
        <a:lstStyle/>
        <a:p>
          <a:r>
            <a:rPr lang="en-US" dirty="0">
              <a:effectLst>
                <a:outerShdw blurRad="38100" dist="38100" dir="2700000" algn="tl">
                  <a:srgbClr val="000000">
                    <a:alpha val="43137"/>
                  </a:srgbClr>
                </a:outerShdw>
              </a:effectLst>
            </a:rPr>
            <a:t>Not trained for a career outside of the church.</a:t>
          </a:r>
        </a:p>
      </dgm:t>
    </dgm:pt>
    <dgm:pt modelId="{605A699E-D388-429A-8EC5-14478150E550}" type="parTrans" cxnId="{3ED04523-BAE8-40AB-91AB-B6FB301E6ED0}">
      <dgm:prSet/>
      <dgm:spPr/>
      <dgm:t>
        <a:bodyPr/>
        <a:lstStyle/>
        <a:p>
          <a:endParaRPr lang="en-US"/>
        </a:p>
      </dgm:t>
    </dgm:pt>
    <dgm:pt modelId="{7ECA4FF9-09E0-42D3-A2EF-520F0F155782}" type="sibTrans" cxnId="{3ED04523-BAE8-40AB-91AB-B6FB301E6ED0}">
      <dgm:prSet/>
      <dgm:spPr/>
      <dgm:t>
        <a:bodyPr/>
        <a:lstStyle/>
        <a:p>
          <a:endParaRPr lang="en-US"/>
        </a:p>
      </dgm:t>
    </dgm:pt>
    <dgm:pt modelId="{373E2722-7176-44A4-8E74-2B18A8917B8B}">
      <dgm:prSet/>
      <dgm:spPr/>
      <dgm:t>
        <a:bodyPr/>
        <a:lstStyle/>
        <a:p>
          <a:r>
            <a:rPr lang="en-US" dirty="0">
              <a:effectLst>
                <a:outerShdw blurRad="38100" dist="38100" dir="2700000" algn="tl">
                  <a:srgbClr val="000000">
                    <a:alpha val="43137"/>
                  </a:srgbClr>
                </a:outerShdw>
              </a:effectLst>
            </a:rPr>
            <a:t>Guilt that taking on a career would show lack of faith.</a:t>
          </a:r>
        </a:p>
      </dgm:t>
    </dgm:pt>
    <dgm:pt modelId="{8E961064-90CC-4910-92B1-8811D69FB8A7}" type="parTrans" cxnId="{96F9CECA-BD5F-488E-858A-52C3222AB7A1}">
      <dgm:prSet/>
      <dgm:spPr/>
      <dgm:t>
        <a:bodyPr/>
        <a:lstStyle/>
        <a:p>
          <a:endParaRPr lang="en-US"/>
        </a:p>
      </dgm:t>
    </dgm:pt>
    <dgm:pt modelId="{F6262A60-4B8A-41EE-907C-F802D70BDC10}" type="sibTrans" cxnId="{96F9CECA-BD5F-488E-858A-52C3222AB7A1}">
      <dgm:prSet/>
      <dgm:spPr/>
      <dgm:t>
        <a:bodyPr/>
        <a:lstStyle/>
        <a:p>
          <a:endParaRPr lang="en-US"/>
        </a:p>
      </dgm:t>
    </dgm:pt>
    <dgm:pt modelId="{7E51DC25-9EB1-415C-B15B-BC4AFD895DC7}">
      <dgm:prSet/>
      <dgm:spPr/>
      <dgm:t>
        <a:bodyPr/>
        <a:lstStyle/>
        <a:p>
          <a:r>
            <a:rPr lang="en-US" dirty="0">
              <a:effectLst>
                <a:outerShdw blurRad="38100" dist="38100" dir="2700000" algn="tl">
                  <a:srgbClr val="000000">
                    <a:alpha val="43137"/>
                  </a:srgbClr>
                </a:outerShdw>
              </a:effectLst>
            </a:rPr>
            <a:t>Holding a career in a church that expects full-time work for part-time salary.</a:t>
          </a:r>
        </a:p>
      </dgm:t>
    </dgm:pt>
    <dgm:pt modelId="{769F1FD1-F2D3-4FBB-BADF-571ECBC19394}" type="parTrans" cxnId="{C97AE9FF-B3A5-4C74-AC31-7A352E465A7C}">
      <dgm:prSet/>
      <dgm:spPr/>
      <dgm:t>
        <a:bodyPr/>
        <a:lstStyle/>
        <a:p>
          <a:endParaRPr lang="en-US"/>
        </a:p>
      </dgm:t>
    </dgm:pt>
    <dgm:pt modelId="{75BF3D6D-58F5-463D-AC69-ECB2F2B47E5F}" type="sibTrans" cxnId="{C97AE9FF-B3A5-4C74-AC31-7A352E465A7C}">
      <dgm:prSet/>
      <dgm:spPr/>
      <dgm:t>
        <a:bodyPr/>
        <a:lstStyle/>
        <a:p>
          <a:endParaRPr lang="en-US"/>
        </a:p>
      </dgm:t>
    </dgm:pt>
    <dgm:pt modelId="{A4DB3927-F2A4-4B05-8AD7-2FF7E6885588}" type="pres">
      <dgm:prSet presAssocID="{30B2343E-547E-4060-AA25-DC05BF07F477}" presName="diagram" presStyleCnt="0">
        <dgm:presLayoutVars>
          <dgm:dir/>
          <dgm:resizeHandles val="exact"/>
        </dgm:presLayoutVars>
      </dgm:prSet>
      <dgm:spPr/>
    </dgm:pt>
    <dgm:pt modelId="{0151DA9C-808E-4FE9-952F-1E0D08386227}" type="pres">
      <dgm:prSet presAssocID="{05A6B84B-21E4-4AA6-9DAD-62B4F1F5C23B}" presName="node" presStyleLbl="node1" presStyleIdx="0" presStyleCnt="9">
        <dgm:presLayoutVars>
          <dgm:bulletEnabled val="1"/>
        </dgm:presLayoutVars>
      </dgm:prSet>
      <dgm:spPr/>
    </dgm:pt>
    <dgm:pt modelId="{8C084A5D-A08B-4995-B276-B8EAB893539A}" type="pres">
      <dgm:prSet presAssocID="{AF2EDA6A-1915-4DEC-944F-6421C5A20FCC}" presName="sibTrans" presStyleCnt="0"/>
      <dgm:spPr/>
    </dgm:pt>
    <dgm:pt modelId="{8E6C8877-72C7-4C0A-A15B-33A8C01037A0}" type="pres">
      <dgm:prSet presAssocID="{C977F5C1-60D3-4E1F-9F16-CC376689596A}" presName="node" presStyleLbl="node1" presStyleIdx="1" presStyleCnt="9">
        <dgm:presLayoutVars>
          <dgm:bulletEnabled val="1"/>
        </dgm:presLayoutVars>
      </dgm:prSet>
      <dgm:spPr/>
    </dgm:pt>
    <dgm:pt modelId="{B26A06B9-CBD7-4FD7-A16F-1671C2425429}" type="pres">
      <dgm:prSet presAssocID="{64D3291C-57E6-4C22-96B4-7F27195EF772}" presName="sibTrans" presStyleCnt="0"/>
      <dgm:spPr/>
    </dgm:pt>
    <dgm:pt modelId="{7B4950E7-280D-4E1D-9EEC-978A5EEE005A}" type="pres">
      <dgm:prSet presAssocID="{9CB15DA9-312D-4322-876B-42D109898E89}" presName="node" presStyleLbl="node1" presStyleIdx="2" presStyleCnt="9">
        <dgm:presLayoutVars>
          <dgm:bulletEnabled val="1"/>
        </dgm:presLayoutVars>
      </dgm:prSet>
      <dgm:spPr/>
    </dgm:pt>
    <dgm:pt modelId="{643741AE-3C65-44B4-A1C2-8D225B504B0E}" type="pres">
      <dgm:prSet presAssocID="{B599919F-2494-4F5B-8771-F5ECFCA27AF9}" presName="sibTrans" presStyleCnt="0"/>
      <dgm:spPr/>
    </dgm:pt>
    <dgm:pt modelId="{B726DDC7-E5BF-4E18-900C-9391F7CCA6B2}" type="pres">
      <dgm:prSet presAssocID="{73E02EA9-8D19-44E1-B4CC-1801A3FACA04}" presName="node" presStyleLbl="node1" presStyleIdx="3" presStyleCnt="9">
        <dgm:presLayoutVars>
          <dgm:bulletEnabled val="1"/>
        </dgm:presLayoutVars>
      </dgm:prSet>
      <dgm:spPr/>
    </dgm:pt>
    <dgm:pt modelId="{79CFB610-C495-45EA-8633-D47549CA8129}" type="pres">
      <dgm:prSet presAssocID="{B8F15AC1-608D-43AD-BB2D-892E6C6366BD}" presName="sibTrans" presStyleCnt="0"/>
      <dgm:spPr/>
    </dgm:pt>
    <dgm:pt modelId="{965B8399-5C1A-4D96-8118-C1383E1180C5}" type="pres">
      <dgm:prSet presAssocID="{8E620D95-A380-4385-9CC3-54D1D6EA9ED4}" presName="node" presStyleLbl="node1" presStyleIdx="4" presStyleCnt="9">
        <dgm:presLayoutVars>
          <dgm:bulletEnabled val="1"/>
        </dgm:presLayoutVars>
      </dgm:prSet>
      <dgm:spPr/>
    </dgm:pt>
    <dgm:pt modelId="{6403C792-D8AC-4BD9-9300-8ED2BB040D51}" type="pres">
      <dgm:prSet presAssocID="{3534A37A-946D-45F5-B057-6435E637BB6E}" presName="sibTrans" presStyleCnt="0"/>
      <dgm:spPr/>
    </dgm:pt>
    <dgm:pt modelId="{3634FBAB-8D01-4C3B-A152-EEEB6C620438}" type="pres">
      <dgm:prSet presAssocID="{1CA115F0-EF01-4234-986B-C31EF0EF47F8}" presName="node" presStyleLbl="node1" presStyleIdx="5" presStyleCnt="9">
        <dgm:presLayoutVars>
          <dgm:bulletEnabled val="1"/>
        </dgm:presLayoutVars>
      </dgm:prSet>
      <dgm:spPr/>
    </dgm:pt>
    <dgm:pt modelId="{BE5D5481-15C4-4D8E-AD41-1D2595DE5B4A}" type="pres">
      <dgm:prSet presAssocID="{84EA2942-4CAE-422A-A80B-DFCB8B43298D}" presName="sibTrans" presStyleCnt="0"/>
      <dgm:spPr/>
    </dgm:pt>
    <dgm:pt modelId="{7AEA4ED7-FA81-4AC2-B213-5E718438EC52}" type="pres">
      <dgm:prSet presAssocID="{2A4C4816-0ED9-48A8-9744-B715CF028D3B}" presName="node" presStyleLbl="node1" presStyleIdx="6" presStyleCnt="9">
        <dgm:presLayoutVars>
          <dgm:bulletEnabled val="1"/>
        </dgm:presLayoutVars>
      </dgm:prSet>
      <dgm:spPr/>
    </dgm:pt>
    <dgm:pt modelId="{7EA85E44-6C1B-4BF9-B5AE-FE866A1A9D73}" type="pres">
      <dgm:prSet presAssocID="{7ECA4FF9-09E0-42D3-A2EF-520F0F155782}" presName="sibTrans" presStyleCnt="0"/>
      <dgm:spPr/>
    </dgm:pt>
    <dgm:pt modelId="{B35D6F5F-A8D9-44B8-BE7A-1FB2779BC931}" type="pres">
      <dgm:prSet presAssocID="{373E2722-7176-44A4-8E74-2B18A8917B8B}" presName="node" presStyleLbl="node1" presStyleIdx="7" presStyleCnt="9">
        <dgm:presLayoutVars>
          <dgm:bulletEnabled val="1"/>
        </dgm:presLayoutVars>
      </dgm:prSet>
      <dgm:spPr/>
    </dgm:pt>
    <dgm:pt modelId="{9C756C90-E74D-470E-88F4-B670162A3625}" type="pres">
      <dgm:prSet presAssocID="{F6262A60-4B8A-41EE-907C-F802D70BDC10}" presName="sibTrans" presStyleCnt="0"/>
      <dgm:spPr/>
    </dgm:pt>
    <dgm:pt modelId="{1C66A64E-564A-4CAC-ADB5-8CD12615A463}" type="pres">
      <dgm:prSet presAssocID="{7E51DC25-9EB1-415C-B15B-BC4AFD895DC7}" presName="node" presStyleLbl="node1" presStyleIdx="8" presStyleCnt="9">
        <dgm:presLayoutVars>
          <dgm:bulletEnabled val="1"/>
        </dgm:presLayoutVars>
      </dgm:prSet>
      <dgm:spPr/>
    </dgm:pt>
  </dgm:ptLst>
  <dgm:cxnLst>
    <dgm:cxn modelId="{2EE58F16-CF5D-47D0-B9FA-5940363DA46D}" srcId="{30B2343E-547E-4060-AA25-DC05BF07F477}" destId="{9CB15DA9-312D-4322-876B-42D109898E89}" srcOrd="2" destOrd="0" parTransId="{24692CC9-688B-4002-9F38-C7A7CF379E15}" sibTransId="{B599919F-2494-4F5B-8771-F5ECFCA27AF9}"/>
    <dgm:cxn modelId="{3ED04523-BAE8-40AB-91AB-B6FB301E6ED0}" srcId="{30B2343E-547E-4060-AA25-DC05BF07F477}" destId="{2A4C4816-0ED9-48A8-9744-B715CF028D3B}" srcOrd="6" destOrd="0" parTransId="{605A699E-D388-429A-8EC5-14478150E550}" sibTransId="{7ECA4FF9-09E0-42D3-A2EF-520F0F155782}"/>
    <dgm:cxn modelId="{C70FD93D-DB74-4F16-A20D-C16A944B32E8}" srcId="{30B2343E-547E-4060-AA25-DC05BF07F477}" destId="{05A6B84B-21E4-4AA6-9DAD-62B4F1F5C23B}" srcOrd="0" destOrd="0" parTransId="{AC34E091-4AF9-4D2A-8DA3-D31841A107C4}" sibTransId="{AF2EDA6A-1915-4DEC-944F-6421C5A20FCC}"/>
    <dgm:cxn modelId="{9BBF493E-4B7D-45CB-B56B-8DF67164559E}" srcId="{30B2343E-547E-4060-AA25-DC05BF07F477}" destId="{8E620D95-A380-4385-9CC3-54D1D6EA9ED4}" srcOrd="4" destOrd="0" parTransId="{400E04B3-3B20-4032-BB2D-8B1723E76975}" sibTransId="{3534A37A-946D-45F5-B057-6435E637BB6E}"/>
    <dgm:cxn modelId="{A7090642-9F6E-4E0D-97B7-CA41A0E045C9}" type="presOf" srcId="{05A6B84B-21E4-4AA6-9DAD-62B4F1F5C23B}" destId="{0151DA9C-808E-4FE9-952F-1E0D08386227}" srcOrd="0" destOrd="0" presId="urn:microsoft.com/office/officeart/2005/8/layout/default"/>
    <dgm:cxn modelId="{6ED20568-D821-4A86-BD67-9CF6C8E6C8D4}" type="presOf" srcId="{7E51DC25-9EB1-415C-B15B-BC4AFD895DC7}" destId="{1C66A64E-564A-4CAC-ADB5-8CD12615A463}" srcOrd="0" destOrd="0" presId="urn:microsoft.com/office/officeart/2005/8/layout/default"/>
    <dgm:cxn modelId="{2D04D986-B6C7-4D27-91CE-25B7120DA042}" type="presOf" srcId="{373E2722-7176-44A4-8E74-2B18A8917B8B}" destId="{B35D6F5F-A8D9-44B8-BE7A-1FB2779BC931}" srcOrd="0" destOrd="0" presId="urn:microsoft.com/office/officeart/2005/8/layout/default"/>
    <dgm:cxn modelId="{A34193A0-6A68-462C-B3B3-D4994A8625C5}" srcId="{30B2343E-547E-4060-AA25-DC05BF07F477}" destId="{1CA115F0-EF01-4234-986B-C31EF0EF47F8}" srcOrd="5" destOrd="0" parTransId="{02557337-F0E2-4A07-99A5-22F595123173}" sibTransId="{84EA2942-4CAE-422A-A80B-DFCB8B43298D}"/>
    <dgm:cxn modelId="{A6288BB4-AEC2-4A3A-B2AF-A76FBF3AE0C6}" type="presOf" srcId="{C977F5C1-60D3-4E1F-9F16-CC376689596A}" destId="{8E6C8877-72C7-4C0A-A15B-33A8C01037A0}" srcOrd="0" destOrd="0" presId="urn:microsoft.com/office/officeart/2005/8/layout/default"/>
    <dgm:cxn modelId="{692DC9B9-1D31-4A35-AA35-1CC96B24AB7E}" type="presOf" srcId="{73E02EA9-8D19-44E1-B4CC-1801A3FACA04}" destId="{B726DDC7-E5BF-4E18-900C-9391F7CCA6B2}" srcOrd="0" destOrd="0" presId="urn:microsoft.com/office/officeart/2005/8/layout/default"/>
    <dgm:cxn modelId="{AF6E8BBD-F46F-4A82-9CDE-7320A67ACC82}" type="presOf" srcId="{8E620D95-A380-4385-9CC3-54D1D6EA9ED4}" destId="{965B8399-5C1A-4D96-8118-C1383E1180C5}" srcOrd="0" destOrd="0" presId="urn:microsoft.com/office/officeart/2005/8/layout/default"/>
    <dgm:cxn modelId="{96F9CECA-BD5F-488E-858A-52C3222AB7A1}" srcId="{30B2343E-547E-4060-AA25-DC05BF07F477}" destId="{373E2722-7176-44A4-8E74-2B18A8917B8B}" srcOrd="7" destOrd="0" parTransId="{8E961064-90CC-4910-92B1-8811D69FB8A7}" sibTransId="{F6262A60-4B8A-41EE-907C-F802D70BDC10}"/>
    <dgm:cxn modelId="{687CE7CC-55EA-4B2E-A8D1-ADDBFB7F5B76}" type="presOf" srcId="{2A4C4816-0ED9-48A8-9744-B715CF028D3B}" destId="{7AEA4ED7-FA81-4AC2-B213-5E718438EC52}" srcOrd="0" destOrd="0" presId="urn:microsoft.com/office/officeart/2005/8/layout/default"/>
    <dgm:cxn modelId="{4F809ED9-C527-4194-9929-34FD59FA5568}" type="presOf" srcId="{9CB15DA9-312D-4322-876B-42D109898E89}" destId="{7B4950E7-280D-4E1D-9EEC-978A5EEE005A}" srcOrd="0" destOrd="0" presId="urn:microsoft.com/office/officeart/2005/8/layout/default"/>
    <dgm:cxn modelId="{D7E7C4E1-C018-401E-904D-55ACF02BC315}" type="presOf" srcId="{1CA115F0-EF01-4234-986B-C31EF0EF47F8}" destId="{3634FBAB-8D01-4C3B-A152-EEEB6C620438}" srcOrd="0" destOrd="0" presId="urn:microsoft.com/office/officeart/2005/8/layout/default"/>
    <dgm:cxn modelId="{08BC48E9-79F4-4921-9DA1-A413153DD04A}" srcId="{30B2343E-547E-4060-AA25-DC05BF07F477}" destId="{73E02EA9-8D19-44E1-B4CC-1801A3FACA04}" srcOrd="3" destOrd="0" parTransId="{0B6EC717-FCA0-480B-8BCF-23E03204D30F}" sibTransId="{B8F15AC1-608D-43AD-BB2D-892E6C6366BD}"/>
    <dgm:cxn modelId="{208F91F0-F032-4102-B048-0A35EBEC2F1B}" srcId="{30B2343E-547E-4060-AA25-DC05BF07F477}" destId="{C977F5C1-60D3-4E1F-9F16-CC376689596A}" srcOrd="1" destOrd="0" parTransId="{173974CD-A5B9-4C62-91A4-FF52FDBDD475}" sibTransId="{64D3291C-57E6-4C22-96B4-7F27195EF772}"/>
    <dgm:cxn modelId="{9A7CECF1-4A2E-4A54-83B7-017011D2F529}" type="presOf" srcId="{30B2343E-547E-4060-AA25-DC05BF07F477}" destId="{A4DB3927-F2A4-4B05-8AD7-2FF7E6885588}" srcOrd="0" destOrd="0" presId="urn:microsoft.com/office/officeart/2005/8/layout/default"/>
    <dgm:cxn modelId="{C97AE9FF-B3A5-4C74-AC31-7A352E465A7C}" srcId="{30B2343E-547E-4060-AA25-DC05BF07F477}" destId="{7E51DC25-9EB1-415C-B15B-BC4AFD895DC7}" srcOrd="8" destOrd="0" parTransId="{769F1FD1-F2D3-4FBB-BADF-571ECBC19394}" sibTransId="{75BF3D6D-58F5-463D-AC69-ECB2F2B47E5F}"/>
    <dgm:cxn modelId="{B44449CD-9A40-494B-86AE-D726D511DF47}" type="presParOf" srcId="{A4DB3927-F2A4-4B05-8AD7-2FF7E6885588}" destId="{0151DA9C-808E-4FE9-952F-1E0D08386227}" srcOrd="0" destOrd="0" presId="urn:microsoft.com/office/officeart/2005/8/layout/default"/>
    <dgm:cxn modelId="{B7DD0372-1C3C-48ED-BD73-683DDE212E03}" type="presParOf" srcId="{A4DB3927-F2A4-4B05-8AD7-2FF7E6885588}" destId="{8C084A5D-A08B-4995-B276-B8EAB893539A}" srcOrd="1" destOrd="0" presId="urn:microsoft.com/office/officeart/2005/8/layout/default"/>
    <dgm:cxn modelId="{CDDC3CA5-6040-40A6-8C67-F544823756E3}" type="presParOf" srcId="{A4DB3927-F2A4-4B05-8AD7-2FF7E6885588}" destId="{8E6C8877-72C7-4C0A-A15B-33A8C01037A0}" srcOrd="2" destOrd="0" presId="urn:microsoft.com/office/officeart/2005/8/layout/default"/>
    <dgm:cxn modelId="{58DFE35A-9F4E-478A-9F26-ED1CFCBB742C}" type="presParOf" srcId="{A4DB3927-F2A4-4B05-8AD7-2FF7E6885588}" destId="{B26A06B9-CBD7-4FD7-A16F-1671C2425429}" srcOrd="3" destOrd="0" presId="urn:microsoft.com/office/officeart/2005/8/layout/default"/>
    <dgm:cxn modelId="{C352FBC9-E986-42DE-9642-C5140E5661BA}" type="presParOf" srcId="{A4DB3927-F2A4-4B05-8AD7-2FF7E6885588}" destId="{7B4950E7-280D-4E1D-9EEC-978A5EEE005A}" srcOrd="4" destOrd="0" presId="urn:microsoft.com/office/officeart/2005/8/layout/default"/>
    <dgm:cxn modelId="{5E027252-8A6E-43FF-BFF6-D37C99B126E9}" type="presParOf" srcId="{A4DB3927-F2A4-4B05-8AD7-2FF7E6885588}" destId="{643741AE-3C65-44B4-A1C2-8D225B504B0E}" srcOrd="5" destOrd="0" presId="urn:microsoft.com/office/officeart/2005/8/layout/default"/>
    <dgm:cxn modelId="{B5C8967A-0674-498E-921B-E3CC89652502}" type="presParOf" srcId="{A4DB3927-F2A4-4B05-8AD7-2FF7E6885588}" destId="{B726DDC7-E5BF-4E18-900C-9391F7CCA6B2}" srcOrd="6" destOrd="0" presId="urn:microsoft.com/office/officeart/2005/8/layout/default"/>
    <dgm:cxn modelId="{26FD8ECB-2329-4A7F-8C47-7EE799BCA735}" type="presParOf" srcId="{A4DB3927-F2A4-4B05-8AD7-2FF7E6885588}" destId="{79CFB610-C495-45EA-8633-D47549CA8129}" srcOrd="7" destOrd="0" presId="urn:microsoft.com/office/officeart/2005/8/layout/default"/>
    <dgm:cxn modelId="{687B3EFB-C6BD-4001-84E3-19EE979D876D}" type="presParOf" srcId="{A4DB3927-F2A4-4B05-8AD7-2FF7E6885588}" destId="{965B8399-5C1A-4D96-8118-C1383E1180C5}" srcOrd="8" destOrd="0" presId="urn:microsoft.com/office/officeart/2005/8/layout/default"/>
    <dgm:cxn modelId="{0093AFE1-D22D-4D38-879F-75A4B3C644EF}" type="presParOf" srcId="{A4DB3927-F2A4-4B05-8AD7-2FF7E6885588}" destId="{6403C792-D8AC-4BD9-9300-8ED2BB040D51}" srcOrd="9" destOrd="0" presId="urn:microsoft.com/office/officeart/2005/8/layout/default"/>
    <dgm:cxn modelId="{CFEA3873-C446-47A1-AAF6-AB2C9812A9E0}" type="presParOf" srcId="{A4DB3927-F2A4-4B05-8AD7-2FF7E6885588}" destId="{3634FBAB-8D01-4C3B-A152-EEEB6C620438}" srcOrd="10" destOrd="0" presId="urn:microsoft.com/office/officeart/2005/8/layout/default"/>
    <dgm:cxn modelId="{DF39B073-DD7E-41BF-9C01-6777646D682A}" type="presParOf" srcId="{A4DB3927-F2A4-4B05-8AD7-2FF7E6885588}" destId="{BE5D5481-15C4-4D8E-AD41-1D2595DE5B4A}" srcOrd="11" destOrd="0" presId="urn:microsoft.com/office/officeart/2005/8/layout/default"/>
    <dgm:cxn modelId="{BE69682A-1D69-4284-9008-63A13CD7F362}" type="presParOf" srcId="{A4DB3927-F2A4-4B05-8AD7-2FF7E6885588}" destId="{7AEA4ED7-FA81-4AC2-B213-5E718438EC52}" srcOrd="12" destOrd="0" presId="urn:microsoft.com/office/officeart/2005/8/layout/default"/>
    <dgm:cxn modelId="{5ED686A8-26BE-489F-95C1-DF342011BFC0}" type="presParOf" srcId="{A4DB3927-F2A4-4B05-8AD7-2FF7E6885588}" destId="{7EA85E44-6C1B-4BF9-B5AE-FE866A1A9D73}" srcOrd="13" destOrd="0" presId="urn:microsoft.com/office/officeart/2005/8/layout/default"/>
    <dgm:cxn modelId="{F5976460-A0F7-4615-A137-F0C618FF2D6B}" type="presParOf" srcId="{A4DB3927-F2A4-4B05-8AD7-2FF7E6885588}" destId="{B35D6F5F-A8D9-44B8-BE7A-1FB2779BC931}" srcOrd="14" destOrd="0" presId="urn:microsoft.com/office/officeart/2005/8/layout/default"/>
    <dgm:cxn modelId="{A0E44E7A-0CAE-4C00-9789-4DD26437FFE4}" type="presParOf" srcId="{A4DB3927-F2A4-4B05-8AD7-2FF7E6885588}" destId="{9C756C90-E74D-470E-88F4-B670162A3625}" srcOrd="15" destOrd="0" presId="urn:microsoft.com/office/officeart/2005/8/layout/default"/>
    <dgm:cxn modelId="{4CBE188E-C984-4E40-8963-675211F43461}" type="presParOf" srcId="{A4DB3927-F2A4-4B05-8AD7-2FF7E6885588}" destId="{1C66A64E-564A-4CAC-ADB5-8CD12615A463}"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0B2343E-547E-4060-AA25-DC05BF07F477}"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05A6B84B-21E4-4AA6-9DAD-62B4F1F5C23B}">
      <dgm:prSet/>
      <dgm:spPr/>
      <dgm:t>
        <a:bodyPr/>
        <a:lstStyle/>
        <a:p>
          <a:r>
            <a:rPr lang="en-US" dirty="0">
              <a:effectLst>
                <a:outerShdw blurRad="38100" dist="38100" dir="2700000" algn="tl">
                  <a:srgbClr val="000000">
                    <a:alpha val="43137"/>
                  </a:srgbClr>
                </a:outerShdw>
              </a:effectLst>
            </a:rPr>
            <a:t>Decreasing church attendance.</a:t>
          </a:r>
        </a:p>
      </dgm:t>
    </dgm:pt>
    <dgm:pt modelId="{AC34E091-4AF9-4D2A-8DA3-D31841A107C4}" type="parTrans" cxnId="{C70FD93D-DB74-4F16-A20D-C16A944B32E8}">
      <dgm:prSet/>
      <dgm:spPr/>
      <dgm:t>
        <a:bodyPr/>
        <a:lstStyle/>
        <a:p>
          <a:endParaRPr lang="en-US"/>
        </a:p>
      </dgm:t>
    </dgm:pt>
    <dgm:pt modelId="{AF2EDA6A-1915-4DEC-944F-6421C5A20FCC}" type="sibTrans" cxnId="{C70FD93D-DB74-4F16-A20D-C16A944B32E8}">
      <dgm:prSet/>
      <dgm:spPr/>
      <dgm:t>
        <a:bodyPr/>
        <a:lstStyle/>
        <a:p>
          <a:endParaRPr lang="en-US"/>
        </a:p>
      </dgm:t>
    </dgm:pt>
    <dgm:pt modelId="{C977F5C1-60D3-4E1F-9F16-CC376689596A}">
      <dgm:prSet/>
      <dgm:spPr/>
      <dgm:t>
        <a:bodyPr/>
        <a:lstStyle/>
        <a:p>
          <a:r>
            <a:rPr lang="en-US" dirty="0">
              <a:effectLst>
                <a:outerShdw blurRad="38100" dist="38100" dir="2700000" algn="tl">
                  <a:srgbClr val="000000">
                    <a:alpha val="43137"/>
                  </a:srgbClr>
                </a:outerShdw>
              </a:effectLst>
            </a:rPr>
            <a:t>Peer comparison.</a:t>
          </a:r>
        </a:p>
      </dgm:t>
    </dgm:pt>
    <dgm:pt modelId="{173974CD-A5B9-4C62-91A4-FF52FDBDD475}" type="parTrans" cxnId="{208F91F0-F032-4102-B048-0A35EBEC2F1B}">
      <dgm:prSet/>
      <dgm:spPr/>
      <dgm:t>
        <a:bodyPr/>
        <a:lstStyle/>
        <a:p>
          <a:endParaRPr lang="en-US"/>
        </a:p>
      </dgm:t>
    </dgm:pt>
    <dgm:pt modelId="{64D3291C-57E6-4C22-96B4-7F27195EF772}" type="sibTrans" cxnId="{208F91F0-F032-4102-B048-0A35EBEC2F1B}">
      <dgm:prSet/>
      <dgm:spPr/>
      <dgm:t>
        <a:bodyPr/>
        <a:lstStyle/>
        <a:p>
          <a:endParaRPr lang="en-US"/>
        </a:p>
      </dgm:t>
    </dgm:pt>
    <dgm:pt modelId="{9CB15DA9-312D-4322-876B-42D109898E89}">
      <dgm:prSet/>
      <dgm:spPr/>
      <dgm:t>
        <a:bodyPr/>
        <a:lstStyle/>
        <a:p>
          <a:r>
            <a:rPr lang="en-US" dirty="0">
              <a:effectLst>
                <a:outerShdw blurRad="38100" dist="38100" dir="2700000" algn="tl">
                  <a:srgbClr val="000000">
                    <a:alpha val="43137"/>
                  </a:srgbClr>
                </a:outerShdw>
              </a:effectLst>
            </a:rPr>
            <a:t>Increased living costs coupled with static income.</a:t>
          </a:r>
        </a:p>
      </dgm:t>
    </dgm:pt>
    <dgm:pt modelId="{24692CC9-688B-4002-9F38-C7A7CF379E15}" type="parTrans" cxnId="{2EE58F16-CF5D-47D0-B9FA-5940363DA46D}">
      <dgm:prSet/>
      <dgm:spPr/>
      <dgm:t>
        <a:bodyPr/>
        <a:lstStyle/>
        <a:p>
          <a:endParaRPr lang="en-US"/>
        </a:p>
      </dgm:t>
    </dgm:pt>
    <dgm:pt modelId="{B599919F-2494-4F5B-8771-F5ECFCA27AF9}" type="sibTrans" cxnId="{2EE58F16-CF5D-47D0-B9FA-5940363DA46D}">
      <dgm:prSet/>
      <dgm:spPr/>
      <dgm:t>
        <a:bodyPr/>
        <a:lstStyle/>
        <a:p>
          <a:endParaRPr lang="en-US"/>
        </a:p>
      </dgm:t>
    </dgm:pt>
    <dgm:pt modelId="{73E02EA9-8D19-44E1-B4CC-1801A3FACA04}">
      <dgm:prSet/>
      <dgm:spPr/>
      <dgm:t>
        <a:bodyPr/>
        <a:lstStyle/>
        <a:p>
          <a:r>
            <a:rPr lang="en-US" dirty="0">
              <a:effectLst>
                <a:outerShdw blurRad="38100" dist="38100" dir="2700000" algn="tl">
                  <a:srgbClr val="000000">
                    <a:alpha val="43137"/>
                  </a:srgbClr>
                </a:outerShdw>
              </a:effectLst>
            </a:rPr>
            <a:t>No control over time—on call 24/7.</a:t>
          </a:r>
        </a:p>
      </dgm:t>
    </dgm:pt>
    <dgm:pt modelId="{0B6EC717-FCA0-480B-8BCF-23E03204D30F}" type="parTrans" cxnId="{08BC48E9-79F4-4921-9DA1-A413153DD04A}">
      <dgm:prSet/>
      <dgm:spPr/>
      <dgm:t>
        <a:bodyPr/>
        <a:lstStyle/>
        <a:p>
          <a:endParaRPr lang="en-US"/>
        </a:p>
      </dgm:t>
    </dgm:pt>
    <dgm:pt modelId="{B8F15AC1-608D-43AD-BB2D-892E6C6366BD}" type="sibTrans" cxnId="{08BC48E9-79F4-4921-9DA1-A413153DD04A}">
      <dgm:prSet/>
      <dgm:spPr/>
      <dgm:t>
        <a:bodyPr/>
        <a:lstStyle/>
        <a:p>
          <a:endParaRPr lang="en-US"/>
        </a:p>
      </dgm:t>
    </dgm:pt>
    <dgm:pt modelId="{8E620D95-A380-4385-9CC3-54D1D6EA9ED4}">
      <dgm:prSet/>
      <dgm:spPr/>
      <dgm:t>
        <a:bodyPr/>
        <a:lstStyle/>
        <a:p>
          <a:r>
            <a:rPr lang="en-US" dirty="0">
              <a:effectLst>
                <a:outerShdw blurRad="38100" dist="38100" dir="2700000" algn="tl">
                  <a:srgbClr val="000000">
                    <a:alpha val="43137"/>
                  </a:srgbClr>
                </a:outerShdw>
              </a:effectLst>
            </a:rPr>
            <a:t>Fear of open conversation with church about family needs.</a:t>
          </a:r>
        </a:p>
      </dgm:t>
    </dgm:pt>
    <dgm:pt modelId="{400E04B3-3B20-4032-BB2D-8B1723E76975}" type="parTrans" cxnId="{9BBF493E-4B7D-45CB-B56B-8DF67164559E}">
      <dgm:prSet/>
      <dgm:spPr/>
      <dgm:t>
        <a:bodyPr/>
        <a:lstStyle/>
        <a:p>
          <a:endParaRPr lang="en-US"/>
        </a:p>
      </dgm:t>
    </dgm:pt>
    <dgm:pt modelId="{3534A37A-946D-45F5-B057-6435E637BB6E}" type="sibTrans" cxnId="{9BBF493E-4B7D-45CB-B56B-8DF67164559E}">
      <dgm:prSet/>
      <dgm:spPr/>
      <dgm:t>
        <a:bodyPr/>
        <a:lstStyle/>
        <a:p>
          <a:endParaRPr lang="en-US"/>
        </a:p>
      </dgm:t>
    </dgm:pt>
    <dgm:pt modelId="{1CA115F0-EF01-4234-986B-C31EF0EF47F8}">
      <dgm:prSet/>
      <dgm:spPr/>
      <dgm:t>
        <a:bodyPr/>
        <a:lstStyle/>
        <a:p>
          <a:r>
            <a:rPr lang="en-US" dirty="0">
              <a:effectLst>
                <a:outerShdw blurRad="38100" dist="38100" dir="2700000" algn="tl">
                  <a:srgbClr val="000000">
                    <a:alpha val="43137"/>
                  </a:srgbClr>
                </a:outerShdw>
              </a:effectLst>
            </a:rPr>
            <a:t>Negative feedback from troublesome individuals.</a:t>
          </a:r>
        </a:p>
      </dgm:t>
    </dgm:pt>
    <dgm:pt modelId="{02557337-F0E2-4A07-99A5-22F595123173}" type="parTrans" cxnId="{A34193A0-6A68-462C-B3B3-D4994A8625C5}">
      <dgm:prSet/>
      <dgm:spPr/>
      <dgm:t>
        <a:bodyPr/>
        <a:lstStyle/>
        <a:p>
          <a:endParaRPr lang="en-US"/>
        </a:p>
      </dgm:t>
    </dgm:pt>
    <dgm:pt modelId="{84EA2942-4CAE-422A-A80B-DFCB8B43298D}" type="sibTrans" cxnId="{A34193A0-6A68-462C-B3B3-D4994A8625C5}">
      <dgm:prSet/>
      <dgm:spPr/>
      <dgm:t>
        <a:bodyPr/>
        <a:lstStyle/>
        <a:p>
          <a:endParaRPr lang="en-US"/>
        </a:p>
      </dgm:t>
    </dgm:pt>
    <dgm:pt modelId="{2A4C4816-0ED9-48A8-9744-B715CF028D3B}">
      <dgm:prSet/>
      <dgm:spPr/>
      <dgm:t>
        <a:bodyPr/>
        <a:lstStyle/>
        <a:p>
          <a:r>
            <a:rPr lang="en-US" dirty="0">
              <a:effectLst>
                <a:outerShdw blurRad="38100" dist="38100" dir="2700000" algn="tl">
                  <a:srgbClr val="000000">
                    <a:alpha val="43137"/>
                  </a:srgbClr>
                </a:outerShdw>
              </a:effectLst>
            </a:rPr>
            <a:t>Not trained for a career outside of the church.</a:t>
          </a:r>
        </a:p>
      </dgm:t>
    </dgm:pt>
    <dgm:pt modelId="{605A699E-D388-429A-8EC5-14478150E550}" type="parTrans" cxnId="{3ED04523-BAE8-40AB-91AB-B6FB301E6ED0}">
      <dgm:prSet/>
      <dgm:spPr/>
      <dgm:t>
        <a:bodyPr/>
        <a:lstStyle/>
        <a:p>
          <a:endParaRPr lang="en-US"/>
        </a:p>
      </dgm:t>
    </dgm:pt>
    <dgm:pt modelId="{7ECA4FF9-09E0-42D3-A2EF-520F0F155782}" type="sibTrans" cxnId="{3ED04523-BAE8-40AB-91AB-B6FB301E6ED0}">
      <dgm:prSet/>
      <dgm:spPr/>
      <dgm:t>
        <a:bodyPr/>
        <a:lstStyle/>
        <a:p>
          <a:endParaRPr lang="en-US"/>
        </a:p>
      </dgm:t>
    </dgm:pt>
    <dgm:pt modelId="{373E2722-7176-44A4-8E74-2B18A8917B8B}">
      <dgm:prSet/>
      <dgm:spPr/>
      <dgm:t>
        <a:bodyPr/>
        <a:lstStyle/>
        <a:p>
          <a:r>
            <a:rPr lang="en-US" dirty="0">
              <a:effectLst>
                <a:outerShdw blurRad="38100" dist="38100" dir="2700000" algn="tl">
                  <a:srgbClr val="000000">
                    <a:alpha val="43137"/>
                  </a:srgbClr>
                </a:outerShdw>
              </a:effectLst>
            </a:rPr>
            <a:t>Guilt that taking on a career would show lack of faith.</a:t>
          </a:r>
        </a:p>
      </dgm:t>
    </dgm:pt>
    <dgm:pt modelId="{8E961064-90CC-4910-92B1-8811D69FB8A7}" type="parTrans" cxnId="{96F9CECA-BD5F-488E-858A-52C3222AB7A1}">
      <dgm:prSet/>
      <dgm:spPr/>
      <dgm:t>
        <a:bodyPr/>
        <a:lstStyle/>
        <a:p>
          <a:endParaRPr lang="en-US"/>
        </a:p>
      </dgm:t>
    </dgm:pt>
    <dgm:pt modelId="{F6262A60-4B8A-41EE-907C-F802D70BDC10}" type="sibTrans" cxnId="{96F9CECA-BD5F-488E-858A-52C3222AB7A1}">
      <dgm:prSet/>
      <dgm:spPr/>
      <dgm:t>
        <a:bodyPr/>
        <a:lstStyle/>
        <a:p>
          <a:endParaRPr lang="en-US"/>
        </a:p>
      </dgm:t>
    </dgm:pt>
    <dgm:pt modelId="{7E51DC25-9EB1-415C-B15B-BC4AFD895DC7}">
      <dgm:prSet/>
      <dgm:spPr/>
      <dgm:t>
        <a:bodyPr/>
        <a:lstStyle/>
        <a:p>
          <a:r>
            <a:rPr lang="en-US" dirty="0">
              <a:effectLst>
                <a:outerShdw blurRad="38100" dist="38100" dir="2700000" algn="tl">
                  <a:srgbClr val="000000">
                    <a:alpha val="43137"/>
                  </a:srgbClr>
                </a:outerShdw>
              </a:effectLst>
            </a:rPr>
            <a:t>Holding a career in a church that expects full-time work for part-time salary.</a:t>
          </a:r>
        </a:p>
      </dgm:t>
    </dgm:pt>
    <dgm:pt modelId="{769F1FD1-F2D3-4FBB-BADF-571ECBC19394}" type="parTrans" cxnId="{C97AE9FF-B3A5-4C74-AC31-7A352E465A7C}">
      <dgm:prSet/>
      <dgm:spPr/>
      <dgm:t>
        <a:bodyPr/>
        <a:lstStyle/>
        <a:p>
          <a:endParaRPr lang="en-US"/>
        </a:p>
      </dgm:t>
    </dgm:pt>
    <dgm:pt modelId="{75BF3D6D-58F5-463D-AC69-ECB2F2B47E5F}" type="sibTrans" cxnId="{C97AE9FF-B3A5-4C74-AC31-7A352E465A7C}">
      <dgm:prSet/>
      <dgm:spPr/>
      <dgm:t>
        <a:bodyPr/>
        <a:lstStyle/>
        <a:p>
          <a:endParaRPr lang="en-US"/>
        </a:p>
      </dgm:t>
    </dgm:pt>
    <dgm:pt modelId="{A4DB3927-F2A4-4B05-8AD7-2FF7E6885588}" type="pres">
      <dgm:prSet presAssocID="{30B2343E-547E-4060-AA25-DC05BF07F477}" presName="diagram" presStyleCnt="0">
        <dgm:presLayoutVars>
          <dgm:dir/>
          <dgm:resizeHandles val="exact"/>
        </dgm:presLayoutVars>
      </dgm:prSet>
      <dgm:spPr/>
    </dgm:pt>
    <dgm:pt modelId="{0151DA9C-808E-4FE9-952F-1E0D08386227}" type="pres">
      <dgm:prSet presAssocID="{05A6B84B-21E4-4AA6-9DAD-62B4F1F5C23B}" presName="node" presStyleLbl="node1" presStyleIdx="0" presStyleCnt="9">
        <dgm:presLayoutVars>
          <dgm:bulletEnabled val="1"/>
        </dgm:presLayoutVars>
      </dgm:prSet>
      <dgm:spPr/>
    </dgm:pt>
    <dgm:pt modelId="{8C084A5D-A08B-4995-B276-B8EAB893539A}" type="pres">
      <dgm:prSet presAssocID="{AF2EDA6A-1915-4DEC-944F-6421C5A20FCC}" presName="sibTrans" presStyleCnt="0"/>
      <dgm:spPr/>
    </dgm:pt>
    <dgm:pt modelId="{8E6C8877-72C7-4C0A-A15B-33A8C01037A0}" type="pres">
      <dgm:prSet presAssocID="{C977F5C1-60D3-4E1F-9F16-CC376689596A}" presName="node" presStyleLbl="node1" presStyleIdx="1" presStyleCnt="9">
        <dgm:presLayoutVars>
          <dgm:bulletEnabled val="1"/>
        </dgm:presLayoutVars>
      </dgm:prSet>
      <dgm:spPr/>
    </dgm:pt>
    <dgm:pt modelId="{B26A06B9-CBD7-4FD7-A16F-1671C2425429}" type="pres">
      <dgm:prSet presAssocID="{64D3291C-57E6-4C22-96B4-7F27195EF772}" presName="sibTrans" presStyleCnt="0"/>
      <dgm:spPr/>
    </dgm:pt>
    <dgm:pt modelId="{7B4950E7-280D-4E1D-9EEC-978A5EEE005A}" type="pres">
      <dgm:prSet presAssocID="{9CB15DA9-312D-4322-876B-42D109898E89}" presName="node" presStyleLbl="node1" presStyleIdx="2" presStyleCnt="9">
        <dgm:presLayoutVars>
          <dgm:bulletEnabled val="1"/>
        </dgm:presLayoutVars>
      </dgm:prSet>
      <dgm:spPr/>
    </dgm:pt>
    <dgm:pt modelId="{643741AE-3C65-44B4-A1C2-8D225B504B0E}" type="pres">
      <dgm:prSet presAssocID="{B599919F-2494-4F5B-8771-F5ECFCA27AF9}" presName="sibTrans" presStyleCnt="0"/>
      <dgm:spPr/>
    </dgm:pt>
    <dgm:pt modelId="{B726DDC7-E5BF-4E18-900C-9391F7CCA6B2}" type="pres">
      <dgm:prSet presAssocID="{73E02EA9-8D19-44E1-B4CC-1801A3FACA04}" presName="node" presStyleLbl="node1" presStyleIdx="3" presStyleCnt="9">
        <dgm:presLayoutVars>
          <dgm:bulletEnabled val="1"/>
        </dgm:presLayoutVars>
      </dgm:prSet>
      <dgm:spPr/>
    </dgm:pt>
    <dgm:pt modelId="{79CFB610-C495-45EA-8633-D47549CA8129}" type="pres">
      <dgm:prSet presAssocID="{B8F15AC1-608D-43AD-BB2D-892E6C6366BD}" presName="sibTrans" presStyleCnt="0"/>
      <dgm:spPr/>
    </dgm:pt>
    <dgm:pt modelId="{965B8399-5C1A-4D96-8118-C1383E1180C5}" type="pres">
      <dgm:prSet presAssocID="{8E620D95-A380-4385-9CC3-54D1D6EA9ED4}" presName="node" presStyleLbl="node1" presStyleIdx="4" presStyleCnt="9">
        <dgm:presLayoutVars>
          <dgm:bulletEnabled val="1"/>
        </dgm:presLayoutVars>
      </dgm:prSet>
      <dgm:spPr/>
    </dgm:pt>
    <dgm:pt modelId="{6403C792-D8AC-4BD9-9300-8ED2BB040D51}" type="pres">
      <dgm:prSet presAssocID="{3534A37A-946D-45F5-B057-6435E637BB6E}" presName="sibTrans" presStyleCnt="0"/>
      <dgm:spPr/>
    </dgm:pt>
    <dgm:pt modelId="{3634FBAB-8D01-4C3B-A152-EEEB6C620438}" type="pres">
      <dgm:prSet presAssocID="{1CA115F0-EF01-4234-986B-C31EF0EF47F8}" presName="node" presStyleLbl="node1" presStyleIdx="5" presStyleCnt="9">
        <dgm:presLayoutVars>
          <dgm:bulletEnabled val="1"/>
        </dgm:presLayoutVars>
      </dgm:prSet>
      <dgm:spPr/>
    </dgm:pt>
    <dgm:pt modelId="{BE5D5481-15C4-4D8E-AD41-1D2595DE5B4A}" type="pres">
      <dgm:prSet presAssocID="{84EA2942-4CAE-422A-A80B-DFCB8B43298D}" presName="sibTrans" presStyleCnt="0"/>
      <dgm:spPr/>
    </dgm:pt>
    <dgm:pt modelId="{7AEA4ED7-FA81-4AC2-B213-5E718438EC52}" type="pres">
      <dgm:prSet presAssocID="{2A4C4816-0ED9-48A8-9744-B715CF028D3B}" presName="node" presStyleLbl="node1" presStyleIdx="6" presStyleCnt="9">
        <dgm:presLayoutVars>
          <dgm:bulletEnabled val="1"/>
        </dgm:presLayoutVars>
      </dgm:prSet>
      <dgm:spPr/>
    </dgm:pt>
    <dgm:pt modelId="{7EA85E44-6C1B-4BF9-B5AE-FE866A1A9D73}" type="pres">
      <dgm:prSet presAssocID="{7ECA4FF9-09E0-42D3-A2EF-520F0F155782}" presName="sibTrans" presStyleCnt="0"/>
      <dgm:spPr/>
    </dgm:pt>
    <dgm:pt modelId="{B35D6F5F-A8D9-44B8-BE7A-1FB2779BC931}" type="pres">
      <dgm:prSet presAssocID="{373E2722-7176-44A4-8E74-2B18A8917B8B}" presName="node" presStyleLbl="node1" presStyleIdx="7" presStyleCnt="9">
        <dgm:presLayoutVars>
          <dgm:bulletEnabled val="1"/>
        </dgm:presLayoutVars>
      </dgm:prSet>
      <dgm:spPr/>
    </dgm:pt>
    <dgm:pt modelId="{9C756C90-E74D-470E-88F4-B670162A3625}" type="pres">
      <dgm:prSet presAssocID="{F6262A60-4B8A-41EE-907C-F802D70BDC10}" presName="sibTrans" presStyleCnt="0"/>
      <dgm:spPr/>
    </dgm:pt>
    <dgm:pt modelId="{1C66A64E-564A-4CAC-ADB5-8CD12615A463}" type="pres">
      <dgm:prSet presAssocID="{7E51DC25-9EB1-415C-B15B-BC4AFD895DC7}" presName="node" presStyleLbl="node1" presStyleIdx="8" presStyleCnt="9">
        <dgm:presLayoutVars>
          <dgm:bulletEnabled val="1"/>
        </dgm:presLayoutVars>
      </dgm:prSet>
      <dgm:spPr/>
    </dgm:pt>
  </dgm:ptLst>
  <dgm:cxnLst>
    <dgm:cxn modelId="{2EE58F16-CF5D-47D0-B9FA-5940363DA46D}" srcId="{30B2343E-547E-4060-AA25-DC05BF07F477}" destId="{9CB15DA9-312D-4322-876B-42D109898E89}" srcOrd="2" destOrd="0" parTransId="{24692CC9-688B-4002-9F38-C7A7CF379E15}" sibTransId="{B599919F-2494-4F5B-8771-F5ECFCA27AF9}"/>
    <dgm:cxn modelId="{3ED04523-BAE8-40AB-91AB-B6FB301E6ED0}" srcId="{30B2343E-547E-4060-AA25-DC05BF07F477}" destId="{2A4C4816-0ED9-48A8-9744-B715CF028D3B}" srcOrd="6" destOrd="0" parTransId="{605A699E-D388-429A-8EC5-14478150E550}" sibTransId="{7ECA4FF9-09E0-42D3-A2EF-520F0F155782}"/>
    <dgm:cxn modelId="{C70FD93D-DB74-4F16-A20D-C16A944B32E8}" srcId="{30B2343E-547E-4060-AA25-DC05BF07F477}" destId="{05A6B84B-21E4-4AA6-9DAD-62B4F1F5C23B}" srcOrd="0" destOrd="0" parTransId="{AC34E091-4AF9-4D2A-8DA3-D31841A107C4}" sibTransId="{AF2EDA6A-1915-4DEC-944F-6421C5A20FCC}"/>
    <dgm:cxn modelId="{9BBF493E-4B7D-45CB-B56B-8DF67164559E}" srcId="{30B2343E-547E-4060-AA25-DC05BF07F477}" destId="{8E620D95-A380-4385-9CC3-54D1D6EA9ED4}" srcOrd="4" destOrd="0" parTransId="{400E04B3-3B20-4032-BB2D-8B1723E76975}" sibTransId="{3534A37A-946D-45F5-B057-6435E637BB6E}"/>
    <dgm:cxn modelId="{A7090642-9F6E-4E0D-97B7-CA41A0E045C9}" type="presOf" srcId="{05A6B84B-21E4-4AA6-9DAD-62B4F1F5C23B}" destId="{0151DA9C-808E-4FE9-952F-1E0D08386227}" srcOrd="0" destOrd="0" presId="urn:microsoft.com/office/officeart/2005/8/layout/default"/>
    <dgm:cxn modelId="{6ED20568-D821-4A86-BD67-9CF6C8E6C8D4}" type="presOf" srcId="{7E51DC25-9EB1-415C-B15B-BC4AFD895DC7}" destId="{1C66A64E-564A-4CAC-ADB5-8CD12615A463}" srcOrd="0" destOrd="0" presId="urn:microsoft.com/office/officeart/2005/8/layout/default"/>
    <dgm:cxn modelId="{2D04D986-B6C7-4D27-91CE-25B7120DA042}" type="presOf" srcId="{373E2722-7176-44A4-8E74-2B18A8917B8B}" destId="{B35D6F5F-A8D9-44B8-BE7A-1FB2779BC931}" srcOrd="0" destOrd="0" presId="urn:microsoft.com/office/officeart/2005/8/layout/default"/>
    <dgm:cxn modelId="{A34193A0-6A68-462C-B3B3-D4994A8625C5}" srcId="{30B2343E-547E-4060-AA25-DC05BF07F477}" destId="{1CA115F0-EF01-4234-986B-C31EF0EF47F8}" srcOrd="5" destOrd="0" parTransId="{02557337-F0E2-4A07-99A5-22F595123173}" sibTransId="{84EA2942-4CAE-422A-A80B-DFCB8B43298D}"/>
    <dgm:cxn modelId="{A6288BB4-AEC2-4A3A-B2AF-A76FBF3AE0C6}" type="presOf" srcId="{C977F5C1-60D3-4E1F-9F16-CC376689596A}" destId="{8E6C8877-72C7-4C0A-A15B-33A8C01037A0}" srcOrd="0" destOrd="0" presId="urn:microsoft.com/office/officeart/2005/8/layout/default"/>
    <dgm:cxn modelId="{692DC9B9-1D31-4A35-AA35-1CC96B24AB7E}" type="presOf" srcId="{73E02EA9-8D19-44E1-B4CC-1801A3FACA04}" destId="{B726DDC7-E5BF-4E18-900C-9391F7CCA6B2}" srcOrd="0" destOrd="0" presId="urn:microsoft.com/office/officeart/2005/8/layout/default"/>
    <dgm:cxn modelId="{AF6E8BBD-F46F-4A82-9CDE-7320A67ACC82}" type="presOf" srcId="{8E620D95-A380-4385-9CC3-54D1D6EA9ED4}" destId="{965B8399-5C1A-4D96-8118-C1383E1180C5}" srcOrd="0" destOrd="0" presId="urn:microsoft.com/office/officeart/2005/8/layout/default"/>
    <dgm:cxn modelId="{96F9CECA-BD5F-488E-858A-52C3222AB7A1}" srcId="{30B2343E-547E-4060-AA25-DC05BF07F477}" destId="{373E2722-7176-44A4-8E74-2B18A8917B8B}" srcOrd="7" destOrd="0" parTransId="{8E961064-90CC-4910-92B1-8811D69FB8A7}" sibTransId="{F6262A60-4B8A-41EE-907C-F802D70BDC10}"/>
    <dgm:cxn modelId="{687CE7CC-55EA-4B2E-A8D1-ADDBFB7F5B76}" type="presOf" srcId="{2A4C4816-0ED9-48A8-9744-B715CF028D3B}" destId="{7AEA4ED7-FA81-4AC2-B213-5E718438EC52}" srcOrd="0" destOrd="0" presId="urn:microsoft.com/office/officeart/2005/8/layout/default"/>
    <dgm:cxn modelId="{4F809ED9-C527-4194-9929-34FD59FA5568}" type="presOf" srcId="{9CB15DA9-312D-4322-876B-42D109898E89}" destId="{7B4950E7-280D-4E1D-9EEC-978A5EEE005A}" srcOrd="0" destOrd="0" presId="urn:microsoft.com/office/officeart/2005/8/layout/default"/>
    <dgm:cxn modelId="{D7E7C4E1-C018-401E-904D-55ACF02BC315}" type="presOf" srcId="{1CA115F0-EF01-4234-986B-C31EF0EF47F8}" destId="{3634FBAB-8D01-4C3B-A152-EEEB6C620438}" srcOrd="0" destOrd="0" presId="urn:microsoft.com/office/officeart/2005/8/layout/default"/>
    <dgm:cxn modelId="{08BC48E9-79F4-4921-9DA1-A413153DD04A}" srcId="{30B2343E-547E-4060-AA25-DC05BF07F477}" destId="{73E02EA9-8D19-44E1-B4CC-1801A3FACA04}" srcOrd="3" destOrd="0" parTransId="{0B6EC717-FCA0-480B-8BCF-23E03204D30F}" sibTransId="{B8F15AC1-608D-43AD-BB2D-892E6C6366BD}"/>
    <dgm:cxn modelId="{208F91F0-F032-4102-B048-0A35EBEC2F1B}" srcId="{30B2343E-547E-4060-AA25-DC05BF07F477}" destId="{C977F5C1-60D3-4E1F-9F16-CC376689596A}" srcOrd="1" destOrd="0" parTransId="{173974CD-A5B9-4C62-91A4-FF52FDBDD475}" sibTransId="{64D3291C-57E6-4C22-96B4-7F27195EF772}"/>
    <dgm:cxn modelId="{9A7CECF1-4A2E-4A54-83B7-017011D2F529}" type="presOf" srcId="{30B2343E-547E-4060-AA25-DC05BF07F477}" destId="{A4DB3927-F2A4-4B05-8AD7-2FF7E6885588}" srcOrd="0" destOrd="0" presId="urn:microsoft.com/office/officeart/2005/8/layout/default"/>
    <dgm:cxn modelId="{C97AE9FF-B3A5-4C74-AC31-7A352E465A7C}" srcId="{30B2343E-547E-4060-AA25-DC05BF07F477}" destId="{7E51DC25-9EB1-415C-B15B-BC4AFD895DC7}" srcOrd="8" destOrd="0" parTransId="{769F1FD1-F2D3-4FBB-BADF-571ECBC19394}" sibTransId="{75BF3D6D-58F5-463D-AC69-ECB2F2B47E5F}"/>
    <dgm:cxn modelId="{B44449CD-9A40-494B-86AE-D726D511DF47}" type="presParOf" srcId="{A4DB3927-F2A4-4B05-8AD7-2FF7E6885588}" destId="{0151DA9C-808E-4FE9-952F-1E0D08386227}" srcOrd="0" destOrd="0" presId="urn:microsoft.com/office/officeart/2005/8/layout/default"/>
    <dgm:cxn modelId="{B7DD0372-1C3C-48ED-BD73-683DDE212E03}" type="presParOf" srcId="{A4DB3927-F2A4-4B05-8AD7-2FF7E6885588}" destId="{8C084A5D-A08B-4995-B276-B8EAB893539A}" srcOrd="1" destOrd="0" presId="urn:microsoft.com/office/officeart/2005/8/layout/default"/>
    <dgm:cxn modelId="{CDDC3CA5-6040-40A6-8C67-F544823756E3}" type="presParOf" srcId="{A4DB3927-F2A4-4B05-8AD7-2FF7E6885588}" destId="{8E6C8877-72C7-4C0A-A15B-33A8C01037A0}" srcOrd="2" destOrd="0" presId="urn:microsoft.com/office/officeart/2005/8/layout/default"/>
    <dgm:cxn modelId="{58DFE35A-9F4E-478A-9F26-ED1CFCBB742C}" type="presParOf" srcId="{A4DB3927-F2A4-4B05-8AD7-2FF7E6885588}" destId="{B26A06B9-CBD7-4FD7-A16F-1671C2425429}" srcOrd="3" destOrd="0" presId="urn:microsoft.com/office/officeart/2005/8/layout/default"/>
    <dgm:cxn modelId="{C352FBC9-E986-42DE-9642-C5140E5661BA}" type="presParOf" srcId="{A4DB3927-F2A4-4B05-8AD7-2FF7E6885588}" destId="{7B4950E7-280D-4E1D-9EEC-978A5EEE005A}" srcOrd="4" destOrd="0" presId="urn:microsoft.com/office/officeart/2005/8/layout/default"/>
    <dgm:cxn modelId="{5E027252-8A6E-43FF-BFF6-D37C99B126E9}" type="presParOf" srcId="{A4DB3927-F2A4-4B05-8AD7-2FF7E6885588}" destId="{643741AE-3C65-44B4-A1C2-8D225B504B0E}" srcOrd="5" destOrd="0" presId="urn:microsoft.com/office/officeart/2005/8/layout/default"/>
    <dgm:cxn modelId="{B5C8967A-0674-498E-921B-E3CC89652502}" type="presParOf" srcId="{A4DB3927-F2A4-4B05-8AD7-2FF7E6885588}" destId="{B726DDC7-E5BF-4E18-900C-9391F7CCA6B2}" srcOrd="6" destOrd="0" presId="urn:microsoft.com/office/officeart/2005/8/layout/default"/>
    <dgm:cxn modelId="{26FD8ECB-2329-4A7F-8C47-7EE799BCA735}" type="presParOf" srcId="{A4DB3927-F2A4-4B05-8AD7-2FF7E6885588}" destId="{79CFB610-C495-45EA-8633-D47549CA8129}" srcOrd="7" destOrd="0" presId="urn:microsoft.com/office/officeart/2005/8/layout/default"/>
    <dgm:cxn modelId="{687B3EFB-C6BD-4001-84E3-19EE979D876D}" type="presParOf" srcId="{A4DB3927-F2A4-4B05-8AD7-2FF7E6885588}" destId="{965B8399-5C1A-4D96-8118-C1383E1180C5}" srcOrd="8" destOrd="0" presId="urn:microsoft.com/office/officeart/2005/8/layout/default"/>
    <dgm:cxn modelId="{0093AFE1-D22D-4D38-879F-75A4B3C644EF}" type="presParOf" srcId="{A4DB3927-F2A4-4B05-8AD7-2FF7E6885588}" destId="{6403C792-D8AC-4BD9-9300-8ED2BB040D51}" srcOrd="9" destOrd="0" presId="urn:microsoft.com/office/officeart/2005/8/layout/default"/>
    <dgm:cxn modelId="{CFEA3873-C446-47A1-AAF6-AB2C9812A9E0}" type="presParOf" srcId="{A4DB3927-F2A4-4B05-8AD7-2FF7E6885588}" destId="{3634FBAB-8D01-4C3B-A152-EEEB6C620438}" srcOrd="10" destOrd="0" presId="urn:microsoft.com/office/officeart/2005/8/layout/default"/>
    <dgm:cxn modelId="{DF39B073-DD7E-41BF-9C01-6777646D682A}" type="presParOf" srcId="{A4DB3927-F2A4-4B05-8AD7-2FF7E6885588}" destId="{BE5D5481-15C4-4D8E-AD41-1D2595DE5B4A}" srcOrd="11" destOrd="0" presId="urn:microsoft.com/office/officeart/2005/8/layout/default"/>
    <dgm:cxn modelId="{BE69682A-1D69-4284-9008-63A13CD7F362}" type="presParOf" srcId="{A4DB3927-F2A4-4B05-8AD7-2FF7E6885588}" destId="{7AEA4ED7-FA81-4AC2-B213-5E718438EC52}" srcOrd="12" destOrd="0" presId="urn:microsoft.com/office/officeart/2005/8/layout/default"/>
    <dgm:cxn modelId="{5ED686A8-26BE-489F-95C1-DF342011BFC0}" type="presParOf" srcId="{A4DB3927-F2A4-4B05-8AD7-2FF7E6885588}" destId="{7EA85E44-6C1B-4BF9-B5AE-FE866A1A9D73}" srcOrd="13" destOrd="0" presId="urn:microsoft.com/office/officeart/2005/8/layout/default"/>
    <dgm:cxn modelId="{F5976460-A0F7-4615-A137-F0C618FF2D6B}" type="presParOf" srcId="{A4DB3927-F2A4-4B05-8AD7-2FF7E6885588}" destId="{B35D6F5F-A8D9-44B8-BE7A-1FB2779BC931}" srcOrd="14" destOrd="0" presId="urn:microsoft.com/office/officeart/2005/8/layout/default"/>
    <dgm:cxn modelId="{A0E44E7A-0CAE-4C00-9789-4DD26437FFE4}" type="presParOf" srcId="{A4DB3927-F2A4-4B05-8AD7-2FF7E6885588}" destId="{9C756C90-E74D-470E-88F4-B670162A3625}" srcOrd="15" destOrd="0" presId="urn:microsoft.com/office/officeart/2005/8/layout/default"/>
    <dgm:cxn modelId="{4CBE188E-C984-4E40-8963-675211F43461}" type="presParOf" srcId="{A4DB3927-F2A4-4B05-8AD7-2FF7E6885588}" destId="{1C66A64E-564A-4CAC-ADB5-8CD12615A463}"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0B2343E-547E-4060-AA25-DC05BF07F477}"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05A6B84B-21E4-4AA6-9DAD-62B4F1F5C23B}">
      <dgm:prSet/>
      <dgm:spPr/>
      <dgm:t>
        <a:bodyPr/>
        <a:lstStyle/>
        <a:p>
          <a:r>
            <a:rPr lang="en-US" dirty="0">
              <a:effectLst>
                <a:outerShdw blurRad="38100" dist="38100" dir="2700000" algn="tl">
                  <a:srgbClr val="000000">
                    <a:alpha val="43137"/>
                  </a:srgbClr>
                </a:outerShdw>
              </a:effectLst>
            </a:rPr>
            <a:t>Decreasing church attendance.</a:t>
          </a:r>
        </a:p>
      </dgm:t>
    </dgm:pt>
    <dgm:pt modelId="{AC34E091-4AF9-4D2A-8DA3-D31841A107C4}" type="parTrans" cxnId="{C70FD93D-DB74-4F16-A20D-C16A944B32E8}">
      <dgm:prSet/>
      <dgm:spPr/>
      <dgm:t>
        <a:bodyPr/>
        <a:lstStyle/>
        <a:p>
          <a:endParaRPr lang="en-US"/>
        </a:p>
      </dgm:t>
    </dgm:pt>
    <dgm:pt modelId="{AF2EDA6A-1915-4DEC-944F-6421C5A20FCC}" type="sibTrans" cxnId="{C70FD93D-DB74-4F16-A20D-C16A944B32E8}">
      <dgm:prSet/>
      <dgm:spPr/>
      <dgm:t>
        <a:bodyPr/>
        <a:lstStyle/>
        <a:p>
          <a:endParaRPr lang="en-US"/>
        </a:p>
      </dgm:t>
    </dgm:pt>
    <dgm:pt modelId="{C977F5C1-60D3-4E1F-9F16-CC376689596A}">
      <dgm:prSet/>
      <dgm:spPr/>
      <dgm:t>
        <a:bodyPr/>
        <a:lstStyle/>
        <a:p>
          <a:r>
            <a:rPr lang="en-US" dirty="0">
              <a:effectLst>
                <a:outerShdw blurRad="38100" dist="38100" dir="2700000" algn="tl">
                  <a:srgbClr val="000000">
                    <a:alpha val="43137"/>
                  </a:srgbClr>
                </a:outerShdw>
              </a:effectLst>
            </a:rPr>
            <a:t>Peer comparison.</a:t>
          </a:r>
        </a:p>
      </dgm:t>
    </dgm:pt>
    <dgm:pt modelId="{173974CD-A5B9-4C62-91A4-FF52FDBDD475}" type="parTrans" cxnId="{208F91F0-F032-4102-B048-0A35EBEC2F1B}">
      <dgm:prSet/>
      <dgm:spPr/>
      <dgm:t>
        <a:bodyPr/>
        <a:lstStyle/>
        <a:p>
          <a:endParaRPr lang="en-US"/>
        </a:p>
      </dgm:t>
    </dgm:pt>
    <dgm:pt modelId="{64D3291C-57E6-4C22-96B4-7F27195EF772}" type="sibTrans" cxnId="{208F91F0-F032-4102-B048-0A35EBEC2F1B}">
      <dgm:prSet/>
      <dgm:spPr/>
      <dgm:t>
        <a:bodyPr/>
        <a:lstStyle/>
        <a:p>
          <a:endParaRPr lang="en-US"/>
        </a:p>
      </dgm:t>
    </dgm:pt>
    <dgm:pt modelId="{9CB15DA9-312D-4322-876B-42D109898E89}">
      <dgm:prSet/>
      <dgm:spPr/>
      <dgm:t>
        <a:bodyPr/>
        <a:lstStyle/>
        <a:p>
          <a:r>
            <a:rPr lang="en-US" dirty="0">
              <a:effectLst>
                <a:outerShdw blurRad="38100" dist="38100" dir="2700000" algn="tl">
                  <a:srgbClr val="000000">
                    <a:alpha val="43137"/>
                  </a:srgbClr>
                </a:outerShdw>
              </a:effectLst>
            </a:rPr>
            <a:t>Increased living costs coupled with static income.</a:t>
          </a:r>
        </a:p>
      </dgm:t>
    </dgm:pt>
    <dgm:pt modelId="{24692CC9-688B-4002-9F38-C7A7CF379E15}" type="parTrans" cxnId="{2EE58F16-CF5D-47D0-B9FA-5940363DA46D}">
      <dgm:prSet/>
      <dgm:spPr/>
      <dgm:t>
        <a:bodyPr/>
        <a:lstStyle/>
        <a:p>
          <a:endParaRPr lang="en-US"/>
        </a:p>
      </dgm:t>
    </dgm:pt>
    <dgm:pt modelId="{B599919F-2494-4F5B-8771-F5ECFCA27AF9}" type="sibTrans" cxnId="{2EE58F16-CF5D-47D0-B9FA-5940363DA46D}">
      <dgm:prSet/>
      <dgm:spPr/>
      <dgm:t>
        <a:bodyPr/>
        <a:lstStyle/>
        <a:p>
          <a:endParaRPr lang="en-US"/>
        </a:p>
      </dgm:t>
    </dgm:pt>
    <dgm:pt modelId="{73E02EA9-8D19-44E1-B4CC-1801A3FACA04}">
      <dgm:prSet/>
      <dgm:spPr/>
      <dgm:t>
        <a:bodyPr/>
        <a:lstStyle/>
        <a:p>
          <a:r>
            <a:rPr lang="en-US" dirty="0">
              <a:effectLst>
                <a:outerShdw blurRad="38100" dist="38100" dir="2700000" algn="tl">
                  <a:srgbClr val="000000">
                    <a:alpha val="43137"/>
                  </a:srgbClr>
                </a:outerShdw>
              </a:effectLst>
            </a:rPr>
            <a:t>No control over time—on call 24/7.</a:t>
          </a:r>
        </a:p>
      </dgm:t>
    </dgm:pt>
    <dgm:pt modelId="{0B6EC717-FCA0-480B-8BCF-23E03204D30F}" type="parTrans" cxnId="{08BC48E9-79F4-4921-9DA1-A413153DD04A}">
      <dgm:prSet/>
      <dgm:spPr/>
      <dgm:t>
        <a:bodyPr/>
        <a:lstStyle/>
        <a:p>
          <a:endParaRPr lang="en-US"/>
        </a:p>
      </dgm:t>
    </dgm:pt>
    <dgm:pt modelId="{B8F15AC1-608D-43AD-BB2D-892E6C6366BD}" type="sibTrans" cxnId="{08BC48E9-79F4-4921-9DA1-A413153DD04A}">
      <dgm:prSet/>
      <dgm:spPr/>
      <dgm:t>
        <a:bodyPr/>
        <a:lstStyle/>
        <a:p>
          <a:endParaRPr lang="en-US"/>
        </a:p>
      </dgm:t>
    </dgm:pt>
    <dgm:pt modelId="{8E620D95-A380-4385-9CC3-54D1D6EA9ED4}">
      <dgm:prSet/>
      <dgm:spPr/>
      <dgm:t>
        <a:bodyPr/>
        <a:lstStyle/>
        <a:p>
          <a:r>
            <a:rPr lang="en-US" dirty="0">
              <a:effectLst>
                <a:outerShdw blurRad="38100" dist="38100" dir="2700000" algn="tl">
                  <a:srgbClr val="000000">
                    <a:alpha val="43137"/>
                  </a:srgbClr>
                </a:outerShdw>
              </a:effectLst>
            </a:rPr>
            <a:t>Fear of open conversation with church about family needs.</a:t>
          </a:r>
        </a:p>
      </dgm:t>
    </dgm:pt>
    <dgm:pt modelId="{400E04B3-3B20-4032-BB2D-8B1723E76975}" type="parTrans" cxnId="{9BBF493E-4B7D-45CB-B56B-8DF67164559E}">
      <dgm:prSet/>
      <dgm:spPr/>
      <dgm:t>
        <a:bodyPr/>
        <a:lstStyle/>
        <a:p>
          <a:endParaRPr lang="en-US"/>
        </a:p>
      </dgm:t>
    </dgm:pt>
    <dgm:pt modelId="{3534A37A-946D-45F5-B057-6435E637BB6E}" type="sibTrans" cxnId="{9BBF493E-4B7D-45CB-B56B-8DF67164559E}">
      <dgm:prSet/>
      <dgm:spPr/>
      <dgm:t>
        <a:bodyPr/>
        <a:lstStyle/>
        <a:p>
          <a:endParaRPr lang="en-US"/>
        </a:p>
      </dgm:t>
    </dgm:pt>
    <dgm:pt modelId="{1CA115F0-EF01-4234-986B-C31EF0EF47F8}">
      <dgm:prSet/>
      <dgm:spPr/>
      <dgm:t>
        <a:bodyPr/>
        <a:lstStyle/>
        <a:p>
          <a:r>
            <a:rPr lang="en-US" dirty="0">
              <a:effectLst>
                <a:outerShdw blurRad="38100" dist="38100" dir="2700000" algn="tl">
                  <a:srgbClr val="000000">
                    <a:alpha val="43137"/>
                  </a:srgbClr>
                </a:outerShdw>
              </a:effectLst>
            </a:rPr>
            <a:t>Negative feedback from troublesome individuals.</a:t>
          </a:r>
        </a:p>
      </dgm:t>
    </dgm:pt>
    <dgm:pt modelId="{02557337-F0E2-4A07-99A5-22F595123173}" type="parTrans" cxnId="{A34193A0-6A68-462C-B3B3-D4994A8625C5}">
      <dgm:prSet/>
      <dgm:spPr/>
      <dgm:t>
        <a:bodyPr/>
        <a:lstStyle/>
        <a:p>
          <a:endParaRPr lang="en-US"/>
        </a:p>
      </dgm:t>
    </dgm:pt>
    <dgm:pt modelId="{84EA2942-4CAE-422A-A80B-DFCB8B43298D}" type="sibTrans" cxnId="{A34193A0-6A68-462C-B3B3-D4994A8625C5}">
      <dgm:prSet/>
      <dgm:spPr/>
      <dgm:t>
        <a:bodyPr/>
        <a:lstStyle/>
        <a:p>
          <a:endParaRPr lang="en-US"/>
        </a:p>
      </dgm:t>
    </dgm:pt>
    <dgm:pt modelId="{2A4C4816-0ED9-48A8-9744-B715CF028D3B}">
      <dgm:prSet/>
      <dgm:spPr/>
      <dgm:t>
        <a:bodyPr/>
        <a:lstStyle/>
        <a:p>
          <a:r>
            <a:rPr lang="en-US" dirty="0">
              <a:effectLst>
                <a:outerShdw blurRad="38100" dist="38100" dir="2700000" algn="tl">
                  <a:srgbClr val="000000">
                    <a:alpha val="43137"/>
                  </a:srgbClr>
                </a:outerShdw>
              </a:effectLst>
            </a:rPr>
            <a:t>Not trained for a career outside of the church.</a:t>
          </a:r>
        </a:p>
      </dgm:t>
    </dgm:pt>
    <dgm:pt modelId="{605A699E-D388-429A-8EC5-14478150E550}" type="parTrans" cxnId="{3ED04523-BAE8-40AB-91AB-B6FB301E6ED0}">
      <dgm:prSet/>
      <dgm:spPr/>
      <dgm:t>
        <a:bodyPr/>
        <a:lstStyle/>
        <a:p>
          <a:endParaRPr lang="en-US"/>
        </a:p>
      </dgm:t>
    </dgm:pt>
    <dgm:pt modelId="{7ECA4FF9-09E0-42D3-A2EF-520F0F155782}" type="sibTrans" cxnId="{3ED04523-BAE8-40AB-91AB-B6FB301E6ED0}">
      <dgm:prSet/>
      <dgm:spPr/>
      <dgm:t>
        <a:bodyPr/>
        <a:lstStyle/>
        <a:p>
          <a:endParaRPr lang="en-US"/>
        </a:p>
      </dgm:t>
    </dgm:pt>
    <dgm:pt modelId="{373E2722-7176-44A4-8E74-2B18A8917B8B}">
      <dgm:prSet/>
      <dgm:spPr/>
      <dgm:t>
        <a:bodyPr/>
        <a:lstStyle/>
        <a:p>
          <a:r>
            <a:rPr lang="en-US" dirty="0">
              <a:effectLst>
                <a:outerShdw blurRad="38100" dist="38100" dir="2700000" algn="tl">
                  <a:srgbClr val="000000">
                    <a:alpha val="43137"/>
                  </a:srgbClr>
                </a:outerShdw>
              </a:effectLst>
            </a:rPr>
            <a:t>Guilt that taking on a career would show lack of faith.</a:t>
          </a:r>
        </a:p>
      </dgm:t>
    </dgm:pt>
    <dgm:pt modelId="{8E961064-90CC-4910-92B1-8811D69FB8A7}" type="parTrans" cxnId="{96F9CECA-BD5F-488E-858A-52C3222AB7A1}">
      <dgm:prSet/>
      <dgm:spPr/>
      <dgm:t>
        <a:bodyPr/>
        <a:lstStyle/>
        <a:p>
          <a:endParaRPr lang="en-US"/>
        </a:p>
      </dgm:t>
    </dgm:pt>
    <dgm:pt modelId="{F6262A60-4B8A-41EE-907C-F802D70BDC10}" type="sibTrans" cxnId="{96F9CECA-BD5F-488E-858A-52C3222AB7A1}">
      <dgm:prSet/>
      <dgm:spPr/>
      <dgm:t>
        <a:bodyPr/>
        <a:lstStyle/>
        <a:p>
          <a:endParaRPr lang="en-US"/>
        </a:p>
      </dgm:t>
    </dgm:pt>
    <dgm:pt modelId="{7E51DC25-9EB1-415C-B15B-BC4AFD895DC7}">
      <dgm:prSet/>
      <dgm:spPr/>
      <dgm:t>
        <a:bodyPr/>
        <a:lstStyle/>
        <a:p>
          <a:r>
            <a:rPr lang="en-US" dirty="0">
              <a:effectLst>
                <a:outerShdw blurRad="38100" dist="38100" dir="2700000" algn="tl">
                  <a:srgbClr val="000000">
                    <a:alpha val="43137"/>
                  </a:srgbClr>
                </a:outerShdw>
              </a:effectLst>
            </a:rPr>
            <a:t>Holding a career in a church that expects full-time work for part-time salary.</a:t>
          </a:r>
        </a:p>
      </dgm:t>
    </dgm:pt>
    <dgm:pt modelId="{769F1FD1-F2D3-4FBB-BADF-571ECBC19394}" type="parTrans" cxnId="{C97AE9FF-B3A5-4C74-AC31-7A352E465A7C}">
      <dgm:prSet/>
      <dgm:spPr/>
      <dgm:t>
        <a:bodyPr/>
        <a:lstStyle/>
        <a:p>
          <a:endParaRPr lang="en-US"/>
        </a:p>
      </dgm:t>
    </dgm:pt>
    <dgm:pt modelId="{75BF3D6D-58F5-463D-AC69-ECB2F2B47E5F}" type="sibTrans" cxnId="{C97AE9FF-B3A5-4C74-AC31-7A352E465A7C}">
      <dgm:prSet/>
      <dgm:spPr/>
      <dgm:t>
        <a:bodyPr/>
        <a:lstStyle/>
        <a:p>
          <a:endParaRPr lang="en-US"/>
        </a:p>
      </dgm:t>
    </dgm:pt>
    <dgm:pt modelId="{A4DB3927-F2A4-4B05-8AD7-2FF7E6885588}" type="pres">
      <dgm:prSet presAssocID="{30B2343E-547E-4060-AA25-DC05BF07F477}" presName="diagram" presStyleCnt="0">
        <dgm:presLayoutVars>
          <dgm:dir/>
          <dgm:resizeHandles val="exact"/>
        </dgm:presLayoutVars>
      </dgm:prSet>
      <dgm:spPr/>
    </dgm:pt>
    <dgm:pt modelId="{0151DA9C-808E-4FE9-952F-1E0D08386227}" type="pres">
      <dgm:prSet presAssocID="{05A6B84B-21E4-4AA6-9DAD-62B4F1F5C23B}" presName="node" presStyleLbl="node1" presStyleIdx="0" presStyleCnt="9">
        <dgm:presLayoutVars>
          <dgm:bulletEnabled val="1"/>
        </dgm:presLayoutVars>
      </dgm:prSet>
      <dgm:spPr/>
    </dgm:pt>
    <dgm:pt modelId="{8C084A5D-A08B-4995-B276-B8EAB893539A}" type="pres">
      <dgm:prSet presAssocID="{AF2EDA6A-1915-4DEC-944F-6421C5A20FCC}" presName="sibTrans" presStyleCnt="0"/>
      <dgm:spPr/>
    </dgm:pt>
    <dgm:pt modelId="{8E6C8877-72C7-4C0A-A15B-33A8C01037A0}" type="pres">
      <dgm:prSet presAssocID="{C977F5C1-60D3-4E1F-9F16-CC376689596A}" presName="node" presStyleLbl="node1" presStyleIdx="1" presStyleCnt="9">
        <dgm:presLayoutVars>
          <dgm:bulletEnabled val="1"/>
        </dgm:presLayoutVars>
      </dgm:prSet>
      <dgm:spPr/>
    </dgm:pt>
    <dgm:pt modelId="{B26A06B9-CBD7-4FD7-A16F-1671C2425429}" type="pres">
      <dgm:prSet presAssocID="{64D3291C-57E6-4C22-96B4-7F27195EF772}" presName="sibTrans" presStyleCnt="0"/>
      <dgm:spPr/>
    </dgm:pt>
    <dgm:pt modelId="{7B4950E7-280D-4E1D-9EEC-978A5EEE005A}" type="pres">
      <dgm:prSet presAssocID="{9CB15DA9-312D-4322-876B-42D109898E89}" presName="node" presStyleLbl="node1" presStyleIdx="2" presStyleCnt="9">
        <dgm:presLayoutVars>
          <dgm:bulletEnabled val="1"/>
        </dgm:presLayoutVars>
      </dgm:prSet>
      <dgm:spPr/>
    </dgm:pt>
    <dgm:pt modelId="{643741AE-3C65-44B4-A1C2-8D225B504B0E}" type="pres">
      <dgm:prSet presAssocID="{B599919F-2494-4F5B-8771-F5ECFCA27AF9}" presName="sibTrans" presStyleCnt="0"/>
      <dgm:spPr/>
    </dgm:pt>
    <dgm:pt modelId="{B726DDC7-E5BF-4E18-900C-9391F7CCA6B2}" type="pres">
      <dgm:prSet presAssocID="{73E02EA9-8D19-44E1-B4CC-1801A3FACA04}" presName="node" presStyleLbl="node1" presStyleIdx="3" presStyleCnt="9">
        <dgm:presLayoutVars>
          <dgm:bulletEnabled val="1"/>
        </dgm:presLayoutVars>
      </dgm:prSet>
      <dgm:spPr/>
    </dgm:pt>
    <dgm:pt modelId="{79CFB610-C495-45EA-8633-D47549CA8129}" type="pres">
      <dgm:prSet presAssocID="{B8F15AC1-608D-43AD-BB2D-892E6C6366BD}" presName="sibTrans" presStyleCnt="0"/>
      <dgm:spPr/>
    </dgm:pt>
    <dgm:pt modelId="{965B8399-5C1A-4D96-8118-C1383E1180C5}" type="pres">
      <dgm:prSet presAssocID="{8E620D95-A380-4385-9CC3-54D1D6EA9ED4}" presName="node" presStyleLbl="node1" presStyleIdx="4" presStyleCnt="9">
        <dgm:presLayoutVars>
          <dgm:bulletEnabled val="1"/>
        </dgm:presLayoutVars>
      </dgm:prSet>
      <dgm:spPr/>
    </dgm:pt>
    <dgm:pt modelId="{6403C792-D8AC-4BD9-9300-8ED2BB040D51}" type="pres">
      <dgm:prSet presAssocID="{3534A37A-946D-45F5-B057-6435E637BB6E}" presName="sibTrans" presStyleCnt="0"/>
      <dgm:spPr/>
    </dgm:pt>
    <dgm:pt modelId="{3634FBAB-8D01-4C3B-A152-EEEB6C620438}" type="pres">
      <dgm:prSet presAssocID="{1CA115F0-EF01-4234-986B-C31EF0EF47F8}" presName="node" presStyleLbl="node1" presStyleIdx="5" presStyleCnt="9">
        <dgm:presLayoutVars>
          <dgm:bulletEnabled val="1"/>
        </dgm:presLayoutVars>
      </dgm:prSet>
      <dgm:spPr/>
    </dgm:pt>
    <dgm:pt modelId="{BE5D5481-15C4-4D8E-AD41-1D2595DE5B4A}" type="pres">
      <dgm:prSet presAssocID="{84EA2942-4CAE-422A-A80B-DFCB8B43298D}" presName="sibTrans" presStyleCnt="0"/>
      <dgm:spPr/>
    </dgm:pt>
    <dgm:pt modelId="{7AEA4ED7-FA81-4AC2-B213-5E718438EC52}" type="pres">
      <dgm:prSet presAssocID="{2A4C4816-0ED9-48A8-9744-B715CF028D3B}" presName="node" presStyleLbl="node1" presStyleIdx="6" presStyleCnt="9">
        <dgm:presLayoutVars>
          <dgm:bulletEnabled val="1"/>
        </dgm:presLayoutVars>
      </dgm:prSet>
      <dgm:spPr/>
    </dgm:pt>
    <dgm:pt modelId="{7EA85E44-6C1B-4BF9-B5AE-FE866A1A9D73}" type="pres">
      <dgm:prSet presAssocID="{7ECA4FF9-09E0-42D3-A2EF-520F0F155782}" presName="sibTrans" presStyleCnt="0"/>
      <dgm:spPr/>
    </dgm:pt>
    <dgm:pt modelId="{B35D6F5F-A8D9-44B8-BE7A-1FB2779BC931}" type="pres">
      <dgm:prSet presAssocID="{373E2722-7176-44A4-8E74-2B18A8917B8B}" presName="node" presStyleLbl="node1" presStyleIdx="7" presStyleCnt="9">
        <dgm:presLayoutVars>
          <dgm:bulletEnabled val="1"/>
        </dgm:presLayoutVars>
      </dgm:prSet>
      <dgm:spPr/>
    </dgm:pt>
    <dgm:pt modelId="{9C756C90-E74D-470E-88F4-B670162A3625}" type="pres">
      <dgm:prSet presAssocID="{F6262A60-4B8A-41EE-907C-F802D70BDC10}" presName="sibTrans" presStyleCnt="0"/>
      <dgm:spPr/>
    </dgm:pt>
    <dgm:pt modelId="{1C66A64E-564A-4CAC-ADB5-8CD12615A463}" type="pres">
      <dgm:prSet presAssocID="{7E51DC25-9EB1-415C-B15B-BC4AFD895DC7}" presName="node" presStyleLbl="node1" presStyleIdx="8" presStyleCnt="9">
        <dgm:presLayoutVars>
          <dgm:bulletEnabled val="1"/>
        </dgm:presLayoutVars>
      </dgm:prSet>
      <dgm:spPr/>
    </dgm:pt>
  </dgm:ptLst>
  <dgm:cxnLst>
    <dgm:cxn modelId="{2EE58F16-CF5D-47D0-B9FA-5940363DA46D}" srcId="{30B2343E-547E-4060-AA25-DC05BF07F477}" destId="{9CB15DA9-312D-4322-876B-42D109898E89}" srcOrd="2" destOrd="0" parTransId="{24692CC9-688B-4002-9F38-C7A7CF379E15}" sibTransId="{B599919F-2494-4F5B-8771-F5ECFCA27AF9}"/>
    <dgm:cxn modelId="{3ED04523-BAE8-40AB-91AB-B6FB301E6ED0}" srcId="{30B2343E-547E-4060-AA25-DC05BF07F477}" destId="{2A4C4816-0ED9-48A8-9744-B715CF028D3B}" srcOrd="6" destOrd="0" parTransId="{605A699E-D388-429A-8EC5-14478150E550}" sibTransId="{7ECA4FF9-09E0-42D3-A2EF-520F0F155782}"/>
    <dgm:cxn modelId="{C70FD93D-DB74-4F16-A20D-C16A944B32E8}" srcId="{30B2343E-547E-4060-AA25-DC05BF07F477}" destId="{05A6B84B-21E4-4AA6-9DAD-62B4F1F5C23B}" srcOrd="0" destOrd="0" parTransId="{AC34E091-4AF9-4D2A-8DA3-D31841A107C4}" sibTransId="{AF2EDA6A-1915-4DEC-944F-6421C5A20FCC}"/>
    <dgm:cxn modelId="{9BBF493E-4B7D-45CB-B56B-8DF67164559E}" srcId="{30B2343E-547E-4060-AA25-DC05BF07F477}" destId="{8E620D95-A380-4385-9CC3-54D1D6EA9ED4}" srcOrd="4" destOrd="0" parTransId="{400E04B3-3B20-4032-BB2D-8B1723E76975}" sibTransId="{3534A37A-946D-45F5-B057-6435E637BB6E}"/>
    <dgm:cxn modelId="{A7090642-9F6E-4E0D-97B7-CA41A0E045C9}" type="presOf" srcId="{05A6B84B-21E4-4AA6-9DAD-62B4F1F5C23B}" destId="{0151DA9C-808E-4FE9-952F-1E0D08386227}" srcOrd="0" destOrd="0" presId="urn:microsoft.com/office/officeart/2005/8/layout/default"/>
    <dgm:cxn modelId="{6ED20568-D821-4A86-BD67-9CF6C8E6C8D4}" type="presOf" srcId="{7E51DC25-9EB1-415C-B15B-BC4AFD895DC7}" destId="{1C66A64E-564A-4CAC-ADB5-8CD12615A463}" srcOrd="0" destOrd="0" presId="urn:microsoft.com/office/officeart/2005/8/layout/default"/>
    <dgm:cxn modelId="{2D04D986-B6C7-4D27-91CE-25B7120DA042}" type="presOf" srcId="{373E2722-7176-44A4-8E74-2B18A8917B8B}" destId="{B35D6F5F-A8D9-44B8-BE7A-1FB2779BC931}" srcOrd="0" destOrd="0" presId="urn:microsoft.com/office/officeart/2005/8/layout/default"/>
    <dgm:cxn modelId="{A34193A0-6A68-462C-B3B3-D4994A8625C5}" srcId="{30B2343E-547E-4060-AA25-DC05BF07F477}" destId="{1CA115F0-EF01-4234-986B-C31EF0EF47F8}" srcOrd="5" destOrd="0" parTransId="{02557337-F0E2-4A07-99A5-22F595123173}" sibTransId="{84EA2942-4CAE-422A-A80B-DFCB8B43298D}"/>
    <dgm:cxn modelId="{A6288BB4-AEC2-4A3A-B2AF-A76FBF3AE0C6}" type="presOf" srcId="{C977F5C1-60D3-4E1F-9F16-CC376689596A}" destId="{8E6C8877-72C7-4C0A-A15B-33A8C01037A0}" srcOrd="0" destOrd="0" presId="urn:microsoft.com/office/officeart/2005/8/layout/default"/>
    <dgm:cxn modelId="{692DC9B9-1D31-4A35-AA35-1CC96B24AB7E}" type="presOf" srcId="{73E02EA9-8D19-44E1-B4CC-1801A3FACA04}" destId="{B726DDC7-E5BF-4E18-900C-9391F7CCA6B2}" srcOrd="0" destOrd="0" presId="urn:microsoft.com/office/officeart/2005/8/layout/default"/>
    <dgm:cxn modelId="{AF6E8BBD-F46F-4A82-9CDE-7320A67ACC82}" type="presOf" srcId="{8E620D95-A380-4385-9CC3-54D1D6EA9ED4}" destId="{965B8399-5C1A-4D96-8118-C1383E1180C5}" srcOrd="0" destOrd="0" presId="urn:microsoft.com/office/officeart/2005/8/layout/default"/>
    <dgm:cxn modelId="{96F9CECA-BD5F-488E-858A-52C3222AB7A1}" srcId="{30B2343E-547E-4060-AA25-DC05BF07F477}" destId="{373E2722-7176-44A4-8E74-2B18A8917B8B}" srcOrd="7" destOrd="0" parTransId="{8E961064-90CC-4910-92B1-8811D69FB8A7}" sibTransId="{F6262A60-4B8A-41EE-907C-F802D70BDC10}"/>
    <dgm:cxn modelId="{687CE7CC-55EA-4B2E-A8D1-ADDBFB7F5B76}" type="presOf" srcId="{2A4C4816-0ED9-48A8-9744-B715CF028D3B}" destId="{7AEA4ED7-FA81-4AC2-B213-5E718438EC52}" srcOrd="0" destOrd="0" presId="urn:microsoft.com/office/officeart/2005/8/layout/default"/>
    <dgm:cxn modelId="{4F809ED9-C527-4194-9929-34FD59FA5568}" type="presOf" srcId="{9CB15DA9-312D-4322-876B-42D109898E89}" destId="{7B4950E7-280D-4E1D-9EEC-978A5EEE005A}" srcOrd="0" destOrd="0" presId="urn:microsoft.com/office/officeart/2005/8/layout/default"/>
    <dgm:cxn modelId="{D7E7C4E1-C018-401E-904D-55ACF02BC315}" type="presOf" srcId="{1CA115F0-EF01-4234-986B-C31EF0EF47F8}" destId="{3634FBAB-8D01-4C3B-A152-EEEB6C620438}" srcOrd="0" destOrd="0" presId="urn:microsoft.com/office/officeart/2005/8/layout/default"/>
    <dgm:cxn modelId="{08BC48E9-79F4-4921-9DA1-A413153DD04A}" srcId="{30B2343E-547E-4060-AA25-DC05BF07F477}" destId="{73E02EA9-8D19-44E1-B4CC-1801A3FACA04}" srcOrd="3" destOrd="0" parTransId="{0B6EC717-FCA0-480B-8BCF-23E03204D30F}" sibTransId="{B8F15AC1-608D-43AD-BB2D-892E6C6366BD}"/>
    <dgm:cxn modelId="{208F91F0-F032-4102-B048-0A35EBEC2F1B}" srcId="{30B2343E-547E-4060-AA25-DC05BF07F477}" destId="{C977F5C1-60D3-4E1F-9F16-CC376689596A}" srcOrd="1" destOrd="0" parTransId="{173974CD-A5B9-4C62-91A4-FF52FDBDD475}" sibTransId="{64D3291C-57E6-4C22-96B4-7F27195EF772}"/>
    <dgm:cxn modelId="{9A7CECF1-4A2E-4A54-83B7-017011D2F529}" type="presOf" srcId="{30B2343E-547E-4060-AA25-DC05BF07F477}" destId="{A4DB3927-F2A4-4B05-8AD7-2FF7E6885588}" srcOrd="0" destOrd="0" presId="urn:microsoft.com/office/officeart/2005/8/layout/default"/>
    <dgm:cxn modelId="{C97AE9FF-B3A5-4C74-AC31-7A352E465A7C}" srcId="{30B2343E-547E-4060-AA25-DC05BF07F477}" destId="{7E51DC25-9EB1-415C-B15B-BC4AFD895DC7}" srcOrd="8" destOrd="0" parTransId="{769F1FD1-F2D3-4FBB-BADF-571ECBC19394}" sibTransId="{75BF3D6D-58F5-463D-AC69-ECB2F2B47E5F}"/>
    <dgm:cxn modelId="{B44449CD-9A40-494B-86AE-D726D511DF47}" type="presParOf" srcId="{A4DB3927-F2A4-4B05-8AD7-2FF7E6885588}" destId="{0151DA9C-808E-4FE9-952F-1E0D08386227}" srcOrd="0" destOrd="0" presId="urn:microsoft.com/office/officeart/2005/8/layout/default"/>
    <dgm:cxn modelId="{B7DD0372-1C3C-48ED-BD73-683DDE212E03}" type="presParOf" srcId="{A4DB3927-F2A4-4B05-8AD7-2FF7E6885588}" destId="{8C084A5D-A08B-4995-B276-B8EAB893539A}" srcOrd="1" destOrd="0" presId="urn:microsoft.com/office/officeart/2005/8/layout/default"/>
    <dgm:cxn modelId="{CDDC3CA5-6040-40A6-8C67-F544823756E3}" type="presParOf" srcId="{A4DB3927-F2A4-4B05-8AD7-2FF7E6885588}" destId="{8E6C8877-72C7-4C0A-A15B-33A8C01037A0}" srcOrd="2" destOrd="0" presId="urn:microsoft.com/office/officeart/2005/8/layout/default"/>
    <dgm:cxn modelId="{58DFE35A-9F4E-478A-9F26-ED1CFCBB742C}" type="presParOf" srcId="{A4DB3927-F2A4-4B05-8AD7-2FF7E6885588}" destId="{B26A06B9-CBD7-4FD7-A16F-1671C2425429}" srcOrd="3" destOrd="0" presId="urn:microsoft.com/office/officeart/2005/8/layout/default"/>
    <dgm:cxn modelId="{C352FBC9-E986-42DE-9642-C5140E5661BA}" type="presParOf" srcId="{A4DB3927-F2A4-4B05-8AD7-2FF7E6885588}" destId="{7B4950E7-280D-4E1D-9EEC-978A5EEE005A}" srcOrd="4" destOrd="0" presId="urn:microsoft.com/office/officeart/2005/8/layout/default"/>
    <dgm:cxn modelId="{5E027252-8A6E-43FF-BFF6-D37C99B126E9}" type="presParOf" srcId="{A4DB3927-F2A4-4B05-8AD7-2FF7E6885588}" destId="{643741AE-3C65-44B4-A1C2-8D225B504B0E}" srcOrd="5" destOrd="0" presId="urn:microsoft.com/office/officeart/2005/8/layout/default"/>
    <dgm:cxn modelId="{B5C8967A-0674-498E-921B-E3CC89652502}" type="presParOf" srcId="{A4DB3927-F2A4-4B05-8AD7-2FF7E6885588}" destId="{B726DDC7-E5BF-4E18-900C-9391F7CCA6B2}" srcOrd="6" destOrd="0" presId="urn:microsoft.com/office/officeart/2005/8/layout/default"/>
    <dgm:cxn modelId="{26FD8ECB-2329-4A7F-8C47-7EE799BCA735}" type="presParOf" srcId="{A4DB3927-F2A4-4B05-8AD7-2FF7E6885588}" destId="{79CFB610-C495-45EA-8633-D47549CA8129}" srcOrd="7" destOrd="0" presId="urn:microsoft.com/office/officeart/2005/8/layout/default"/>
    <dgm:cxn modelId="{687B3EFB-C6BD-4001-84E3-19EE979D876D}" type="presParOf" srcId="{A4DB3927-F2A4-4B05-8AD7-2FF7E6885588}" destId="{965B8399-5C1A-4D96-8118-C1383E1180C5}" srcOrd="8" destOrd="0" presId="urn:microsoft.com/office/officeart/2005/8/layout/default"/>
    <dgm:cxn modelId="{0093AFE1-D22D-4D38-879F-75A4B3C644EF}" type="presParOf" srcId="{A4DB3927-F2A4-4B05-8AD7-2FF7E6885588}" destId="{6403C792-D8AC-4BD9-9300-8ED2BB040D51}" srcOrd="9" destOrd="0" presId="urn:microsoft.com/office/officeart/2005/8/layout/default"/>
    <dgm:cxn modelId="{CFEA3873-C446-47A1-AAF6-AB2C9812A9E0}" type="presParOf" srcId="{A4DB3927-F2A4-4B05-8AD7-2FF7E6885588}" destId="{3634FBAB-8D01-4C3B-A152-EEEB6C620438}" srcOrd="10" destOrd="0" presId="urn:microsoft.com/office/officeart/2005/8/layout/default"/>
    <dgm:cxn modelId="{DF39B073-DD7E-41BF-9C01-6777646D682A}" type="presParOf" srcId="{A4DB3927-F2A4-4B05-8AD7-2FF7E6885588}" destId="{BE5D5481-15C4-4D8E-AD41-1D2595DE5B4A}" srcOrd="11" destOrd="0" presId="urn:microsoft.com/office/officeart/2005/8/layout/default"/>
    <dgm:cxn modelId="{BE69682A-1D69-4284-9008-63A13CD7F362}" type="presParOf" srcId="{A4DB3927-F2A4-4B05-8AD7-2FF7E6885588}" destId="{7AEA4ED7-FA81-4AC2-B213-5E718438EC52}" srcOrd="12" destOrd="0" presId="urn:microsoft.com/office/officeart/2005/8/layout/default"/>
    <dgm:cxn modelId="{5ED686A8-26BE-489F-95C1-DF342011BFC0}" type="presParOf" srcId="{A4DB3927-F2A4-4B05-8AD7-2FF7E6885588}" destId="{7EA85E44-6C1B-4BF9-B5AE-FE866A1A9D73}" srcOrd="13" destOrd="0" presId="urn:microsoft.com/office/officeart/2005/8/layout/default"/>
    <dgm:cxn modelId="{F5976460-A0F7-4615-A137-F0C618FF2D6B}" type="presParOf" srcId="{A4DB3927-F2A4-4B05-8AD7-2FF7E6885588}" destId="{B35D6F5F-A8D9-44B8-BE7A-1FB2779BC931}" srcOrd="14" destOrd="0" presId="urn:microsoft.com/office/officeart/2005/8/layout/default"/>
    <dgm:cxn modelId="{A0E44E7A-0CAE-4C00-9789-4DD26437FFE4}" type="presParOf" srcId="{A4DB3927-F2A4-4B05-8AD7-2FF7E6885588}" destId="{9C756C90-E74D-470E-88F4-B670162A3625}" srcOrd="15" destOrd="0" presId="urn:microsoft.com/office/officeart/2005/8/layout/default"/>
    <dgm:cxn modelId="{4CBE188E-C984-4E40-8963-675211F43461}" type="presParOf" srcId="{A4DB3927-F2A4-4B05-8AD7-2FF7E6885588}" destId="{1C66A64E-564A-4CAC-ADB5-8CD12615A463}"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691E9BEB-B45F-443E-8CB4-398455BBBF5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10D25BE-B65B-471E-B83D-F13E80477137}">
      <dgm:prSet/>
      <dgm:spPr/>
      <dgm:t>
        <a:bodyPr/>
        <a:lstStyle/>
        <a:p>
          <a:r>
            <a:rPr lang="en-US" dirty="0">
              <a:effectLst>
                <a:outerShdw blurRad="38100" dist="38100" dir="2700000" algn="tl">
                  <a:srgbClr val="000000">
                    <a:alpha val="43137"/>
                  </a:srgbClr>
                </a:outerShdw>
              </a:effectLst>
            </a:rPr>
            <a:t>Journal small successes and positive changes in other people as a result of your efforts.</a:t>
          </a:r>
        </a:p>
      </dgm:t>
    </dgm:pt>
    <dgm:pt modelId="{36CD68AE-E9BB-4566-BD00-C4AA101EA9FB}" type="parTrans" cxnId="{9E179AC1-5B53-4C87-8796-76C935E3098F}">
      <dgm:prSet/>
      <dgm:spPr/>
      <dgm:t>
        <a:bodyPr/>
        <a:lstStyle/>
        <a:p>
          <a:endParaRPr lang="en-US"/>
        </a:p>
      </dgm:t>
    </dgm:pt>
    <dgm:pt modelId="{15711849-BF99-40F2-B617-A126DAFF764B}" type="sibTrans" cxnId="{9E179AC1-5B53-4C87-8796-76C935E3098F}">
      <dgm:prSet/>
      <dgm:spPr/>
      <dgm:t>
        <a:bodyPr/>
        <a:lstStyle/>
        <a:p>
          <a:endParaRPr lang="en-US"/>
        </a:p>
      </dgm:t>
    </dgm:pt>
    <dgm:pt modelId="{B75A2800-7F2F-4703-9E1E-9891128D8162}">
      <dgm:prSet/>
      <dgm:spPr/>
      <dgm:t>
        <a:bodyPr/>
        <a:lstStyle/>
        <a:p>
          <a:r>
            <a:rPr lang="en-US" dirty="0">
              <a:effectLst>
                <a:outerShdw blurRad="38100" dist="38100" dir="2700000" algn="tl">
                  <a:srgbClr val="000000">
                    <a:alpha val="43137"/>
                  </a:srgbClr>
                </a:outerShdw>
              </a:effectLst>
            </a:rPr>
            <a:t>Make friends with a couple of people who are </a:t>
          </a:r>
          <a:r>
            <a:rPr lang="en-US" i="1" dirty="0">
              <a:effectLst>
                <a:outerShdw blurRad="38100" dist="38100" dir="2700000" algn="tl">
                  <a:srgbClr val="000000">
                    <a:alpha val="43137"/>
                  </a:srgbClr>
                </a:outerShdw>
              </a:effectLst>
            </a:rPr>
            <a:t>not</a:t>
          </a:r>
          <a:r>
            <a:rPr lang="en-US" dirty="0">
              <a:effectLst>
                <a:outerShdw blurRad="38100" dist="38100" dir="2700000" algn="tl">
                  <a:srgbClr val="000000">
                    <a:alpha val="43137"/>
                  </a:srgbClr>
                </a:outerShdw>
              </a:effectLst>
            </a:rPr>
            <a:t> your disciples.</a:t>
          </a:r>
        </a:p>
      </dgm:t>
    </dgm:pt>
    <dgm:pt modelId="{2B067BF4-CB9C-433E-B3C7-82F74FDAD3DC}" type="parTrans" cxnId="{3EEB0A3A-D2E7-41E1-9200-EF934EABBFF8}">
      <dgm:prSet/>
      <dgm:spPr/>
      <dgm:t>
        <a:bodyPr/>
        <a:lstStyle/>
        <a:p>
          <a:endParaRPr lang="en-US"/>
        </a:p>
      </dgm:t>
    </dgm:pt>
    <dgm:pt modelId="{93B28BB8-59EC-4336-A34F-C861295CDF99}" type="sibTrans" cxnId="{3EEB0A3A-D2E7-41E1-9200-EF934EABBFF8}">
      <dgm:prSet/>
      <dgm:spPr/>
      <dgm:t>
        <a:bodyPr/>
        <a:lstStyle/>
        <a:p>
          <a:endParaRPr lang="en-US"/>
        </a:p>
      </dgm:t>
    </dgm:pt>
    <dgm:pt modelId="{DA657C69-008D-49A0-A382-AE399DBB89D5}">
      <dgm:prSet/>
      <dgm:spPr/>
      <dgm:t>
        <a:bodyPr/>
        <a:lstStyle/>
        <a:p>
          <a:r>
            <a:rPr lang="en-US" dirty="0">
              <a:effectLst>
                <a:outerShdw blurRad="38100" dist="38100" dir="2700000" algn="tl">
                  <a:srgbClr val="000000">
                    <a:alpha val="43137"/>
                  </a:srgbClr>
                </a:outerShdw>
              </a:effectLst>
            </a:rPr>
            <a:t>Get physical exercise, especially walking outdoors where you can appreciate God’s creation.</a:t>
          </a:r>
        </a:p>
      </dgm:t>
    </dgm:pt>
    <dgm:pt modelId="{B7A3A998-9F07-40C9-819C-5B6A8D7E785D}" type="parTrans" cxnId="{508B4179-4567-499B-9847-DE272B08EF86}">
      <dgm:prSet/>
      <dgm:spPr/>
      <dgm:t>
        <a:bodyPr/>
        <a:lstStyle/>
        <a:p>
          <a:endParaRPr lang="en-US"/>
        </a:p>
      </dgm:t>
    </dgm:pt>
    <dgm:pt modelId="{C6BD3CC7-143D-4151-96F9-74A4A22368FB}" type="sibTrans" cxnId="{508B4179-4567-499B-9847-DE272B08EF86}">
      <dgm:prSet/>
      <dgm:spPr/>
      <dgm:t>
        <a:bodyPr/>
        <a:lstStyle/>
        <a:p>
          <a:endParaRPr lang="en-US"/>
        </a:p>
      </dgm:t>
    </dgm:pt>
    <dgm:pt modelId="{D43252B5-9A92-41D7-A098-BF7C07E91AB0}">
      <dgm:prSet/>
      <dgm:spPr/>
      <dgm:t>
        <a:bodyPr/>
        <a:lstStyle/>
        <a:p>
          <a:r>
            <a:rPr lang="en-US" dirty="0">
              <a:effectLst>
                <a:outerShdw blurRad="38100" dist="38100" dir="2700000" algn="tl">
                  <a:srgbClr val="000000">
                    <a:alpha val="43137"/>
                  </a:srgbClr>
                </a:outerShdw>
              </a:effectLst>
            </a:rPr>
            <a:t>Re-examine your call in light of Jesus’ promise that we would be rejected as he was.</a:t>
          </a:r>
        </a:p>
      </dgm:t>
    </dgm:pt>
    <dgm:pt modelId="{5011040C-83F1-4E28-A2D8-1AEB701DB4EB}" type="parTrans" cxnId="{F1A75F1F-40A7-4762-835C-7B54130637E5}">
      <dgm:prSet/>
      <dgm:spPr/>
      <dgm:t>
        <a:bodyPr/>
        <a:lstStyle/>
        <a:p>
          <a:endParaRPr lang="en-US"/>
        </a:p>
      </dgm:t>
    </dgm:pt>
    <dgm:pt modelId="{07717E37-EB10-49A7-A75B-424476FAE23C}" type="sibTrans" cxnId="{F1A75F1F-40A7-4762-835C-7B54130637E5}">
      <dgm:prSet/>
      <dgm:spPr/>
      <dgm:t>
        <a:bodyPr/>
        <a:lstStyle/>
        <a:p>
          <a:endParaRPr lang="en-US"/>
        </a:p>
      </dgm:t>
    </dgm:pt>
    <dgm:pt modelId="{35D555CD-96A1-4F92-87F9-E77711633C83}">
      <dgm:prSet/>
      <dgm:spPr/>
      <dgm:t>
        <a:bodyPr/>
        <a:lstStyle/>
        <a:p>
          <a:r>
            <a:rPr lang="en-US" dirty="0">
              <a:effectLst>
                <a:outerShdw blurRad="38100" dist="38100" dir="2700000" algn="tl">
                  <a:srgbClr val="000000">
                    <a:alpha val="43137"/>
                  </a:srgbClr>
                </a:outerShdw>
              </a:effectLst>
            </a:rPr>
            <a:t>Start a hobby.</a:t>
          </a:r>
        </a:p>
      </dgm:t>
    </dgm:pt>
    <dgm:pt modelId="{31923A87-2BBE-4154-B61A-3C4604E12718}" type="parTrans" cxnId="{53804DDF-9AB7-4097-A79B-1CDE7B73B53F}">
      <dgm:prSet/>
      <dgm:spPr/>
      <dgm:t>
        <a:bodyPr/>
        <a:lstStyle/>
        <a:p>
          <a:endParaRPr lang="en-US"/>
        </a:p>
      </dgm:t>
    </dgm:pt>
    <dgm:pt modelId="{006590C2-7A41-4BF5-8AEA-F0939E8FF24D}" type="sibTrans" cxnId="{53804DDF-9AB7-4097-A79B-1CDE7B73B53F}">
      <dgm:prSet/>
      <dgm:spPr/>
      <dgm:t>
        <a:bodyPr/>
        <a:lstStyle/>
        <a:p>
          <a:endParaRPr lang="en-US"/>
        </a:p>
      </dgm:t>
    </dgm:pt>
    <dgm:pt modelId="{E4780E74-E26D-43D4-9B57-19F6917EF685}">
      <dgm:prSet/>
      <dgm:spPr/>
      <dgm:t>
        <a:bodyPr/>
        <a:lstStyle/>
        <a:p>
          <a:r>
            <a:rPr lang="en-US" dirty="0">
              <a:effectLst>
                <a:outerShdw blurRad="38100" dist="38100" dir="2700000" algn="tl">
                  <a:srgbClr val="000000">
                    <a:alpha val="43137"/>
                  </a:srgbClr>
                </a:outerShdw>
              </a:effectLst>
            </a:rPr>
            <a:t>Teach your church to appreciate leadership (double honor).</a:t>
          </a:r>
        </a:p>
      </dgm:t>
    </dgm:pt>
    <dgm:pt modelId="{45446E05-A242-46D3-96AD-043745D2012F}" type="parTrans" cxnId="{8BC006F4-A431-448A-9529-69D9098604DA}">
      <dgm:prSet/>
      <dgm:spPr/>
      <dgm:t>
        <a:bodyPr/>
        <a:lstStyle/>
        <a:p>
          <a:endParaRPr lang="en-US"/>
        </a:p>
      </dgm:t>
    </dgm:pt>
    <dgm:pt modelId="{43382120-29B4-489D-A5B7-EE51E0845B83}" type="sibTrans" cxnId="{8BC006F4-A431-448A-9529-69D9098604DA}">
      <dgm:prSet/>
      <dgm:spPr/>
      <dgm:t>
        <a:bodyPr/>
        <a:lstStyle/>
        <a:p>
          <a:endParaRPr lang="en-US"/>
        </a:p>
      </dgm:t>
    </dgm:pt>
    <dgm:pt modelId="{9A8E66CD-9B64-42CA-A7DA-90DB56E076E6}">
      <dgm:prSet/>
      <dgm:spPr/>
      <dgm:t>
        <a:bodyPr/>
        <a:lstStyle/>
        <a:p>
          <a:r>
            <a:rPr lang="en-US" dirty="0">
              <a:effectLst>
                <a:outerShdw blurRad="38100" dist="38100" dir="2700000" algn="tl">
                  <a:srgbClr val="000000">
                    <a:alpha val="43137"/>
                  </a:srgbClr>
                </a:outerShdw>
              </a:effectLst>
            </a:rPr>
            <a:t>Openly express your financial and emotional needs to your congregation.</a:t>
          </a:r>
        </a:p>
      </dgm:t>
    </dgm:pt>
    <dgm:pt modelId="{3D239A3A-5F50-479B-A47B-1F3C589AC4A5}" type="parTrans" cxnId="{FD73242D-C26F-4B4A-A3E7-B9FEB55B3EBD}">
      <dgm:prSet/>
      <dgm:spPr/>
      <dgm:t>
        <a:bodyPr/>
        <a:lstStyle/>
        <a:p>
          <a:endParaRPr lang="en-US"/>
        </a:p>
      </dgm:t>
    </dgm:pt>
    <dgm:pt modelId="{3717F1FE-AD4C-4222-842B-48B50F789934}" type="sibTrans" cxnId="{FD73242D-C26F-4B4A-A3E7-B9FEB55B3EBD}">
      <dgm:prSet/>
      <dgm:spPr/>
      <dgm:t>
        <a:bodyPr/>
        <a:lstStyle/>
        <a:p>
          <a:endParaRPr lang="en-US"/>
        </a:p>
      </dgm:t>
    </dgm:pt>
    <dgm:pt modelId="{B3603B9F-D67E-4329-8828-A9338079260E}">
      <dgm:prSet/>
      <dgm:spPr/>
      <dgm:t>
        <a:bodyPr/>
        <a:lstStyle/>
        <a:p>
          <a:r>
            <a:rPr lang="en-US" dirty="0">
              <a:effectLst>
                <a:outerShdw blurRad="38100" dist="38100" dir="2700000" algn="tl">
                  <a:srgbClr val="000000">
                    <a:alpha val="43137"/>
                  </a:srgbClr>
                </a:outerShdw>
              </a:effectLst>
            </a:rPr>
            <a:t>Overcome any barriers to side hustle ministry (Aquila, not Paul as a role model).</a:t>
          </a:r>
        </a:p>
      </dgm:t>
    </dgm:pt>
    <dgm:pt modelId="{63E30F5D-CF78-44D5-87E7-43294C031153}" type="parTrans" cxnId="{793CCE43-5248-48E9-AB1C-2569653D7A2B}">
      <dgm:prSet/>
      <dgm:spPr/>
      <dgm:t>
        <a:bodyPr/>
        <a:lstStyle/>
        <a:p>
          <a:endParaRPr lang="en-US"/>
        </a:p>
      </dgm:t>
    </dgm:pt>
    <dgm:pt modelId="{B402AC89-EE84-4D6F-8862-A42956657B63}" type="sibTrans" cxnId="{793CCE43-5248-48E9-AB1C-2569653D7A2B}">
      <dgm:prSet/>
      <dgm:spPr/>
      <dgm:t>
        <a:bodyPr/>
        <a:lstStyle/>
        <a:p>
          <a:endParaRPr lang="en-US"/>
        </a:p>
      </dgm:t>
    </dgm:pt>
    <dgm:pt modelId="{CA37F264-5028-4E7B-8905-2A9F55B3FB32}">
      <dgm:prSet/>
      <dgm:spPr/>
      <dgm:t>
        <a:bodyPr/>
        <a:lstStyle/>
        <a:p>
          <a:r>
            <a:rPr lang="en-US" dirty="0">
              <a:effectLst>
                <a:outerShdw blurRad="38100" dist="38100" dir="2700000" algn="tl">
                  <a:srgbClr val="000000">
                    <a:alpha val="43137"/>
                  </a:srgbClr>
                </a:outerShdw>
              </a:effectLst>
            </a:rPr>
            <a:t>Develop an exit plan (also examine yourself for rigidity that may instigate conflict).</a:t>
          </a:r>
        </a:p>
      </dgm:t>
    </dgm:pt>
    <dgm:pt modelId="{16A9BCF3-D34F-4E2C-A6E7-52A6258E5AFE}" type="parTrans" cxnId="{E4912895-3358-4BD3-A0FB-55C98676E455}">
      <dgm:prSet/>
      <dgm:spPr/>
      <dgm:t>
        <a:bodyPr/>
        <a:lstStyle/>
        <a:p>
          <a:endParaRPr lang="en-US"/>
        </a:p>
      </dgm:t>
    </dgm:pt>
    <dgm:pt modelId="{856F635C-8841-4257-AA53-BA4A7C39765C}" type="sibTrans" cxnId="{E4912895-3358-4BD3-A0FB-55C98676E455}">
      <dgm:prSet/>
      <dgm:spPr/>
      <dgm:t>
        <a:bodyPr/>
        <a:lstStyle/>
        <a:p>
          <a:endParaRPr lang="en-US"/>
        </a:p>
      </dgm:t>
    </dgm:pt>
    <dgm:pt modelId="{550349CB-C797-40F3-AA3D-B8C14FE60CFB}">
      <dgm:prSet/>
      <dgm:spPr/>
      <dgm:t>
        <a:bodyPr/>
        <a:lstStyle/>
        <a:p>
          <a:r>
            <a:rPr lang="en-US" dirty="0">
              <a:effectLst>
                <a:outerShdw blurRad="38100" dist="38100" dir="2700000" algn="tl">
                  <a:srgbClr val="000000">
                    <a:alpha val="43137"/>
                  </a:srgbClr>
                </a:outerShdw>
              </a:effectLst>
            </a:rPr>
            <a:t>Refocus your calling rather than leaving it.</a:t>
          </a:r>
        </a:p>
      </dgm:t>
    </dgm:pt>
    <dgm:pt modelId="{B8C3EC90-3675-462D-958B-2AF1C6915CA4}" type="parTrans" cxnId="{AACBE7BF-FD3B-4475-9229-57B9F990A882}">
      <dgm:prSet/>
      <dgm:spPr/>
      <dgm:t>
        <a:bodyPr/>
        <a:lstStyle/>
        <a:p>
          <a:endParaRPr lang="en-US"/>
        </a:p>
      </dgm:t>
    </dgm:pt>
    <dgm:pt modelId="{07235C47-CE50-46A5-AF77-D83A578765B3}" type="sibTrans" cxnId="{AACBE7BF-FD3B-4475-9229-57B9F990A882}">
      <dgm:prSet/>
      <dgm:spPr/>
      <dgm:t>
        <a:bodyPr/>
        <a:lstStyle/>
        <a:p>
          <a:endParaRPr lang="en-US"/>
        </a:p>
      </dgm:t>
    </dgm:pt>
    <dgm:pt modelId="{2DC45895-F988-4293-80D7-034A9E022ED2}" type="pres">
      <dgm:prSet presAssocID="{691E9BEB-B45F-443E-8CB4-398455BBBF54}" presName="linear" presStyleCnt="0">
        <dgm:presLayoutVars>
          <dgm:animLvl val="lvl"/>
          <dgm:resizeHandles val="exact"/>
        </dgm:presLayoutVars>
      </dgm:prSet>
      <dgm:spPr/>
    </dgm:pt>
    <dgm:pt modelId="{4B88BC5E-E191-4D58-8E4D-AFD4AE21A035}" type="pres">
      <dgm:prSet presAssocID="{E10D25BE-B65B-471E-B83D-F13E80477137}" presName="parentText" presStyleLbl="node1" presStyleIdx="0" presStyleCnt="10" custLinFactNeighborY="-34017">
        <dgm:presLayoutVars>
          <dgm:chMax val="0"/>
          <dgm:bulletEnabled val="1"/>
        </dgm:presLayoutVars>
      </dgm:prSet>
      <dgm:spPr/>
    </dgm:pt>
    <dgm:pt modelId="{FAC1F69B-0BB7-4D65-AC58-7DEA686475E0}" type="pres">
      <dgm:prSet presAssocID="{15711849-BF99-40F2-B617-A126DAFF764B}" presName="spacer" presStyleCnt="0"/>
      <dgm:spPr/>
    </dgm:pt>
    <dgm:pt modelId="{6DDA85A3-4270-446D-B348-6890B009A88F}" type="pres">
      <dgm:prSet presAssocID="{B75A2800-7F2F-4703-9E1E-9891128D8162}" presName="parentText" presStyleLbl="node1" presStyleIdx="1" presStyleCnt="10">
        <dgm:presLayoutVars>
          <dgm:chMax val="0"/>
          <dgm:bulletEnabled val="1"/>
        </dgm:presLayoutVars>
      </dgm:prSet>
      <dgm:spPr/>
    </dgm:pt>
    <dgm:pt modelId="{689C1220-18E0-4487-BD8C-2B631919687C}" type="pres">
      <dgm:prSet presAssocID="{93B28BB8-59EC-4336-A34F-C861295CDF99}" presName="spacer" presStyleCnt="0"/>
      <dgm:spPr/>
    </dgm:pt>
    <dgm:pt modelId="{E0C4EC30-B1DA-4529-AE96-715591E39A50}" type="pres">
      <dgm:prSet presAssocID="{DA657C69-008D-49A0-A382-AE399DBB89D5}" presName="parentText" presStyleLbl="node1" presStyleIdx="2" presStyleCnt="10">
        <dgm:presLayoutVars>
          <dgm:chMax val="0"/>
          <dgm:bulletEnabled val="1"/>
        </dgm:presLayoutVars>
      </dgm:prSet>
      <dgm:spPr/>
    </dgm:pt>
    <dgm:pt modelId="{C5549FCD-8E3A-44A1-B650-8B51A974C42B}" type="pres">
      <dgm:prSet presAssocID="{C6BD3CC7-143D-4151-96F9-74A4A22368FB}" presName="spacer" presStyleCnt="0"/>
      <dgm:spPr/>
    </dgm:pt>
    <dgm:pt modelId="{6550EEAC-D178-42A7-9E12-C14D90146BDD}" type="pres">
      <dgm:prSet presAssocID="{D43252B5-9A92-41D7-A098-BF7C07E91AB0}" presName="parentText" presStyleLbl="node1" presStyleIdx="3" presStyleCnt="10">
        <dgm:presLayoutVars>
          <dgm:chMax val="0"/>
          <dgm:bulletEnabled val="1"/>
        </dgm:presLayoutVars>
      </dgm:prSet>
      <dgm:spPr/>
    </dgm:pt>
    <dgm:pt modelId="{D2575C25-A284-4D40-B0CE-202D28C2F145}" type="pres">
      <dgm:prSet presAssocID="{07717E37-EB10-49A7-A75B-424476FAE23C}" presName="spacer" presStyleCnt="0"/>
      <dgm:spPr/>
    </dgm:pt>
    <dgm:pt modelId="{13038DE7-9E48-46B9-B6A0-4298C72089AF}" type="pres">
      <dgm:prSet presAssocID="{35D555CD-96A1-4F92-87F9-E77711633C83}" presName="parentText" presStyleLbl="node1" presStyleIdx="4" presStyleCnt="10">
        <dgm:presLayoutVars>
          <dgm:chMax val="0"/>
          <dgm:bulletEnabled val="1"/>
        </dgm:presLayoutVars>
      </dgm:prSet>
      <dgm:spPr/>
    </dgm:pt>
    <dgm:pt modelId="{37ACC6EF-DF6F-4515-B410-FE91B740C148}" type="pres">
      <dgm:prSet presAssocID="{006590C2-7A41-4BF5-8AEA-F0939E8FF24D}" presName="spacer" presStyleCnt="0"/>
      <dgm:spPr/>
    </dgm:pt>
    <dgm:pt modelId="{2A76F272-CDCE-4863-B6F8-BE8BC4697DF4}" type="pres">
      <dgm:prSet presAssocID="{E4780E74-E26D-43D4-9B57-19F6917EF685}" presName="parentText" presStyleLbl="node1" presStyleIdx="5" presStyleCnt="10">
        <dgm:presLayoutVars>
          <dgm:chMax val="0"/>
          <dgm:bulletEnabled val="1"/>
        </dgm:presLayoutVars>
      </dgm:prSet>
      <dgm:spPr/>
    </dgm:pt>
    <dgm:pt modelId="{AF2C61EA-6A35-439A-998E-DD8D67CEB869}" type="pres">
      <dgm:prSet presAssocID="{43382120-29B4-489D-A5B7-EE51E0845B83}" presName="spacer" presStyleCnt="0"/>
      <dgm:spPr/>
    </dgm:pt>
    <dgm:pt modelId="{80ACE5CD-19EB-4C88-A1F4-FA5D58BAD91F}" type="pres">
      <dgm:prSet presAssocID="{9A8E66CD-9B64-42CA-A7DA-90DB56E076E6}" presName="parentText" presStyleLbl="node1" presStyleIdx="6" presStyleCnt="10">
        <dgm:presLayoutVars>
          <dgm:chMax val="0"/>
          <dgm:bulletEnabled val="1"/>
        </dgm:presLayoutVars>
      </dgm:prSet>
      <dgm:spPr/>
    </dgm:pt>
    <dgm:pt modelId="{AB592AA9-1E60-4FA8-ADB3-AD7C57A46C36}" type="pres">
      <dgm:prSet presAssocID="{3717F1FE-AD4C-4222-842B-48B50F789934}" presName="spacer" presStyleCnt="0"/>
      <dgm:spPr/>
    </dgm:pt>
    <dgm:pt modelId="{AA6FAF5D-E60F-42F0-A4BE-FAA3571F081A}" type="pres">
      <dgm:prSet presAssocID="{B3603B9F-D67E-4329-8828-A9338079260E}" presName="parentText" presStyleLbl="node1" presStyleIdx="7" presStyleCnt="10">
        <dgm:presLayoutVars>
          <dgm:chMax val="0"/>
          <dgm:bulletEnabled val="1"/>
        </dgm:presLayoutVars>
      </dgm:prSet>
      <dgm:spPr/>
    </dgm:pt>
    <dgm:pt modelId="{DA7425B6-AC5A-47D9-85D1-C22771691762}" type="pres">
      <dgm:prSet presAssocID="{B402AC89-EE84-4D6F-8862-A42956657B63}" presName="spacer" presStyleCnt="0"/>
      <dgm:spPr/>
    </dgm:pt>
    <dgm:pt modelId="{4F7A1E99-1161-4B63-B7B1-D7EAFE1DB84F}" type="pres">
      <dgm:prSet presAssocID="{CA37F264-5028-4E7B-8905-2A9F55B3FB32}" presName="parentText" presStyleLbl="node1" presStyleIdx="8" presStyleCnt="10">
        <dgm:presLayoutVars>
          <dgm:chMax val="0"/>
          <dgm:bulletEnabled val="1"/>
        </dgm:presLayoutVars>
      </dgm:prSet>
      <dgm:spPr/>
    </dgm:pt>
    <dgm:pt modelId="{C0AC9AEF-05B1-456D-97BD-04B0A802A5F9}" type="pres">
      <dgm:prSet presAssocID="{856F635C-8841-4257-AA53-BA4A7C39765C}" presName="spacer" presStyleCnt="0"/>
      <dgm:spPr/>
    </dgm:pt>
    <dgm:pt modelId="{5743FD02-511C-412D-86E8-5B7DFF0E2440}" type="pres">
      <dgm:prSet presAssocID="{550349CB-C797-40F3-AA3D-B8C14FE60CFB}" presName="parentText" presStyleLbl="node1" presStyleIdx="9" presStyleCnt="10">
        <dgm:presLayoutVars>
          <dgm:chMax val="0"/>
          <dgm:bulletEnabled val="1"/>
        </dgm:presLayoutVars>
      </dgm:prSet>
      <dgm:spPr/>
    </dgm:pt>
  </dgm:ptLst>
  <dgm:cxnLst>
    <dgm:cxn modelId="{A0E72E00-6AA4-4D61-933A-847D1591E3C6}" type="presOf" srcId="{9A8E66CD-9B64-42CA-A7DA-90DB56E076E6}" destId="{80ACE5CD-19EB-4C88-A1F4-FA5D58BAD91F}" srcOrd="0" destOrd="0" presId="urn:microsoft.com/office/officeart/2005/8/layout/vList2"/>
    <dgm:cxn modelId="{9D9FEF15-FDAA-4503-A874-6E32D4649FC5}" type="presOf" srcId="{B75A2800-7F2F-4703-9E1E-9891128D8162}" destId="{6DDA85A3-4270-446D-B348-6890B009A88F}" srcOrd="0" destOrd="0" presId="urn:microsoft.com/office/officeart/2005/8/layout/vList2"/>
    <dgm:cxn modelId="{791ECD17-65B4-4843-9C61-3FE963CBC743}" type="presOf" srcId="{35D555CD-96A1-4F92-87F9-E77711633C83}" destId="{13038DE7-9E48-46B9-B6A0-4298C72089AF}" srcOrd="0" destOrd="0" presId="urn:microsoft.com/office/officeart/2005/8/layout/vList2"/>
    <dgm:cxn modelId="{F1A75F1F-40A7-4762-835C-7B54130637E5}" srcId="{691E9BEB-B45F-443E-8CB4-398455BBBF54}" destId="{D43252B5-9A92-41D7-A098-BF7C07E91AB0}" srcOrd="3" destOrd="0" parTransId="{5011040C-83F1-4E28-A2D8-1AEB701DB4EB}" sibTransId="{07717E37-EB10-49A7-A75B-424476FAE23C}"/>
    <dgm:cxn modelId="{FD73242D-C26F-4B4A-A3E7-B9FEB55B3EBD}" srcId="{691E9BEB-B45F-443E-8CB4-398455BBBF54}" destId="{9A8E66CD-9B64-42CA-A7DA-90DB56E076E6}" srcOrd="6" destOrd="0" parTransId="{3D239A3A-5F50-479B-A47B-1F3C589AC4A5}" sibTransId="{3717F1FE-AD4C-4222-842B-48B50F789934}"/>
    <dgm:cxn modelId="{C3FE302E-B398-4598-A285-9777A72CBE52}" type="presOf" srcId="{CA37F264-5028-4E7B-8905-2A9F55B3FB32}" destId="{4F7A1E99-1161-4B63-B7B1-D7EAFE1DB84F}" srcOrd="0" destOrd="0" presId="urn:microsoft.com/office/officeart/2005/8/layout/vList2"/>
    <dgm:cxn modelId="{3EEB0A3A-D2E7-41E1-9200-EF934EABBFF8}" srcId="{691E9BEB-B45F-443E-8CB4-398455BBBF54}" destId="{B75A2800-7F2F-4703-9E1E-9891128D8162}" srcOrd="1" destOrd="0" parTransId="{2B067BF4-CB9C-433E-B3C7-82F74FDAD3DC}" sibTransId="{93B28BB8-59EC-4336-A34F-C861295CDF99}"/>
    <dgm:cxn modelId="{A7EFAE3F-5135-4EAA-9507-3C4487EEA0E9}" type="presOf" srcId="{550349CB-C797-40F3-AA3D-B8C14FE60CFB}" destId="{5743FD02-511C-412D-86E8-5B7DFF0E2440}" srcOrd="0" destOrd="0" presId="urn:microsoft.com/office/officeart/2005/8/layout/vList2"/>
    <dgm:cxn modelId="{793CCE43-5248-48E9-AB1C-2569653D7A2B}" srcId="{691E9BEB-B45F-443E-8CB4-398455BBBF54}" destId="{B3603B9F-D67E-4329-8828-A9338079260E}" srcOrd="7" destOrd="0" parTransId="{63E30F5D-CF78-44D5-87E7-43294C031153}" sibTransId="{B402AC89-EE84-4D6F-8862-A42956657B63}"/>
    <dgm:cxn modelId="{040C0044-D127-4FE8-AE6B-D11CA0EF3F8F}" type="presOf" srcId="{E10D25BE-B65B-471E-B83D-F13E80477137}" destId="{4B88BC5E-E191-4D58-8E4D-AFD4AE21A035}" srcOrd="0" destOrd="0" presId="urn:microsoft.com/office/officeart/2005/8/layout/vList2"/>
    <dgm:cxn modelId="{35EFD846-0C2B-47F5-AB89-4A9178159EA4}" type="presOf" srcId="{691E9BEB-B45F-443E-8CB4-398455BBBF54}" destId="{2DC45895-F988-4293-80D7-034A9E022ED2}" srcOrd="0" destOrd="0" presId="urn:microsoft.com/office/officeart/2005/8/layout/vList2"/>
    <dgm:cxn modelId="{B50FC451-47F0-4B24-ABD5-F8CC6032171F}" type="presOf" srcId="{DA657C69-008D-49A0-A382-AE399DBB89D5}" destId="{E0C4EC30-B1DA-4529-AE96-715591E39A50}" srcOrd="0" destOrd="0" presId="urn:microsoft.com/office/officeart/2005/8/layout/vList2"/>
    <dgm:cxn modelId="{508B4179-4567-499B-9847-DE272B08EF86}" srcId="{691E9BEB-B45F-443E-8CB4-398455BBBF54}" destId="{DA657C69-008D-49A0-A382-AE399DBB89D5}" srcOrd="2" destOrd="0" parTransId="{B7A3A998-9F07-40C9-819C-5B6A8D7E785D}" sibTransId="{C6BD3CC7-143D-4151-96F9-74A4A22368FB}"/>
    <dgm:cxn modelId="{676D5C81-05DC-4B95-BA32-591BC62B0D50}" type="presOf" srcId="{D43252B5-9A92-41D7-A098-BF7C07E91AB0}" destId="{6550EEAC-D178-42A7-9E12-C14D90146BDD}" srcOrd="0" destOrd="0" presId="urn:microsoft.com/office/officeart/2005/8/layout/vList2"/>
    <dgm:cxn modelId="{10E81895-4B89-4756-8C39-B962FB4C87A1}" type="presOf" srcId="{E4780E74-E26D-43D4-9B57-19F6917EF685}" destId="{2A76F272-CDCE-4863-B6F8-BE8BC4697DF4}" srcOrd="0" destOrd="0" presId="urn:microsoft.com/office/officeart/2005/8/layout/vList2"/>
    <dgm:cxn modelId="{E4912895-3358-4BD3-A0FB-55C98676E455}" srcId="{691E9BEB-B45F-443E-8CB4-398455BBBF54}" destId="{CA37F264-5028-4E7B-8905-2A9F55B3FB32}" srcOrd="8" destOrd="0" parTransId="{16A9BCF3-D34F-4E2C-A6E7-52A6258E5AFE}" sibTransId="{856F635C-8841-4257-AA53-BA4A7C39765C}"/>
    <dgm:cxn modelId="{86CE95AE-3ED0-44BD-AC30-1999CA2B26BE}" type="presOf" srcId="{B3603B9F-D67E-4329-8828-A9338079260E}" destId="{AA6FAF5D-E60F-42F0-A4BE-FAA3571F081A}" srcOrd="0" destOrd="0" presId="urn:microsoft.com/office/officeart/2005/8/layout/vList2"/>
    <dgm:cxn modelId="{AACBE7BF-FD3B-4475-9229-57B9F990A882}" srcId="{691E9BEB-B45F-443E-8CB4-398455BBBF54}" destId="{550349CB-C797-40F3-AA3D-B8C14FE60CFB}" srcOrd="9" destOrd="0" parTransId="{B8C3EC90-3675-462D-958B-2AF1C6915CA4}" sibTransId="{07235C47-CE50-46A5-AF77-D83A578765B3}"/>
    <dgm:cxn modelId="{9E179AC1-5B53-4C87-8796-76C935E3098F}" srcId="{691E9BEB-B45F-443E-8CB4-398455BBBF54}" destId="{E10D25BE-B65B-471E-B83D-F13E80477137}" srcOrd="0" destOrd="0" parTransId="{36CD68AE-E9BB-4566-BD00-C4AA101EA9FB}" sibTransId="{15711849-BF99-40F2-B617-A126DAFF764B}"/>
    <dgm:cxn modelId="{53804DDF-9AB7-4097-A79B-1CDE7B73B53F}" srcId="{691E9BEB-B45F-443E-8CB4-398455BBBF54}" destId="{35D555CD-96A1-4F92-87F9-E77711633C83}" srcOrd="4" destOrd="0" parTransId="{31923A87-2BBE-4154-B61A-3C4604E12718}" sibTransId="{006590C2-7A41-4BF5-8AEA-F0939E8FF24D}"/>
    <dgm:cxn modelId="{8BC006F4-A431-448A-9529-69D9098604DA}" srcId="{691E9BEB-B45F-443E-8CB4-398455BBBF54}" destId="{E4780E74-E26D-43D4-9B57-19F6917EF685}" srcOrd="5" destOrd="0" parTransId="{45446E05-A242-46D3-96AD-043745D2012F}" sibTransId="{43382120-29B4-489D-A5B7-EE51E0845B83}"/>
    <dgm:cxn modelId="{AC37CBCB-A91E-4A16-93A4-3BABC6C60280}" type="presParOf" srcId="{2DC45895-F988-4293-80D7-034A9E022ED2}" destId="{4B88BC5E-E191-4D58-8E4D-AFD4AE21A035}" srcOrd="0" destOrd="0" presId="urn:microsoft.com/office/officeart/2005/8/layout/vList2"/>
    <dgm:cxn modelId="{07E0EF81-3FCA-4255-9741-98F74D9A1BDD}" type="presParOf" srcId="{2DC45895-F988-4293-80D7-034A9E022ED2}" destId="{FAC1F69B-0BB7-4D65-AC58-7DEA686475E0}" srcOrd="1" destOrd="0" presId="urn:microsoft.com/office/officeart/2005/8/layout/vList2"/>
    <dgm:cxn modelId="{D7718335-61CB-4118-B81C-AF3444A6BE42}" type="presParOf" srcId="{2DC45895-F988-4293-80D7-034A9E022ED2}" destId="{6DDA85A3-4270-446D-B348-6890B009A88F}" srcOrd="2" destOrd="0" presId="urn:microsoft.com/office/officeart/2005/8/layout/vList2"/>
    <dgm:cxn modelId="{110AEC5D-4160-47CE-93CB-C0ECBFF7E8A9}" type="presParOf" srcId="{2DC45895-F988-4293-80D7-034A9E022ED2}" destId="{689C1220-18E0-4487-BD8C-2B631919687C}" srcOrd="3" destOrd="0" presId="urn:microsoft.com/office/officeart/2005/8/layout/vList2"/>
    <dgm:cxn modelId="{10745621-2E12-48CB-B734-4E3F59FAFF70}" type="presParOf" srcId="{2DC45895-F988-4293-80D7-034A9E022ED2}" destId="{E0C4EC30-B1DA-4529-AE96-715591E39A50}" srcOrd="4" destOrd="0" presId="urn:microsoft.com/office/officeart/2005/8/layout/vList2"/>
    <dgm:cxn modelId="{0F29B23B-7AA0-47DC-A827-0EDFB64860AE}" type="presParOf" srcId="{2DC45895-F988-4293-80D7-034A9E022ED2}" destId="{C5549FCD-8E3A-44A1-B650-8B51A974C42B}" srcOrd="5" destOrd="0" presId="urn:microsoft.com/office/officeart/2005/8/layout/vList2"/>
    <dgm:cxn modelId="{15FCD37F-FCFE-4228-8645-EFD861C28D80}" type="presParOf" srcId="{2DC45895-F988-4293-80D7-034A9E022ED2}" destId="{6550EEAC-D178-42A7-9E12-C14D90146BDD}" srcOrd="6" destOrd="0" presId="urn:microsoft.com/office/officeart/2005/8/layout/vList2"/>
    <dgm:cxn modelId="{3CF04868-92ED-4DF3-8561-F1BEED282F82}" type="presParOf" srcId="{2DC45895-F988-4293-80D7-034A9E022ED2}" destId="{D2575C25-A284-4D40-B0CE-202D28C2F145}" srcOrd="7" destOrd="0" presId="urn:microsoft.com/office/officeart/2005/8/layout/vList2"/>
    <dgm:cxn modelId="{12832A8D-A735-4FF9-9A21-B4670A420D04}" type="presParOf" srcId="{2DC45895-F988-4293-80D7-034A9E022ED2}" destId="{13038DE7-9E48-46B9-B6A0-4298C72089AF}" srcOrd="8" destOrd="0" presId="urn:microsoft.com/office/officeart/2005/8/layout/vList2"/>
    <dgm:cxn modelId="{628B865D-283E-4FC8-976A-C710BBF566F5}" type="presParOf" srcId="{2DC45895-F988-4293-80D7-034A9E022ED2}" destId="{37ACC6EF-DF6F-4515-B410-FE91B740C148}" srcOrd="9" destOrd="0" presId="urn:microsoft.com/office/officeart/2005/8/layout/vList2"/>
    <dgm:cxn modelId="{B9434F38-21F8-4A2A-B6E8-AB9641518ED0}" type="presParOf" srcId="{2DC45895-F988-4293-80D7-034A9E022ED2}" destId="{2A76F272-CDCE-4863-B6F8-BE8BC4697DF4}" srcOrd="10" destOrd="0" presId="urn:microsoft.com/office/officeart/2005/8/layout/vList2"/>
    <dgm:cxn modelId="{D290056B-F8A8-43FC-8F5C-A10944C763E9}" type="presParOf" srcId="{2DC45895-F988-4293-80D7-034A9E022ED2}" destId="{AF2C61EA-6A35-439A-998E-DD8D67CEB869}" srcOrd="11" destOrd="0" presId="urn:microsoft.com/office/officeart/2005/8/layout/vList2"/>
    <dgm:cxn modelId="{5B0CC204-F7BA-4D38-A9E5-B8ED72AD9A27}" type="presParOf" srcId="{2DC45895-F988-4293-80D7-034A9E022ED2}" destId="{80ACE5CD-19EB-4C88-A1F4-FA5D58BAD91F}" srcOrd="12" destOrd="0" presId="urn:microsoft.com/office/officeart/2005/8/layout/vList2"/>
    <dgm:cxn modelId="{88858C38-4EC3-429B-A38F-A7E08A479E33}" type="presParOf" srcId="{2DC45895-F988-4293-80D7-034A9E022ED2}" destId="{AB592AA9-1E60-4FA8-ADB3-AD7C57A46C36}" srcOrd="13" destOrd="0" presId="urn:microsoft.com/office/officeart/2005/8/layout/vList2"/>
    <dgm:cxn modelId="{55C2AFFA-A6F3-4536-A116-9AF53E36A165}" type="presParOf" srcId="{2DC45895-F988-4293-80D7-034A9E022ED2}" destId="{AA6FAF5D-E60F-42F0-A4BE-FAA3571F081A}" srcOrd="14" destOrd="0" presId="urn:microsoft.com/office/officeart/2005/8/layout/vList2"/>
    <dgm:cxn modelId="{97DC16D2-BE98-4E50-856A-7DCBFC8F64DA}" type="presParOf" srcId="{2DC45895-F988-4293-80D7-034A9E022ED2}" destId="{DA7425B6-AC5A-47D9-85D1-C22771691762}" srcOrd="15" destOrd="0" presId="urn:microsoft.com/office/officeart/2005/8/layout/vList2"/>
    <dgm:cxn modelId="{673F0E64-7E53-413E-97D1-7207EF7887B4}" type="presParOf" srcId="{2DC45895-F988-4293-80D7-034A9E022ED2}" destId="{4F7A1E99-1161-4B63-B7B1-D7EAFE1DB84F}" srcOrd="16" destOrd="0" presId="urn:microsoft.com/office/officeart/2005/8/layout/vList2"/>
    <dgm:cxn modelId="{917D87DD-6581-48B4-BAF1-FAD034161AFF}" type="presParOf" srcId="{2DC45895-F988-4293-80D7-034A9E022ED2}" destId="{C0AC9AEF-05B1-456D-97BD-04B0A802A5F9}" srcOrd="17" destOrd="0" presId="urn:microsoft.com/office/officeart/2005/8/layout/vList2"/>
    <dgm:cxn modelId="{5CB35738-8DF6-4F8F-9B86-395CFEEB27D7}" type="presParOf" srcId="{2DC45895-F988-4293-80D7-034A9E022ED2}" destId="{5743FD02-511C-412D-86E8-5B7DFF0E2440}" srcOrd="1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51366D-9EDF-4AE2-A0DB-07A70A9AE29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15A49441-72C5-4DAD-B11F-142ABAA1EA7B}">
      <dgm:prSet/>
      <dgm:spPr/>
      <dgm:t>
        <a:bodyPr/>
        <a:lstStyle/>
        <a:p>
          <a:r>
            <a:rPr lang="en-US" dirty="0">
              <a:effectLst>
                <a:outerShdw blurRad="38100" dist="38100" dir="2700000" algn="tl">
                  <a:srgbClr val="000000">
                    <a:alpha val="43137"/>
                  </a:srgbClr>
                </a:outerShdw>
              </a:effectLst>
            </a:rPr>
            <a:t>70% say they have a lower self-image now than when they first started.</a:t>
          </a:r>
        </a:p>
      </dgm:t>
    </dgm:pt>
    <dgm:pt modelId="{2FFCD611-39FA-4B44-A487-9498510D81C5}" type="parTrans" cxnId="{CC41BD14-F8E3-4043-AF28-A8561E27B99E}">
      <dgm:prSet/>
      <dgm:spPr/>
      <dgm:t>
        <a:bodyPr/>
        <a:lstStyle/>
        <a:p>
          <a:endParaRPr lang="en-US"/>
        </a:p>
      </dgm:t>
    </dgm:pt>
    <dgm:pt modelId="{07D380CA-6562-471A-9D6B-53FD22C9F54F}" type="sibTrans" cxnId="{CC41BD14-F8E3-4043-AF28-A8561E27B99E}">
      <dgm:prSet/>
      <dgm:spPr/>
      <dgm:t>
        <a:bodyPr/>
        <a:lstStyle/>
        <a:p>
          <a:endParaRPr lang="en-US"/>
        </a:p>
      </dgm:t>
    </dgm:pt>
    <dgm:pt modelId="{490DD29C-B11C-4546-8575-6D75A95A528F}">
      <dgm:prSet/>
      <dgm:spPr/>
      <dgm:t>
        <a:bodyPr/>
        <a:lstStyle/>
        <a:p>
          <a:r>
            <a:rPr lang="en-US" dirty="0">
              <a:effectLst>
                <a:outerShdw blurRad="38100" dist="38100" dir="2700000" algn="tl">
                  <a:srgbClr val="000000">
                    <a:alpha val="43137"/>
                  </a:srgbClr>
                </a:outerShdw>
              </a:effectLst>
            </a:rPr>
            <a:t>90% feel they are inadequately trained to cope with  demands of ministry.</a:t>
          </a:r>
        </a:p>
      </dgm:t>
    </dgm:pt>
    <dgm:pt modelId="{A0441883-264A-4FD6-A804-A70C8EA112F8}" type="parTrans" cxnId="{8F2EBCD4-E5FA-410A-AF9C-631E7001A7B2}">
      <dgm:prSet/>
      <dgm:spPr/>
      <dgm:t>
        <a:bodyPr/>
        <a:lstStyle/>
        <a:p>
          <a:endParaRPr lang="en-US"/>
        </a:p>
      </dgm:t>
    </dgm:pt>
    <dgm:pt modelId="{FD66B99E-BE4F-4055-AFEF-D8AF09F051E5}" type="sibTrans" cxnId="{8F2EBCD4-E5FA-410A-AF9C-631E7001A7B2}">
      <dgm:prSet/>
      <dgm:spPr/>
      <dgm:t>
        <a:bodyPr/>
        <a:lstStyle/>
        <a:p>
          <a:endParaRPr lang="en-US"/>
        </a:p>
      </dgm:t>
    </dgm:pt>
    <dgm:pt modelId="{27633FC3-AA5C-4AEC-9454-85245830C541}">
      <dgm:prSet/>
      <dgm:spPr/>
      <dgm:t>
        <a:bodyPr/>
        <a:lstStyle/>
        <a:p>
          <a:r>
            <a:rPr lang="en-US" dirty="0">
              <a:effectLst>
                <a:outerShdw blurRad="38100" dist="38100" dir="2700000" algn="tl">
                  <a:srgbClr val="000000">
                    <a:alpha val="43137"/>
                  </a:srgbClr>
                </a:outerShdw>
              </a:effectLst>
            </a:rPr>
            <a:t>50% of pastors indicated that they would leave the ministry if they had another way to earn a living. </a:t>
          </a:r>
        </a:p>
      </dgm:t>
    </dgm:pt>
    <dgm:pt modelId="{42741997-6E15-4F19-BD18-16E6A8052179}" type="parTrans" cxnId="{FD701071-96AF-4473-8663-845E1C7BB847}">
      <dgm:prSet/>
      <dgm:spPr/>
      <dgm:t>
        <a:bodyPr/>
        <a:lstStyle/>
        <a:p>
          <a:endParaRPr lang="en-US"/>
        </a:p>
      </dgm:t>
    </dgm:pt>
    <dgm:pt modelId="{8AE7BF5A-B34E-4EAC-9C8E-43ABCA8CDA5E}" type="sibTrans" cxnId="{FD701071-96AF-4473-8663-845E1C7BB847}">
      <dgm:prSet/>
      <dgm:spPr/>
      <dgm:t>
        <a:bodyPr/>
        <a:lstStyle/>
        <a:p>
          <a:endParaRPr lang="en-US"/>
        </a:p>
      </dgm:t>
    </dgm:pt>
    <dgm:pt modelId="{849598F3-B2AB-4D5E-8BC3-0EC83D1FBCC8}">
      <dgm:prSet/>
      <dgm:spPr/>
      <dgm:t>
        <a:bodyPr/>
        <a:lstStyle/>
        <a:p>
          <a:r>
            <a:rPr lang="en-US" dirty="0">
              <a:effectLst>
                <a:outerShdw blurRad="38100" dist="38100" dir="2700000" algn="tl">
                  <a:srgbClr val="000000">
                    <a:alpha val="43137"/>
                  </a:srgbClr>
                </a:outerShdw>
              </a:effectLst>
            </a:rPr>
            <a:t>Another survey estimates that nearly half of all pastors resign before reaching five years of service.</a:t>
          </a:r>
        </a:p>
      </dgm:t>
    </dgm:pt>
    <dgm:pt modelId="{22451D4C-F984-4B62-9812-336EFEBA660C}" type="parTrans" cxnId="{7E507AD6-5899-479D-91A3-172B319ED8C1}">
      <dgm:prSet/>
      <dgm:spPr/>
      <dgm:t>
        <a:bodyPr/>
        <a:lstStyle/>
        <a:p>
          <a:endParaRPr lang="en-US"/>
        </a:p>
      </dgm:t>
    </dgm:pt>
    <dgm:pt modelId="{9DAA6B15-07F1-4B93-85AC-5EF146AD8280}" type="sibTrans" cxnId="{7E507AD6-5899-479D-91A3-172B319ED8C1}">
      <dgm:prSet/>
      <dgm:spPr/>
      <dgm:t>
        <a:bodyPr/>
        <a:lstStyle/>
        <a:p>
          <a:endParaRPr lang="en-US"/>
        </a:p>
      </dgm:t>
    </dgm:pt>
    <dgm:pt modelId="{9685C987-0516-467D-A6EC-DB27AE2CAFEA}">
      <dgm:prSet/>
      <dgm:spPr/>
      <dgm:t>
        <a:bodyPr/>
        <a:lstStyle/>
        <a:p>
          <a:r>
            <a:rPr lang="en-US" dirty="0">
              <a:effectLst>
                <a:outerShdw blurRad="38100" dist="38100" dir="2700000" algn="tl">
                  <a:srgbClr val="000000">
                    <a:alpha val="43137"/>
                  </a:srgbClr>
                </a:outerShdw>
              </a:effectLst>
            </a:rPr>
            <a:t>A different survey puts pastors near the bottom of cultural esteem, immediately above car salesmen.</a:t>
          </a:r>
        </a:p>
      </dgm:t>
    </dgm:pt>
    <dgm:pt modelId="{C37093C3-2B7E-4C06-8911-F81484044048}" type="parTrans" cxnId="{B5BD282F-A600-45F7-815C-4A7DF48C1F62}">
      <dgm:prSet/>
      <dgm:spPr/>
      <dgm:t>
        <a:bodyPr/>
        <a:lstStyle/>
        <a:p>
          <a:endParaRPr lang="en-US"/>
        </a:p>
      </dgm:t>
    </dgm:pt>
    <dgm:pt modelId="{938D617F-FF34-4F96-9364-2723ABCBAB76}" type="sibTrans" cxnId="{B5BD282F-A600-45F7-815C-4A7DF48C1F62}">
      <dgm:prSet/>
      <dgm:spPr/>
      <dgm:t>
        <a:bodyPr/>
        <a:lstStyle/>
        <a:p>
          <a:endParaRPr lang="en-US"/>
        </a:p>
      </dgm:t>
    </dgm:pt>
    <dgm:pt modelId="{748292E9-3C10-4397-8D91-39E7CB39C99E}" type="pres">
      <dgm:prSet presAssocID="{DF51366D-9EDF-4AE2-A0DB-07A70A9AE29E}" presName="linear" presStyleCnt="0">
        <dgm:presLayoutVars>
          <dgm:animLvl val="lvl"/>
          <dgm:resizeHandles val="exact"/>
        </dgm:presLayoutVars>
      </dgm:prSet>
      <dgm:spPr/>
    </dgm:pt>
    <dgm:pt modelId="{DF104F88-AC2D-44FE-80A8-949B4FF1ECD5}" type="pres">
      <dgm:prSet presAssocID="{15A49441-72C5-4DAD-B11F-142ABAA1EA7B}" presName="parentText" presStyleLbl="node1" presStyleIdx="0" presStyleCnt="5">
        <dgm:presLayoutVars>
          <dgm:chMax val="0"/>
          <dgm:bulletEnabled val="1"/>
        </dgm:presLayoutVars>
      </dgm:prSet>
      <dgm:spPr/>
    </dgm:pt>
    <dgm:pt modelId="{8AEA52BA-C3E6-4153-BAD1-C91626D16F0A}" type="pres">
      <dgm:prSet presAssocID="{07D380CA-6562-471A-9D6B-53FD22C9F54F}" presName="spacer" presStyleCnt="0"/>
      <dgm:spPr/>
    </dgm:pt>
    <dgm:pt modelId="{E5528B39-855C-40BD-B420-14ADEA8B8182}" type="pres">
      <dgm:prSet presAssocID="{490DD29C-B11C-4546-8575-6D75A95A528F}" presName="parentText" presStyleLbl="node1" presStyleIdx="1" presStyleCnt="5">
        <dgm:presLayoutVars>
          <dgm:chMax val="0"/>
          <dgm:bulletEnabled val="1"/>
        </dgm:presLayoutVars>
      </dgm:prSet>
      <dgm:spPr/>
    </dgm:pt>
    <dgm:pt modelId="{3C3FD5BE-A392-49DE-BC21-6A334680D12D}" type="pres">
      <dgm:prSet presAssocID="{FD66B99E-BE4F-4055-AFEF-D8AF09F051E5}" presName="spacer" presStyleCnt="0"/>
      <dgm:spPr/>
    </dgm:pt>
    <dgm:pt modelId="{C0578026-FC7A-475D-8F67-09FF99E5BE2F}" type="pres">
      <dgm:prSet presAssocID="{27633FC3-AA5C-4AEC-9454-85245830C541}" presName="parentText" presStyleLbl="node1" presStyleIdx="2" presStyleCnt="5">
        <dgm:presLayoutVars>
          <dgm:chMax val="0"/>
          <dgm:bulletEnabled val="1"/>
        </dgm:presLayoutVars>
      </dgm:prSet>
      <dgm:spPr/>
    </dgm:pt>
    <dgm:pt modelId="{A57BBF48-53FB-4FD7-BFF1-F2ED86749DE0}" type="pres">
      <dgm:prSet presAssocID="{8AE7BF5A-B34E-4EAC-9C8E-43ABCA8CDA5E}" presName="spacer" presStyleCnt="0"/>
      <dgm:spPr/>
    </dgm:pt>
    <dgm:pt modelId="{FC298DA5-099F-4B53-9192-4B2E89326FA4}" type="pres">
      <dgm:prSet presAssocID="{849598F3-B2AB-4D5E-8BC3-0EC83D1FBCC8}" presName="parentText" presStyleLbl="node1" presStyleIdx="3" presStyleCnt="5">
        <dgm:presLayoutVars>
          <dgm:chMax val="0"/>
          <dgm:bulletEnabled val="1"/>
        </dgm:presLayoutVars>
      </dgm:prSet>
      <dgm:spPr/>
    </dgm:pt>
    <dgm:pt modelId="{52F2DEE2-1613-4D20-9A8D-F89CA48E1857}" type="pres">
      <dgm:prSet presAssocID="{9DAA6B15-07F1-4B93-85AC-5EF146AD8280}" presName="spacer" presStyleCnt="0"/>
      <dgm:spPr/>
    </dgm:pt>
    <dgm:pt modelId="{5FA67174-2667-4124-8C79-61D8105B4C34}" type="pres">
      <dgm:prSet presAssocID="{9685C987-0516-467D-A6EC-DB27AE2CAFEA}" presName="parentText" presStyleLbl="node1" presStyleIdx="4" presStyleCnt="5">
        <dgm:presLayoutVars>
          <dgm:chMax val="0"/>
          <dgm:bulletEnabled val="1"/>
        </dgm:presLayoutVars>
      </dgm:prSet>
      <dgm:spPr/>
    </dgm:pt>
  </dgm:ptLst>
  <dgm:cxnLst>
    <dgm:cxn modelId="{CC41BD14-F8E3-4043-AF28-A8561E27B99E}" srcId="{DF51366D-9EDF-4AE2-A0DB-07A70A9AE29E}" destId="{15A49441-72C5-4DAD-B11F-142ABAA1EA7B}" srcOrd="0" destOrd="0" parTransId="{2FFCD611-39FA-4B44-A487-9498510D81C5}" sibTransId="{07D380CA-6562-471A-9D6B-53FD22C9F54F}"/>
    <dgm:cxn modelId="{2F00AD20-B346-489E-A14A-4DE866E7291E}" type="presOf" srcId="{849598F3-B2AB-4D5E-8BC3-0EC83D1FBCC8}" destId="{FC298DA5-099F-4B53-9192-4B2E89326FA4}" srcOrd="0" destOrd="0" presId="urn:microsoft.com/office/officeart/2005/8/layout/vList2"/>
    <dgm:cxn modelId="{6B5EC32A-9483-4F66-9598-354F18808C96}" type="presOf" srcId="{15A49441-72C5-4DAD-B11F-142ABAA1EA7B}" destId="{DF104F88-AC2D-44FE-80A8-949B4FF1ECD5}" srcOrd="0" destOrd="0" presId="urn:microsoft.com/office/officeart/2005/8/layout/vList2"/>
    <dgm:cxn modelId="{B5BD282F-A600-45F7-815C-4A7DF48C1F62}" srcId="{DF51366D-9EDF-4AE2-A0DB-07A70A9AE29E}" destId="{9685C987-0516-467D-A6EC-DB27AE2CAFEA}" srcOrd="4" destOrd="0" parTransId="{C37093C3-2B7E-4C06-8911-F81484044048}" sibTransId="{938D617F-FF34-4F96-9364-2723ABCBAB76}"/>
    <dgm:cxn modelId="{FD701071-96AF-4473-8663-845E1C7BB847}" srcId="{DF51366D-9EDF-4AE2-A0DB-07A70A9AE29E}" destId="{27633FC3-AA5C-4AEC-9454-85245830C541}" srcOrd="2" destOrd="0" parTransId="{42741997-6E15-4F19-BD18-16E6A8052179}" sibTransId="{8AE7BF5A-B34E-4EAC-9C8E-43ABCA8CDA5E}"/>
    <dgm:cxn modelId="{75497880-2AA7-4038-92A3-8C6A3FD445B0}" type="presOf" srcId="{DF51366D-9EDF-4AE2-A0DB-07A70A9AE29E}" destId="{748292E9-3C10-4397-8D91-39E7CB39C99E}" srcOrd="0" destOrd="0" presId="urn:microsoft.com/office/officeart/2005/8/layout/vList2"/>
    <dgm:cxn modelId="{E22B3098-0D64-43D9-B73E-02298BF47E2A}" type="presOf" srcId="{490DD29C-B11C-4546-8575-6D75A95A528F}" destId="{E5528B39-855C-40BD-B420-14ADEA8B8182}" srcOrd="0" destOrd="0" presId="urn:microsoft.com/office/officeart/2005/8/layout/vList2"/>
    <dgm:cxn modelId="{02CE619C-46E7-4F09-8E7B-85A77CEC44E2}" type="presOf" srcId="{27633FC3-AA5C-4AEC-9454-85245830C541}" destId="{C0578026-FC7A-475D-8F67-09FF99E5BE2F}" srcOrd="0" destOrd="0" presId="urn:microsoft.com/office/officeart/2005/8/layout/vList2"/>
    <dgm:cxn modelId="{A7375DA7-0BE4-4BA7-ADA8-EE45BCAD5F3A}" type="presOf" srcId="{9685C987-0516-467D-A6EC-DB27AE2CAFEA}" destId="{5FA67174-2667-4124-8C79-61D8105B4C34}" srcOrd="0" destOrd="0" presId="urn:microsoft.com/office/officeart/2005/8/layout/vList2"/>
    <dgm:cxn modelId="{8F2EBCD4-E5FA-410A-AF9C-631E7001A7B2}" srcId="{DF51366D-9EDF-4AE2-A0DB-07A70A9AE29E}" destId="{490DD29C-B11C-4546-8575-6D75A95A528F}" srcOrd="1" destOrd="0" parTransId="{A0441883-264A-4FD6-A804-A70C8EA112F8}" sibTransId="{FD66B99E-BE4F-4055-AFEF-D8AF09F051E5}"/>
    <dgm:cxn modelId="{7E507AD6-5899-479D-91A3-172B319ED8C1}" srcId="{DF51366D-9EDF-4AE2-A0DB-07A70A9AE29E}" destId="{849598F3-B2AB-4D5E-8BC3-0EC83D1FBCC8}" srcOrd="3" destOrd="0" parTransId="{22451D4C-F984-4B62-9812-336EFEBA660C}" sibTransId="{9DAA6B15-07F1-4B93-85AC-5EF146AD8280}"/>
    <dgm:cxn modelId="{F8146A9A-894D-46AA-86BF-3B61E76493E0}" type="presParOf" srcId="{748292E9-3C10-4397-8D91-39E7CB39C99E}" destId="{DF104F88-AC2D-44FE-80A8-949B4FF1ECD5}" srcOrd="0" destOrd="0" presId="urn:microsoft.com/office/officeart/2005/8/layout/vList2"/>
    <dgm:cxn modelId="{97BF4F42-3D92-4C39-9DDB-E61F211AB019}" type="presParOf" srcId="{748292E9-3C10-4397-8D91-39E7CB39C99E}" destId="{8AEA52BA-C3E6-4153-BAD1-C91626D16F0A}" srcOrd="1" destOrd="0" presId="urn:microsoft.com/office/officeart/2005/8/layout/vList2"/>
    <dgm:cxn modelId="{490BA17A-344E-4167-8139-83A3B4E320D3}" type="presParOf" srcId="{748292E9-3C10-4397-8D91-39E7CB39C99E}" destId="{E5528B39-855C-40BD-B420-14ADEA8B8182}" srcOrd="2" destOrd="0" presId="urn:microsoft.com/office/officeart/2005/8/layout/vList2"/>
    <dgm:cxn modelId="{5BDB2A28-C68D-42DC-AA42-8F7E943F4673}" type="presParOf" srcId="{748292E9-3C10-4397-8D91-39E7CB39C99E}" destId="{3C3FD5BE-A392-49DE-BC21-6A334680D12D}" srcOrd="3" destOrd="0" presId="urn:microsoft.com/office/officeart/2005/8/layout/vList2"/>
    <dgm:cxn modelId="{FE3052FF-1B06-45D1-A38E-954E032CA776}" type="presParOf" srcId="{748292E9-3C10-4397-8D91-39E7CB39C99E}" destId="{C0578026-FC7A-475D-8F67-09FF99E5BE2F}" srcOrd="4" destOrd="0" presId="urn:microsoft.com/office/officeart/2005/8/layout/vList2"/>
    <dgm:cxn modelId="{928D6865-BA32-454B-8B98-0E2B2CF8672A}" type="presParOf" srcId="{748292E9-3C10-4397-8D91-39E7CB39C99E}" destId="{A57BBF48-53FB-4FD7-BFF1-F2ED86749DE0}" srcOrd="5" destOrd="0" presId="urn:microsoft.com/office/officeart/2005/8/layout/vList2"/>
    <dgm:cxn modelId="{85129AA3-6766-4BEE-89BC-26ACDAEBB85B}" type="presParOf" srcId="{748292E9-3C10-4397-8D91-39E7CB39C99E}" destId="{FC298DA5-099F-4B53-9192-4B2E89326FA4}" srcOrd="6" destOrd="0" presId="urn:microsoft.com/office/officeart/2005/8/layout/vList2"/>
    <dgm:cxn modelId="{82699800-1CD9-4E1A-9B79-DA1A919DCAC0}" type="presParOf" srcId="{748292E9-3C10-4397-8D91-39E7CB39C99E}" destId="{52F2DEE2-1613-4D20-9A8D-F89CA48E1857}" srcOrd="7" destOrd="0" presId="urn:microsoft.com/office/officeart/2005/8/layout/vList2"/>
    <dgm:cxn modelId="{935171C6-E88B-48E9-B851-0EE853C17164}" type="presParOf" srcId="{748292E9-3C10-4397-8D91-39E7CB39C99E}" destId="{5FA67174-2667-4124-8C79-61D8105B4C34}"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F51366D-9EDF-4AE2-A0DB-07A70A9AE29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15A49441-72C5-4DAD-B11F-142ABAA1EA7B}">
      <dgm:prSet/>
      <dgm:spPr/>
      <dgm:t>
        <a:bodyPr/>
        <a:lstStyle/>
        <a:p>
          <a:r>
            <a:rPr lang="en-US" dirty="0">
              <a:effectLst>
                <a:outerShdw blurRad="38100" dist="38100" dir="2700000" algn="tl">
                  <a:srgbClr val="000000">
                    <a:alpha val="43137"/>
                  </a:srgbClr>
                </a:outerShdw>
              </a:effectLst>
            </a:rPr>
            <a:t>70% say they have a lower self-image now than when they first started.</a:t>
          </a:r>
        </a:p>
      </dgm:t>
    </dgm:pt>
    <dgm:pt modelId="{2FFCD611-39FA-4B44-A487-9498510D81C5}" type="parTrans" cxnId="{CC41BD14-F8E3-4043-AF28-A8561E27B99E}">
      <dgm:prSet/>
      <dgm:spPr/>
      <dgm:t>
        <a:bodyPr/>
        <a:lstStyle/>
        <a:p>
          <a:endParaRPr lang="en-US"/>
        </a:p>
      </dgm:t>
    </dgm:pt>
    <dgm:pt modelId="{07D380CA-6562-471A-9D6B-53FD22C9F54F}" type="sibTrans" cxnId="{CC41BD14-F8E3-4043-AF28-A8561E27B99E}">
      <dgm:prSet/>
      <dgm:spPr/>
      <dgm:t>
        <a:bodyPr/>
        <a:lstStyle/>
        <a:p>
          <a:endParaRPr lang="en-US"/>
        </a:p>
      </dgm:t>
    </dgm:pt>
    <dgm:pt modelId="{490DD29C-B11C-4546-8575-6D75A95A528F}">
      <dgm:prSet/>
      <dgm:spPr/>
      <dgm:t>
        <a:bodyPr/>
        <a:lstStyle/>
        <a:p>
          <a:r>
            <a:rPr lang="en-US" dirty="0">
              <a:effectLst>
                <a:outerShdw blurRad="38100" dist="38100" dir="2700000" algn="tl">
                  <a:srgbClr val="000000">
                    <a:alpha val="43137"/>
                  </a:srgbClr>
                </a:outerShdw>
              </a:effectLst>
            </a:rPr>
            <a:t>90% feel they are inadequately trained to cope with  demands of ministry.</a:t>
          </a:r>
        </a:p>
      </dgm:t>
    </dgm:pt>
    <dgm:pt modelId="{A0441883-264A-4FD6-A804-A70C8EA112F8}" type="parTrans" cxnId="{8F2EBCD4-E5FA-410A-AF9C-631E7001A7B2}">
      <dgm:prSet/>
      <dgm:spPr/>
      <dgm:t>
        <a:bodyPr/>
        <a:lstStyle/>
        <a:p>
          <a:endParaRPr lang="en-US"/>
        </a:p>
      </dgm:t>
    </dgm:pt>
    <dgm:pt modelId="{FD66B99E-BE4F-4055-AFEF-D8AF09F051E5}" type="sibTrans" cxnId="{8F2EBCD4-E5FA-410A-AF9C-631E7001A7B2}">
      <dgm:prSet/>
      <dgm:spPr/>
      <dgm:t>
        <a:bodyPr/>
        <a:lstStyle/>
        <a:p>
          <a:endParaRPr lang="en-US"/>
        </a:p>
      </dgm:t>
    </dgm:pt>
    <dgm:pt modelId="{27633FC3-AA5C-4AEC-9454-85245830C541}">
      <dgm:prSet/>
      <dgm:spPr/>
      <dgm:t>
        <a:bodyPr/>
        <a:lstStyle/>
        <a:p>
          <a:r>
            <a:rPr lang="en-US" dirty="0">
              <a:effectLst>
                <a:outerShdw blurRad="38100" dist="38100" dir="2700000" algn="tl">
                  <a:srgbClr val="000000">
                    <a:alpha val="43137"/>
                  </a:srgbClr>
                </a:outerShdw>
              </a:effectLst>
            </a:rPr>
            <a:t>50% of pastors indicated that they would leave the ministry if they had another way to earn a living. </a:t>
          </a:r>
        </a:p>
      </dgm:t>
    </dgm:pt>
    <dgm:pt modelId="{42741997-6E15-4F19-BD18-16E6A8052179}" type="parTrans" cxnId="{FD701071-96AF-4473-8663-845E1C7BB847}">
      <dgm:prSet/>
      <dgm:spPr/>
      <dgm:t>
        <a:bodyPr/>
        <a:lstStyle/>
        <a:p>
          <a:endParaRPr lang="en-US"/>
        </a:p>
      </dgm:t>
    </dgm:pt>
    <dgm:pt modelId="{8AE7BF5A-B34E-4EAC-9C8E-43ABCA8CDA5E}" type="sibTrans" cxnId="{FD701071-96AF-4473-8663-845E1C7BB847}">
      <dgm:prSet/>
      <dgm:spPr/>
      <dgm:t>
        <a:bodyPr/>
        <a:lstStyle/>
        <a:p>
          <a:endParaRPr lang="en-US"/>
        </a:p>
      </dgm:t>
    </dgm:pt>
    <dgm:pt modelId="{849598F3-B2AB-4D5E-8BC3-0EC83D1FBCC8}">
      <dgm:prSet/>
      <dgm:spPr/>
      <dgm:t>
        <a:bodyPr/>
        <a:lstStyle/>
        <a:p>
          <a:r>
            <a:rPr lang="en-US" dirty="0">
              <a:effectLst>
                <a:outerShdw blurRad="38100" dist="38100" dir="2700000" algn="tl">
                  <a:srgbClr val="000000">
                    <a:alpha val="43137"/>
                  </a:srgbClr>
                </a:outerShdw>
              </a:effectLst>
            </a:rPr>
            <a:t>Another survey estimates that nearly half of all pastors resign before reaching five years of service.</a:t>
          </a:r>
        </a:p>
      </dgm:t>
    </dgm:pt>
    <dgm:pt modelId="{22451D4C-F984-4B62-9812-336EFEBA660C}" type="parTrans" cxnId="{7E507AD6-5899-479D-91A3-172B319ED8C1}">
      <dgm:prSet/>
      <dgm:spPr/>
      <dgm:t>
        <a:bodyPr/>
        <a:lstStyle/>
        <a:p>
          <a:endParaRPr lang="en-US"/>
        </a:p>
      </dgm:t>
    </dgm:pt>
    <dgm:pt modelId="{9DAA6B15-07F1-4B93-85AC-5EF146AD8280}" type="sibTrans" cxnId="{7E507AD6-5899-479D-91A3-172B319ED8C1}">
      <dgm:prSet/>
      <dgm:spPr/>
      <dgm:t>
        <a:bodyPr/>
        <a:lstStyle/>
        <a:p>
          <a:endParaRPr lang="en-US"/>
        </a:p>
      </dgm:t>
    </dgm:pt>
    <dgm:pt modelId="{9685C987-0516-467D-A6EC-DB27AE2CAFEA}">
      <dgm:prSet/>
      <dgm:spPr/>
      <dgm:t>
        <a:bodyPr/>
        <a:lstStyle/>
        <a:p>
          <a:r>
            <a:rPr lang="en-US" dirty="0">
              <a:effectLst>
                <a:outerShdw blurRad="38100" dist="38100" dir="2700000" algn="tl">
                  <a:srgbClr val="000000">
                    <a:alpha val="43137"/>
                  </a:srgbClr>
                </a:outerShdw>
              </a:effectLst>
            </a:rPr>
            <a:t>A different survey puts pastors near the bottom of cultural esteem, immediately above car salesmen.</a:t>
          </a:r>
        </a:p>
      </dgm:t>
    </dgm:pt>
    <dgm:pt modelId="{C37093C3-2B7E-4C06-8911-F81484044048}" type="parTrans" cxnId="{B5BD282F-A600-45F7-815C-4A7DF48C1F62}">
      <dgm:prSet/>
      <dgm:spPr/>
      <dgm:t>
        <a:bodyPr/>
        <a:lstStyle/>
        <a:p>
          <a:endParaRPr lang="en-US"/>
        </a:p>
      </dgm:t>
    </dgm:pt>
    <dgm:pt modelId="{938D617F-FF34-4F96-9364-2723ABCBAB76}" type="sibTrans" cxnId="{B5BD282F-A600-45F7-815C-4A7DF48C1F62}">
      <dgm:prSet/>
      <dgm:spPr/>
      <dgm:t>
        <a:bodyPr/>
        <a:lstStyle/>
        <a:p>
          <a:endParaRPr lang="en-US"/>
        </a:p>
      </dgm:t>
    </dgm:pt>
    <dgm:pt modelId="{748292E9-3C10-4397-8D91-39E7CB39C99E}" type="pres">
      <dgm:prSet presAssocID="{DF51366D-9EDF-4AE2-A0DB-07A70A9AE29E}" presName="linear" presStyleCnt="0">
        <dgm:presLayoutVars>
          <dgm:animLvl val="lvl"/>
          <dgm:resizeHandles val="exact"/>
        </dgm:presLayoutVars>
      </dgm:prSet>
      <dgm:spPr/>
    </dgm:pt>
    <dgm:pt modelId="{DF104F88-AC2D-44FE-80A8-949B4FF1ECD5}" type="pres">
      <dgm:prSet presAssocID="{15A49441-72C5-4DAD-B11F-142ABAA1EA7B}" presName="parentText" presStyleLbl="node1" presStyleIdx="0" presStyleCnt="5">
        <dgm:presLayoutVars>
          <dgm:chMax val="0"/>
          <dgm:bulletEnabled val="1"/>
        </dgm:presLayoutVars>
      </dgm:prSet>
      <dgm:spPr/>
    </dgm:pt>
    <dgm:pt modelId="{8AEA52BA-C3E6-4153-BAD1-C91626D16F0A}" type="pres">
      <dgm:prSet presAssocID="{07D380CA-6562-471A-9D6B-53FD22C9F54F}" presName="spacer" presStyleCnt="0"/>
      <dgm:spPr/>
    </dgm:pt>
    <dgm:pt modelId="{E5528B39-855C-40BD-B420-14ADEA8B8182}" type="pres">
      <dgm:prSet presAssocID="{490DD29C-B11C-4546-8575-6D75A95A528F}" presName="parentText" presStyleLbl="node1" presStyleIdx="1" presStyleCnt="5">
        <dgm:presLayoutVars>
          <dgm:chMax val="0"/>
          <dgm:bulletEnabled val="1"/>
        </dgm:presLayoutVars>
      </dgm:prSet>
      <dgm:spPr/>
    </dgm:pt>
    <dgm:pt modelId="{3C3FD5BE-A392-49DE-BC21-6A334680D12D}" type="pres">
      <dgm:prSet presAssocID="{FD66B99E-BE4F-4055-AFEF-D8AF09F051E5}" presName="spacer" presStyleCnt="0"/>
      <dgm:spPr/>
    </dgm:pt>
    <dgm:pt modelId="{C0578026-FC7A-475D-8F67-09FF99E5BE2F}" type="pres">
      <dgm:prSet presAssocID="{27633FC3-AA5C-4AEC-9454-85245830C541}" presName="parentText" presStyleLbl="node1" presStyleIdx="2" presStyleCnt="5">
        <dgm:presLayoutVars>
          <dgm:chMax val="0"/>
          <dgm:bulletEnabled val="1"/>
        </dgm:presLayoutVars>
      </dgm:prSet>
      <dgm:spPr/>
    </dgm:pt>
    <dgm:pt modelId="{A57BBF48-53FB-4FD7-BFF1-F2ED86749DE0}" type="pres">
      <dgm:prSet presAssocID="{8AE7BF5A-B34E-4EAC-9C8E-43ABCA8CDA5E}" presName="spacer" presStyleCnt="0"/>
      <dgm:spPr/>
    </dgm:pt>
    <dgm:pt modelId="{FC298DA5-099F-4B53-9192-4B2E89326FA4}" type="pres">
      <dgm:prSet presAssocID="{849598F3-B2AB-4D5E-8BC3-0EC83D1FBCC8}" presName="parentText" presStyleLbl="node1" presStyleIdx="3" presStyleCnt="5">
        <dgm:presLayoutVars>
          <dgm:chMax val="0"/>
          <dgm:bulletEnabled val="1"/>
        </dgm:presLayoutVars>
      </dgm:prSet>
      <dgm:spPr/>
    </dgm:pt>
    <dgm:pt modelId="{52F2DEE2-1613-4D20-9A8D-F89CA48E1857}" type="pres">
      <dgm:prSet presAssocID="{9DAA6B15-07F1-4B93-85AC-5EF146AD8280}" presName="spacer" presStyleCnt="0"/>
      <dgm:spPr/>
    </dgm:pt>
    <dgm:pt modelId="{5FA67174-2667-4124-8C79-61D8105B4C34}" type="pres">
      <dgm:prSet presAssocID="{9685C987-0516-467D-A6EC-DB27AE2CAFEA}" presName="parentText" presStyleLbl="node1" presStyleIdx="4" presStyleCnt="5">
        <dgm:presLayoutVars>
          <dgm:chMax val="0"/>
          <dgm:bulletEnabled val="1"/>
        </dgm:presLayoutVars>
      </dgm:prSet>
      <dgm:spPr/>
    </dgm:pt>
  </dgm:ptLst>
  <dgm:cxnLst>
    <dgm:cxn modelId="{CC41BD14-F8E3-4043-AF28-A8561E27B99E}" srcId="{DF51366D-9EDF-4AE2-A0DB-07A70A9AE29E}" destId="{15A49441-72C5-4DAD-B11F-142ABAA1EA7B}" srcOrd="0" destOrd="0" parTransId="{2FFCD611-39FA-4B44-A487-9498510D81C5}" sibTransId="{07D380CA-6562-471A-9D6B-53FD22C9F54F}"/>
    <dgm:cxn modelId="{2F00AD20-B346-489E-A14A-4DE866E7291E}" type="presOf" srcId="{849598F3-B2AB-4D5E-8BC3-0EC83D1FBCC8}" destId="{FC298DA5-099F-4B53-9192-4B2E89326FA4}" srcOrd="0" destOrd="0" presId="urn:microsoft.com/office/officeart/2005/8/layout/vList2"/>
    <dgm:cxn modelId="{6B5EC32A-9483-4F66-9598-354F18808C96}" type="presOf" srcId="{15A49441-72C5-4DAD-B11F-142ABAA1EA7B}" destId="{DF104F88-AC2D-44FE-80A8-949B4FF1ECD5}" srcOrd="0" destOrd="0" presId="urn:microsoft.com/office/officeart/2005/8/layout/vList2"/>
    <dgm:cxn modelId="{B5BD282F-A600-45F7-815C-4A7DF48C1F62}" srcId="{DF51366D-9EDF-4AE2-A0DB-07A70A9AE29E}" destId="{9685C987-0516-467D-A6EC-DB27AE2CAFEA}" srcOrd="4" destOrd="0" parTransId="{C37093C3-2B7E-4C06-8911-F81484044048}" sibTransId="{938D617F-FF34-4F96-9364-2723ABCBAB76}"/>
    <dgm:cxn modelId="{FD701071-96AF-4473-8663-845E1C7BB847}" srcId="{DF51366D-9EDF-4AE2-A0DB-07A70A9AE29E}" destId="{27633FC3-AA5C-4AEC-9454-85245830C541}" srcOrd="2" destOrd="0" parTransId="{42741997-6E15-4F19-BD18-16E6A8052179}" sibTransId="{8AE7BF5A-B34E-4EAC-9C8E-43ABCA8CDA5E}"/>
    <dgm:cxn modelId="{75497880-2AA7-4038-92A3-8C6A3FD445B0}" type="presOf" srcId="{DF51366D-9EDF-4AE2-A0DB-07A70A9AE29E}" destId="{748292E9-3C10-4397-8D91-39E7CB39C99E}" srcOrd="0" destOrd="0" presId="urn:microsoft.com/office/officeart/2005/8/layout/vList2"/>
    <dgm:cxn modelId="{E22B3098-0D64-43D9-B73E-02298BF47E2A}" type="presOf" srcId="{490DD29C-B11C-4546-8575-6D75A95A528F}" destId="{E5528B39-855C-40BD-B420-14ADEA8B8182}" srcOrd="0" destOrd="0" presId="urn:microsoft.com/office/officeart/2005/8/layout/vList2"/>
    <dgm:cxn modelId="{02CE619C-46E7-4F09-8E7B-85A77CEC44E2}" type="presOf" srcId="{27633FC3-AA5C-4AEC-9454-85245830C541}" destId="{C0578026-FC7A-475D-8F67-09FF99E5BE2F}" srcOrd="0" destOrd="0" presId="urn:microsoft.com/office/officeart/2005/8/layout/vList2"/>
    <dgm:cxn modelId="{A7375DA7-0BE4-4BA7-ADA8-EE45BCAD5F3A}" type="presOf" srcId="{9685C987-0516-467D-A6EC-DB27AE2CAFEA}" destId="{5FA67174-2667-4124-8C79-61D8105B4C34}" srcOrd="0" destOrd="0" presId="urn:microsoft.com/office/officeart/2005/8/layout/vList2"/>
    <dgm:cxn modelId="{8F2EBCD4-E5FA-410A-AF9C-631E7001A7B2}" srcId="{DF51366D-9EDF-4AE2-A0DB-07A70A9AE29E}" destId="{490DD29C-B11C-4546-8575-6D75A95A528F}" srcOrd="1" destOrd="0" parTransId="{A0441883-264A-4FD6-A804-A70C8EA112F8}" sibTransId="{FD66B99E-BE4F-4055-AFEF-D8AF09F051E5}"/>
    <dgm:cxn modelId="{7E507AD6-5899-479D-91A3-172B319ED8C1}" srcId="{DF51366D-9EDF-4AE2-A0DB-07A70A9AE29E}" destId="{849598F3-B2AB-4D5E-8BC3-0EC83D1FBCC8}" srcOrd="3" destOrd="0" parTransId="{22451D4C-F984-4B62-9812-336EFEBA660C}" sibTransId="{9DAA6B15-07F1-4B93-85AC-5EF146AD8280}"/>
    <dgm:cxn modelId="{F8146A9A-894D-46AA-86BF-3B61E76493E0}" type="presParOf" srcId="{748292E9-3C10-4397-8D91-39E7CB39C99E}" destId="{DF104F88-AC2D-44FE-80A8-949B4FF1ECD5}" srcOrd="0" destOrd="0" presId="urn:microsoft.com/office/officeart/2005/8/layout/vList2"/>
    <dgm:cxn modelId="{97BF4F42-3D92-4C39-9DDB-E61F211AB019}" type="presParOf" srcId="{748292E9-3C10-4397-8D91-39E7CB39C99E}" destId="{8AEA52BA-C3E6-4153-BAD1-C91626D16F0A}" srcOrd="1" destOrd="0" presId="urn:microsoft.com/office/officeart/2005/8/layout/vList2"/>
    <dgm:cxn modelId="{490BA17A-344E-4167-8139-83A3B4E320D3}" type="presParOf" srcId="{748292E9-3C10-4397-8D91-39E7CB39C99E}" destId="{E5528B39-855C-40BD-B420-14ADEA8B8182}" srcOrd="2" destOrd="0" presId="urn:microsoft.com/office/officeart/2005/8/layout/vList2"/>
    <dgm:cxn modelId="{5BDB2A28-C68D-42DC-AA42-8F7E943F4673}" type="presParOf" srcId="{748292E9-3C10-4397-8D91-39E7CB39C99E}" destId="{3C3FD5BE-A392-49DE-BC21-6A334680D12D}" srcOrd="3" destOrd="0" presId="urn:microsoft.com/office/officeart/2005/8/layout/vList2"/>
    <dgm:cxn modelId="{FE3052FF-1B06-45D1-A38E-954E032CA776}" type="presParOf" srcId="{748292E9-3C10-4397-8D91-39E7CB39C99E}" destId="{C0578026-FC7A-475D-8F67-09FF99E5BE2F}" srcOrd="4" destOrd="0" presId="urn:microsoft.com/office/officeart/2005/8/layout/vList2"/>
    <dgm:cxn modelId="{928D6865-BA32-454B-8B98-0E2B2CF8672A}" type="presParOf" srcId="{748292E9-3C10-4397-8D91-39E7CB39C99E}" destId="{A57BBF48-53FB-4FD7-BFF1-F2ED86749DE0}" srcOrd="5" destOrd="0" presId="urn:microsoft.com/office/officeart/2005/8/layout/vList2"/>
    <dgm:cxn modelId="{85129AA3-6766-4BEE-89BC-26ACDAEBB85B}" type="presParOf" srcId="{748292E9-3C10-4397-8D91-39E7CB39C99E}" destId="{FC298DA5-099F-4B53-9192-4B2E89326FA4}" srcOrd="6" destOrd="0" presId="urn:microsoft.com/office/officeart/2005/8/layout/vList2"/>
    <dgm:cxn modelId="{82699800-1CD9-4E1A-9B79-DA1A919DCAC0}" type="presParOf" srcId="{748292E9-3C10-4397-8D91-39E7CB39C99E}" destId="{52F2DEE2-1613-4D20-9A8D-F89CA48E1857}" srcOrd="7" destOrd="0" presId="urn:microsoft.com/office/officeart/2005/8/layout/vList2"/>
    <dgm:cxn modelId="{935171C6-E88B-48E9-B851-0EE853C17164}" type="presParOf" srcId="{748292E9-3C10-4397-8D91-39E7CB39C99E}" destId="{5FA67174-2667-4124-8C79-61D8105B4C34}"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F51366D-9EDF-4AE2-A0DB-07A70A9AE29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15A49441-72C5-4DAD-B11F-142ABAA1EA7B}">
      <dgm:prSet/>
      <dgm:spPr/>
      <dgm:t>
        <a:bodyPr/>
        <a:lstStyle/>
        <a:p>
          <a:r>
            <a:rPr lang="en-US" dirty="0">
              <a:effectLst>
                <a:outerShdw blurRad="38100" dist="38100" dir="2700000" algn="tl">
                  <a:srgbClr val="000000">
                    <a:alpha val="43137"/>
                  </a:srgbClr>
                </a:outerShdw>
              </a:effectLst>
            </a:rPr>
            <a:t>70% say they have a lower self-image now than when they first started.</a:t>
          </a:r>
        </a:p>
      </dgm:t>
    </dgm:pt>
    <dgm:pt modelId="{2FFCD611-39FA-4B44-A487-9498510D81C5}" type="parTrans" cxnId="{CC41BD14-F8E3-4043-AF28-A8561E27B99E}">
      <dgm:prSet/>
      <dgm:spPr/>
      <dgm:t>
        <a:bodyPr/>
        <a:lstStyle/>
        <a:p>
          <a:endParaRPr lang="en-US"/>
        </a:p>
      </dgm:t>
    </dgm:pt>
    <dgm:pt modelId="{07D380CA-6562-471A-9D6B-53FD22C9F54F}" type="sibTrans" cxnId="{CC41BD14-F8E3-4043-AF28-A8561E27B99E}">
      <dgm:prSet/>
      <dgm:spPr/>
      <dgm:t>
        <a:bodyPr/>
        <a:lstStyle/>
        <a:p>
          <a:endParaRPr lang="en-US"/>
        </a:p>
      </dgm:t>
    </dgm:pt>
    <dgm:pt modelId="{490DD29C-B11C-4546-8575-6D75A95A528F}">
      <dgm:prSet/>
      <dgm:spPr/>
      <dgm:t>
        <a:bodyPr/>
        <a:lstStyle/>
        <a:p>
          <a:r>
            <a:rPr lang="en-US" dirty="0">
              <a:effectLst>
                <a:outerShdw blurRad="38100" dist="38100" dir="2700000" algn="tl">
                  <a:srgbClr val="000000">
                    <a:alpha val="43137"/>
                  </a:srgbClr>
                </a:outerShdw>
              </a:effectLst>
            </a:rPr>
            <a:t>90% feel they are inadequately trained to cope with  demands of ministry.</a:t>
          </a:r>
        </a:p>
      </dgm:t>
    </dgm:pt>
    <dgm:pt modelId="{A0441883-264A-4FD6-A804-A70C8EA112F8}" type="parTrans" cxnId="{8F2EBCD4-E5FA-410A-AF9C-631E7001A7B2}">
      <dgm:prSet/>
      <dgm:spPr/>
      <dgm:t>
        <a:bodyPr/>
        <a:lstStyle/>
        <a:p>
          <a:endParaRPr lang="en-US"/>
        </a:p>
      </dgm:t>
    </dgm:pt>
    <dgm:pt modelId="{FD66B99E-BE4F-4055-AFEF-D8AF09F051E5}" type="sibTrans" cxnId="{8F2EBCD4-E5FA-410A-AF9C-631E7001A7B2}">
      <dgm:prSet/>
      <dgm:spPr/>
      <dgm:t>
        <a:bodyPr/>
        <a:lstStyle/>
        <a:p>
          <a:endParaRPr lang="en-US"/>
        </a:p>
      </dgm:t>
    </dgm:pt>
    <dgm:pt modelId="{27633FC3-AA5C-4AEC-9454-85245830C541}">
      <dgm:prSet/>
      <dgm:spPr/>
      <dgm:t>
        <a:bodyPr/>
        <a:lstStyle/>
        <a:p>
          <a:r>
            <a:rPr lang="en-US" dirty="0">
              <a:effectLst>
                <a:outerShdw blurRad="38100" dist="38100" dir="2700000" algn="tl">
                  <a:srgbClr val="000000">
                    <a:alpha val="43137"/>
                  </a:srgbClr>
                </a:outerShdw>
              </a:effectLst>
            </a:rPr>
            <a:t>50% of pastors indicated that they would leave the ministry if they had another way to earn a living. </a:t>
          </a:r>
        </a:p>
      </dgm:t>
    </dgm:pt>
    <dgm:pt modelId="{42741997-6E15-4F19-BD18-16E6A8052179}" type="parTrans" cxnId="{FD701071-96AF-4473-8663-845E1C7BB847}">
      <dgm:prSet/>
      <dgm:spPr/>
      <dgm:t>
        <a:bodyPr/>
        <a:lstStyle/>
        <a:p>
          <a:endParaRPr lang="en-US"/>
        </a:p>
      </dgm:t>
    </dgm:pt>
    <dgm:pt modelId="{8AE7BF5A-B34E-4EAC-9C8E-43ABCA8CDA5E}" type="sibTrans" cxnId="{FD701071-96AF-4473-8663-845E1C7BB847}">
      <dgm:prSet/>
      <dgm:spPr/>
      <dgm:t>
        <a:bodyPr/>
        <a:lstStyle/>
        <a:p>
          <a:endParaRPr lang="en-US"/>
        </a:p>
      </dgm:t>
    </dgm:pt>
    <dgm:pt modelId="{849598F3-B2AB-4D5E-8BC3-0EC83D1FBCC8}">
      <dgm:prSet/>
      <dgm:spPr/>
      <dgm:t>
        <a:bodyPr/>
        <a:lstStyle/>
        <a:p>
          <a:r>
            <a:rPr lang="en-US" dirty="0">
              <a:effectLst>
                <a:outerShdw blurRad="38100" dist="38100" dir="2700000" algn="tl">
                  <a:srgbClr val="000000">
                    <a:alpha val="43137"/>
                  </a:srgbClr>
                </a:outerShdw>
              </a:effectLst>
            </a:rPr>
            <a:t>Another survey estimates that nearly half of all pastors resign before reaching five years of service.</a:t>
          </a:r>
        </a:p>
      </dgm:t>
    </dgm:pt>
    <dgm:pt modelId="{22451D4C-F984-4B62-9812-336EFEBA660C}" type="parTrans" cxnId="{7E507AD6-5899-479D-91A3-172B319ED8C1}">
      <dgm:prSet/>
      <dgm:spPr/>
      <dgm:t>
        <a:bodyPr/>
        <a:lstStyle/>
        <a:p>
          <a:endParaRPr lang="en-US"/>
        </a:p>
      </dgm:t>
    </dgm:pt>
    <dgm:pt modelId="{9DAA6B15-07F1-4B93-85AC-5EF146AD8280}" type="sibTrans" cxnId="{7E507AD6-5899-479D-91A3-172B319ED8C1}">
      <dgm:prSet/>
      <dgm:spPr/>
      <dgm:t>
        <a:bodyPr/>
        <a:lstStyle/>
        <a:p>
          <a:endParaRPr lang="en-US"/>
        </a:p>
      </dgm:t>
    </dgm:pt>
    <dgm:pt modelId="{9685C987-0516-467D-A6EC-DB27AE2CAFEA}">
      <dgm:prSet/>
      <dgm:spPr/>
      <dgm:t>
        <a:bodyPr/>
        <a:lstStyle/>
        <a:p>
          <a:r>
            <a:rPr lang="en-US" dirty="0">
              <a:effectLst>
                <a:outerShdw blurRad="38100" dist="38100" dir="2700000" algn="tl">
                  <a:srgbClr val="000000">
                    <a:alpha val="43137"/>
                  </a:srgbClr>
                </a:outerShdw>
              </a:effectLst>
            </a:rPr>
            <a:t>A different survey puts pastors near the bottom of cultural esteem, immediately above car salesmen.</a:t>
          </a:r>
        </a:p>
      </dgm:t>
    </dgm:pt>
    <dgm:pt modelId="{C37093C3-2B7E-4C06-8911-F81484044048}" type="parTrans" cxnId="{B5BD282F-A600-45F7-815C-4A7DF48C1F62}">
      <dgm:prSet/>
      <dgm:spPr/>
      <dgm:t>
        <a:bodyPr/>
        <a:lstStyle/>
        <a:p>
          <a:endParaRPr lang="en-US"/>
        </a:p>
      </dgm:t>
    </dgm:pt>
    <dgm:pt modelId="{938D617F-FF34-4F96-9364-2723ABCBAB76}" type="sibTrans" cxnId="{B5BD282F-A600-45F7-815C-4A7DF48C1F62}">
      <dgm:prSet/>
      <dgm:spPr/>
      <dgm:t>
        <a:bodyPr/>
        <a:lstStyle/>
        <a:p>
          <a:endParaRPr lang="en-US"/>
        </a:p>
      </dgm:t>
    </dgm:pt>
    <dgm:pt modelId="{748292E9-3C10-4397-8D91-39E7CB39C99E}" type="pres">
      <dgm:prSet presAssocID="{DF51366D-9EDF-4AE2-A0DB-07A70A9AE29E}" presName="linear" presStyleCnt="0">
        <dgm:presLayoutVars>
          <dgm:animLvl val="lvl"/>
          <dgm:resizeHandles val="exact"/>
        </dgm:presLayoutVars>
      </dgm:prSet>
      <dgm:spPr/>
    </dgm:pt>
    <dgm:pt modelId="{DF104F88-AC2D-44FE-80A8-949B4FF1ECD5}" type="pres">
      <dgm:prSet presAssocID="{15A49441-72C5-4DAD-B11F-142ABAA1EA7B}" presName="parentText" presStyleLbl="node1" presStyleIdx="0" presStyleCnt="5">
        <dgm:presLayoutVars>
          <dgm:chMax val="0"/>
          <dgm:bulletEnabled val="1"/>
        </dgm:presLayoutVars>
      </dgm:prSet>
      <dgm:spPr/>
    </dgm:pt>
    <dgm:pt modelId="{8AEA52BA-C3E6-4153-BAD1-C91626D16F0A}" type="pres">
      <dgm:prSet presAssocID="{07D380CA-6562-471A-9D6B-53FD22C9F54F}" presName="spacer" presStyleCnt="0"/>
      <dgm:spPr/>
    </dgm:pt>
    <dgm:pt modelId="{E5528B39-855C-40BD-B420-14ADEA8B8182}" type="pres">
      <dgm:prSet presAssocID="{490DD29C-B11C-4546-8575-6D75A95A528F}" presName="parentText" presStyleLbl="node1" presStyleIdx="1" presStyleCnt="5">
        <dgm:presLayoutVars>
          <dgm:chMax val="0"/>
          <dgm:bulletEnabled val="1"/>
        </dgm:presLayoutVars>
      </dgm:prSet>
      <dgm:spPr/>
    </dgm:pt>
    <dgm:pt modelId="{3C3FD5BE-A392-49DE-BC21-6A334680D12D}" type="pres">
      <dgm:prSet presAssocID="{FD66B99E-BE4F-4055-AFEF-D8AF09F051E5}" presName="spacer" presStyleCnt="0"/>
      <dgm:spPr/>
    </dgm:pt>
    <dgm:pt modelId="{C0578026-FC7A-475D-8F67-09FF99E5BE2F}" type="pres">
      <dgm:prSet presAssocID="{27633FC3-AA5C-4AEC-9454-85245830C541}" presName="parentText" presStyleLbl="node1" presStyleIdx="2" presStyleCnt="5">
        <dgm:presLayoutVars>
          <dgm:chMax val="0"/>
          <dgm:bulletEnabled val="1"/>
        </dgm:presLayoutVars>
      </dgm:prSet>
      <dgm:spPr/>
    </dgm:pt>
    <dgm:pt modelId="{A57BBF48-53FB-4FD7-BFF1-F2ED86749DE0}" type="pres">
      <dgm:prSet presAssocID="{8AE7BF5A-B34E-4EAC-9C8E-43ABCA8CDA5E}" presName="spacer" presStyleCnt="0"/>
      <dgm:spPr/>
    </dgm:pt>
    <dgm:pt modelId="{FC298DA5-099F-4B53-9192-4B2E89326FA4}" type="pres">
      <dgm:prSet presAssocID="{849598F3-B2AB-4D5E-8BC3-0EC83D1FBCC8}" presName="parentText" presStyleLbl="node1" presStyleIdx="3" presStyleCnt="5">
        <dgm:presLayoutVars>
          <dgm:chMax val="0"/>
          <dgm:bulletEnabled val="1"/>
        </dgm:presLayoutVars>
      </dgm:prSet>
      <dgm:spPr/>
    </dgm:pt>
    <dgm:pt modelId="{52F2DEE2-1613-4D20-9A8D-F89CA48E1857}" type="pres">
      <dgm:prSet presAssocID="{9DAA6B15-07F1-4B93-85AC-5EF146AD8280}" presName="spacer" presStyleCnt="0"/>
      <dgm:spPr/>
    </dgm:pt>
    <dgm:pt modelId="{5FA67174-2667-4124-8C79-61D8105B4C34}" type="pres">
      <dgm:prSet presAssocID="{9685C987-0516-467D-A6EC-DB27AE2CAFEA}" presName="parentText" presStyleLbl="node1" presStyleIdx="4" presStyleCnt="5">
        <dgm:presLayoutVars>
          <dgm:chMax val="0"/>
          <dgm:bulletEnabled val="1"/>
        </dgm:presLayoutVars>
      </dgm:prSet>
      <dgm:spPr/>
    </dgm:pt>
  </dgm:ptLst>
  <dgm:cxnLst>
    <dgm:cxn modelId="{CC41BD14-F8E3-4043-AF28-A8561E27B99E}" srcId="{DF51366D-9EDF-4AE2-A0DB-07A70A9AE29E}" destId="{15A49441-72C5-4DAD-B11F-142ABAA1EA7B}" srcOrd="0" destOrd="0" parTransId="{2FFCD611-39FA-4B44-A487-9498510D81C5}" sibTransId="{07D380CA-6562-471A-9D6B-53FD22C9F54F}"/>
    <dgm:cxn modelId="{2F00AD20-B346-489E-A14A-4DE866E7291E}" type="presOf" srcId="{849598F3-B2AB-4D5E-8BC3-0EC83D1FBCC8}" destId="{FC298DA5-099F-4B53-9192-4B2E89326FA4}" srcOrd="0" destOrd="0" presId="urn:microsoft.com/office/officeart/2005/8/layout/vList2"/>
    <dgm:cxn modelId="{6B5EC32A-9483-4F66-9598-354F18808C96}" type="presOf" srcId="{15A49441-72C5-4DAD-B11F-142ABAA1EA7B}" destId="{DF104F88-AC2D-44FE-80A8-949B4FF1ECD5}" srcOrd="0" destOrd="0" presId="urn:microsoft.com/office/officeart/2005/8/layout/vList2"/>
    <dgm:cxn modelId="{B5BD282F-A600-45F7-815C-4A7DF48C1F62}" srcId="{DF51366D-9EDF-4AE2-A0DB-07A70A9AE29E}" destId="{9685C987-0516-467D-A6EC-DB27AE2CAFEA}" srcOrd="4" destOrd="0" parTransId="{C37093C3-2B7E-4C06-8911-F81484044048}" sibTransId="{938D617F-FF34-4F96-9364-2723ABCBAB76}"/>
    <dgm:cxn modelId="{FD701071-96AF-4473-8663-845E1C7BB847}" srcId="{DF51366D-9EDF-4AE2-A0DB-07A70A9AE29E}" destId="{27633FC3-AA5C-4AEC-9454-85245830C541}" srcOrd="2" destOrd="0" parTransId="{42741997-6E15-4F19-BD18-16E6A8052179}" sibTransId="{8AE7BF5A-B34E-4EAC-9C8E-43ABCA8CDA5E}"/>
    <dgm:cxn modelId="{75497880-2AA7-4038-92A3-8C6A3FD445B0}" type="presOf" srcId="{DF51366D-9EDF-4AE2-A0DB-07A70A9AE29E}" destId="{748292E9-3C10-4397-8D91-39E7CB39C99E}" srcOrd="0" destOrd="0" presId="urn:microsoft.com/office/officeart/2005/8/layout/vList2"/>
    <dgm:cxn modelId="{E22B3098-0D64-43D9-B73E-02298BF47E2A}" type="presOf" srcId="{490DD29C-B11C-4546-8575-6D75A95A528F}" destId="{E5528B39-855C-40BD-B420-14ADEA8B8182}" srcOrd="0" destOrd="0" presId="urn:microsoft.com/office/officeart/2005/8/layout/vList2"/>
    <dgm:cxn modelId="{02CE619C-46E7-4F09-8E7B-85A77CEC44E2}" type="presOf" srcId="{27633FC3-AA5C-4AEC-9454-85245830C541}" destId="{C0578026-FC7A-475D-8F67-09FF99E5BE2F}" srcOrd="0" destOrd="0" presId="urn:microsoft.com/office/officeart/2005/8/layout/vList2"/>
    <dgm:cxn modelId="{A7375DA7-0BE4-4BA7-ADA8-EE45BCAD5F3A}" type="presOf" srcId="{9685C987-0516-467D-A6EC-DB27AE2CAFEA}" destId="{5FA67174-2667-4124-8C79-61D8105B4C34}" srcOrd="0" destOrd="0" presId="urn:microsoft.com/office/officeart/2005/8/layout/vList2"/>
    <dgm:cxn modelId="{8F2EBCD4-E5FA-410A-AF9C-631E7001A7B2}" srcId="{DF51366D-9EDF-4AE2-A0DB-07A70A9AE29E}" destId="{490DD29C-B11C-4546-8575-6D75A95A528F}" srcOrd="1" destOrd="0" parTransId="{A0441883-264A-4FD6-A804-A70C8EA112F8}" sibTransId="{FD66B99E-BE4F-4055-AFEF-D8AF09F051E5}"/>
    <dgm:cxn modelId="{7E507AD6-5899-479D-91A3-172B319ED8C1}" srcId="{DF51366D-9EDF-4AE2-A0DB-07A70A9AE29E}" destId="{849598F3-B2AB-4D5E-8BC3-0EC83D1FBCC8}" srcOrd="3" destOrd="0" parTransId="{22451D4C-F984-4B62-9812-336EFEBA660C}" sibTransId="{9DAA6B15-07F1-4B93-85AC-5EF146AD8280}"/>
    <dgm:cxn modelId="{F8146A9A-894D-46AA-86BF-3B61E76493E0}" type="presParOf" srcId="{748292E9-3C10-4397-8D91-39E7CB39C99E}" destId="{DF104F88-AC2D-44FE-80A8-949B4FF1ECD5}" srcOrd="0" destOrd="0" presId="urn:microsoft.com/office/officeart/2005/8/layout/vList2"/>
    <dgm:cxn modelId="{97BF4F42-3D92-4C39-9DDB-E61F211AB019}" type="presParOf" srcId="{748292E9-3C10-4397-8D91-39E7CB39C99E}" destId="{8AEA52BA-C3E6-4153-BAD1-C91626D16F0A}" srcOrd="1" destOrd="0" presId="urn:microsoft.com/office/officeart/2005/8/layout/vList2"/>
    <dgm:cxn modelId="{490BA17A-344E-4167-8139-83A3B4E320D3}" type="presParOf" srcId="{748292E9-3C10-4397-8D91-39E7CB39C99E}" destId="{E5528B39-855C-40BD-B420-14ADEA8B8182}" srcOrd="2" destOrd="0" presId="urn:microsoft.com/office/officeart/2005/8/layout/vList2"/>
    <dgm:cxn modelId="{5BDB2A28-C68D-42DC-AA42-8F7E943F4673}" type="presParOf" srcId="{748292E9-3C10-4397-8D91-39E7CB39C99E}" destId="{3C3FD5BE-A392-49DE-BC21-6A334680D12D}" srcOrd="3" destOrd="0" presId="urn:microsoft.com/office/officeart/2005/8/layout/vList2"/>
    <dgm:cxn modelId="{FE3052FF-1B06-45D1-A38E-954E032CA776}" type="presParOf" srcId="{748292E9-3C10-4397-8D91-39E7CB39C99E}" destId="{C0578026-FC7A-475D-8F67-09FF99E5BE2F}" srcOrd="4" destOrd="0" presId="urn:microsoft.com/office/officeart/2005/8/layout/vList2"/>
    <dgm:cxn modelId="{928D6865-BA32-454B-8B98-0E2B2CF8672A}" type="presParOf" srcId="{748292E9-3C10-4397-8D91-39E7CB39C99E}" destId="{A57BBF48-53FB-4FD7-BFF1-F2ED86749DE0}" srcOrd="5" destOrd="0" presId="urn:microsoft.com/office/officeart/2005/8/layout/vList2"/>
    <dgm:cxn modelId="{85129AA3-6766-4BEE-89BC-26ACDAEBB85B}" type="presParOf" srcId="{748292E9-3C10-4397-8D91-39E7CB39C99E}" destId="{FC298DA5-099F-4B53-9192-4B2E89326FA4}" srcOrd="6" destOrd="0" presId="urn:microsoft.com/office/officeart/2005/8/layout/vList2"/>
    <dgm:cxn modelId="{82699800-1CD9-4E1A-9B79-DA1A919DCAC0}" type="presParOf" srcId="{748292E9-3C10-4397-8D91-39E7CB39C99E}" destId="{52F2DEE2-1613-4D20-9A8D-F89CA48E1857}" srcOrd="7" destOrd="0" presId="urn:microsoft.com/office/officeart/2005/8/layout/vList2"/>
    <dgm:cxn modelId="{935171C6-E88B-48E9-B851-0EE853C17164}" type="presParOf" srcId="{748292E9-3C10-4397-8D91-39E7CB39C99E}" destId="{5FA67174-2667-4124-8C79-61D8105B4C34}"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F51366D-9EDF-4AE2-A0DB-07A70A9AE29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15A49441-72C5-4DAD-B11F-142ABAA1EA7B}">
      <dgm:prSet/>
      <dgm:spPr/>
      <dgm:t>
        <a:bodyPr/>
        <a:lstStyle/>
        <a:p>
          <a:r>
            <a:rPr lang="en-US" dirty="0">
              <a:effectLst>
                <a:outerShdw blurRad="38100" dist="38100" dir="2700000" algn="tl">
                  <a:srgbClr val="000000">
                    <a:alpha val="43137"/>
                  </a:srgbClr>
                </a:outerShdw>
              </a:effectLst>
            </a:rPr>
            <a:t>70% say they have a lower self-image now than when they first started.</a:t>
          </a:r>
        </a:p>
      </dgm:t>
    </dgm:pt>
    <dgm:pt modelId="{2FFCD611-39FA-4B44-A487-9498510D81C5}" type="parTrans" cxnId="{CC41BD14-F8E3-4043-AF28-A8561E27B99E}">
      <dgm:prSet/>
      <dgm:spPr/>
      <dgm:t>
        <a:bodyPr/>
        <a:lstStyle/>
        <a:p>
          <a:endParaRPr lang="en-US"/>
        </a:p>
      </dgm:t>
    </dgm:pt>
    <dgm:pt modelId="{07D380CA-6562-471A-9D6B-53FD22C9F54F}" type="sibTrans" cxnId="{CC41BD14-F8E3-4043-AF28-A8561E27B99E}">
      <dgm:prSet/>
      <dgm:spPr/>
      <dgm:t>
        <a:bodyPr/>
        <a:lstStyle/>
        <a:p>
          <a:endParaRPr lang="en-US"/>
        </a:p>
      </dgm:t>
    </dgm:pt>
    <dgm:pt modelId="{490DD29C-B11C-4546-8575-6D75A95A528F}">
      <dgm:prSet/>
      <dgm:spPr/>
      <dgm:t>
        <a:bodyPr/>
        <a:lstStyle/>
        <a:p>
          <a:r>
            <a:rPr lang="en-US" dirty="0">
              <a:effectLst>
                <a:outerShdw blurRad="38100" dist="38100" dir="2700000" algn="tl">
                  <a:srgbClr val="000000">
                    <a:alpha val="43137"/>
                  </a:srgbClr>
                </a:outerShdw>
              </a:effectLst>
            </a:rPr>
            <a:t>90% feel they are inadequately trained to cope with  demands of ministry.</a:t>
          </a:r>
        </a:p>
      </dgm:t>
    </dgm:pt>
    <dgm:pt modelId="{A0441883-264A-4FD6-A804-A70C8EA112F8}" type="parTrans" cxnId="{8F2EBCD4-E5FA-410A-AF9C-631E7001A7B2}">
      <dgm:prSet/>
      <dgm:spPr/>
      <dgm:t>
        <a:bodyPr/>
        <a:lstStyle/>
        <a:p>
          <a:endParaRPr lang="en-US"/>
        </a:p>
      </dgm:t>
    </dgm:pt>
    <dgm:pt modelId="{FD66B99E-BE4F-4055-AFEF-D8AF09F051E5}" type="sibTrans" cxnId="{8F2EBCD4-E5FA-410A-AF9C-631E7001A7B2}">
      <dgm:prSet/>
      <dgm:spPr/>
      <dgm:t>
        <a:bodyPr/>
        <a:lstStyle/>
        <a:p>
          <a:endParaRPr lang="en-US"/>
        </a:p>
      </dgm:t>
    </dgm:pt>
    <dgm:pt modelId="{27633FC3-AA5C-4AEC-9454-85245830C541}">
      <dgm:prSet/>
      <dgm:spPr/>
      <dgm:t>
        <a:bodyPr/>
        <a:lstStyle/>
        <a:p>
          <a:r>
            <a:rPr lang="en-US" dirty="0">
              <a:effectLst>
                <a:outerShdw blurRad="38100" dist="38100" dir="2700000" algn="tl">
                  <a:srgbClr val="000000">
                    <a:alpha val="43137"/>
                  </a:srgbClr>
                </a:outerShdw>
              </a:effectLst>
            </a:rPr>
            <a:t>50% of pastors indicated that they would leave the ministry if they had another way to earn a living. </a:t>
          </a:r>
        </a:p>
      </dgm:t>
    </dgm:pt>
    <dgm:pt modelId="{42741997-6E15-4F19-BD18-16E6A8052179}" type="parTrans" cxnId="{FD701071-96AF-4473-8663-845E1C7BB847}">
      <dgm:prSet/>
      <dgm:spPr/>
      <dgm:t>
        <a:bodyPr/>
        <a:lstStyle/>
        <a:p>
          <a:endParaRPr lang="en-US"/>
        </a:p>
      </dgm:t>
    </dgm:pt>
    <dgm:pt modelId="{8AE7BF5A-B34E-4EAC-9C8E-43ABCA8CDA5E}" type="sibTrans" cxnId="{FD701071-96AF-4473-8663-845E1C7BB847}">
      <dgm:prSet/>
      <dgm:spPr/>
      <dgm:t>
        <a:bodyPr/>
        <a:lstStyle/>
        <a:p>
          <a:endParaRPr lang="en-US"/>
        </a:p>
      </dgm:t>
    </dgm:pt>
    <dgm:pt modelId="{849598F3-B2AB-4D5E-8BC3-0EC83D1FBCC8}">
      <dgm:prSet/>
      <dgm:spPr/>
      <dgm:t>
        <a:bodyPr/>
        <a:lstStyle/>
        <a:p>
          <a:r>
            <a:rPr lang="en-US" dirty="0">
              <a:effectLst>
                <a:outerShdw blurRad="38100" dist="38100" dir="2700000" algn="tl">
                  <a:srgbClr val="000000">
                    <a:alpha val="43137"/>
                  </a:srgbClr>
                </a:outerShdw>
              </a:effectLst>
            </a:rPr>
            <a:t>Another survey estimates that nearly half of all pastors resign before reaching five years of service.</a:t>
          </a:r>
        </a:p>
      </dgm:t>
    </dgm:pt>
    <dgm:pt modelId="{22451D4C-F984-4B62-9812-336EFEBA660C}" type="parTrans" cxnId="{7E507AD6-5899-479D-91A3-172B319ED8C1}">
      <dgm:prSet/>
      <dgm:spPr/>
      <dgm:t>
        <a:bodyPr/>
        <a:lstStyle/>
        <a:p>
          <a:endParaRPr lang="en-US"/>
        </a:p>
      </dgm:t>
    </dgm:pt>
    <dgm:pt modelId="{9DAA6B15-07F1-4B93-85AC-5EF146AD8280}" type="sibTrans" cxnId="{7E507AD6-5899-479D-91A3-172B319ED8C1}">
      <dgm:prSet/>
      <dgm:spPr/>
      <dgm:t>
        <a:bodyPr/>
        <a:lstStyle/>
        <a:p>
          <a:endParaRPr lang="en-US"/>
        </a:p>
      </dgm:t>
    </dgm:pt>
    <dgm:pt modelId="{9685C987-0516-467D-A6EC-DB27AE2CAFEA}">
      <dgm:prSet/>
      <dgm:spPr/>
      <dgm:t>
        <a:bodyPr/>
        <a:lstStyle/>
        <a:p>
          <a:r>
            <a:rPr lang="en-US" dirty="0">
              <a:effectLst>
                <a:outerShdw blurRad="38100" dist="38100" dir="2700000" algn="tl">
                  <a:srgbClr val="000000">
                    <a:alpha val="43137"/>
                  </a:srgbClr>
                </a:outerShdw>
              </a:effectLst>
            </a:rPr>
            <a:t>A different survey puts pastors near the bottom of cultural esteem, immediately above car salesmen.</a:t>
          </a:r>
        </a:p>
      </dgm:t>
    </dgm:pt>
    <dgm:pt modelId="{C37093C3-2B7E-4C06-8911-F81484044048}" type="parTrans" cxnId="{B5BD282F-A600-45F7-815C-4A7DF48C1F62}">
      <dgm:prSet/>
      <dgm:spPr/>
      <dgm:t>
        <a:bodyPr/>
        <a:lstStyle/>
        <a:p>
          <a:endParaRPr lang="en-US"/>
        </a:p>
      </dgm:t>
    </dgm:pt>
    <dgm:pt modelId="{938D617F-FF34-4F96-9364-2723ABCBAB76}" type="sibTrans" cxnId="{B5BD282F-A600-45F7-815C-4A7DF48C1F62}">
      <dgm:prSet/>
      <dgm:spPr/>
      <dgm:t>
        <a:bodyPr/>
        <a:lstStyle/>
        <a:p>
          <a:endParaRPr lang="en-US"/>
        </a:p>
      </dgm:t>
    </dgm:pt>
    <dgm:pt modelId="{748292E9-3C10-4397-8D91-39E7CB39C99E}" type="pres">
      <dgm:prSet presAssocID="{DF51366D-9EDF-4AE2-A0DB-07A70A9AE29E}" presName="linear" presStyleCnt="0">
        <dgm:presLayoutVars>
          <dgm:animLvl val="lvl"/>
          <dgm:resizeHandles val="exact"/>
        </dgm:presLayoutVars>
      </dgm:prSet>
      <dgm:spPr/>
    </dgm:pt>
    <dgm:pt modelId="{DF104F88-AC2D-44FE-80A8-949B4FF1ECD5}" type="pres">
      <dgm:prSet presAssocID="{15A49441-72C5-4DAD-B11F-142ABAA1EA7B}" presName="parentText" presStyleLbl="node1" presStyleIdx="0" presStyleCnt="5">
        <dgm:presLayoutVars>
          <dgm:chMax val="0"/>
          <dgm:bulletEnabled val="1"/>
        </dgm:presLayoutVars>
      </dgm:prSet>
      <dgm:spPr/>
    </dgm:pt>
    <dgm:pt modelId="{8AEA52BA-C3E6-4153-BAD1-C91626D16F0A}" type="pres">
      <dgm:prSet presAssocID="{07D380CA-6562-471A-9D6B-53FD22C9F54F}" presName="spacer" presStyleCnt="0"/>
      <dgm:spPr/>
    </dgm:pt>
    <dgm:pt modelId="{E5528B39-855C-40BD-B420-14ADEA8B8182}" type="pres">
      <dgm:prSet presAssocID="{490DD29C-B11C-4546-8575-6D75A95A528F}" presName="parentText" presStyleLbl="node1" presStyleIdx="1" presStyleCnt="5">
        <dgm:presLayoutVars>
          <dgm:chMax val="0"/>
          <dgm:bulletEnabled val="1"/>
        </dgm:presLayoutVars>
      </dgm:prSet>
      <dgm:spPr/>
    </dgm:pt>
    <dgm:pt modelId="{3C3FD5BE-A392-49DE-BC21-6A334680D12D}" type="pres">
      <dgm:prSet presAssocID="{FD66B99E-BE4F-4055-AFEF-D8AF09F051E5}" presName="spacer" presStyleCnt="0"/>
      <dgm:spPr/>
    </dgm:pt>
    <dgm:pt modelId="{C0578026-FC7A-475D-8F67-09FF99E5BE2F}" type="pres">
      <dgm:prSet presAssocID="{27633FC3-AA5C-4AEC-9454-85245830C541}" presName="parentText" presStyleLbl="node1" presStyleIdx="2" presStyleCnt="5">
        <dgm:presLayoutVars>
          <dgm:chMax val="0"/>
          <dgm:bulletEnabled val="1"/>
        </dgm:presLayoutVars>
      </dgm:prSet>
      <dgm:spPr/>
    </dgm:pt>
    <dgm:pt modelId="{A57BBF48-53FB-4FD7-BFF1-F2ED86749DE0}" type="pres">
      <dgm:prSet presAssocID="{8AE7BF5A-B34E-4EAC-9C8E-43ABCA8CDA5E}" presName="spacer" presStyleCnt="0"/>
      <dgm:spPr/>
    </dgm:pt>
    <dgm:pt modelId="{FC298DA5-099F-4B53-9192-4B2E89326FA4}" type="pres">
      <dgm:prSet presAssocID="{849598F3-B2AB-4D5E-8BC3-0EC83D1FBCC8}" presName="parentText" presStyleLbl="node1" presStyleIdx="3" presStyleCnt="5">
        <dgm:presLayoutVars>
          <dgm:chMax val="0"/>
          <dgm:bulletEnabled val="1"/>
        </dgm:presLayoutVars>
      </dgm:prSet>
      <dgm:spPr/>
    </dgm:pt>
    <dgm:pt modelId="{52F2DEE2-1613-4D20-9A8D-F89CA48E1857}" type="pres">
      <dgm:prSet presAssocID="{9DAA6B15-07F1-4B93-85AC-5EF146AD8280}" presName="spacer" presStyleCnt="0"/>
      <dgm:spPr/>
    </dgm:pt>
    <dgm:pt modelId="{5FA67174-2667-4124-8C79-61D8105B4C34}" type="pres">
      <dgm:prSet presAssocID="{9685C987-0516-467D-A6EC-DB27AE2CAFEA}" presName="parentText" presStyleLbl="node1" presStyleIdx="4" presStyleCnt="5">
        <dgm:presLayoutVars>
          <dgm:chMax val="0"/>
          <dgm:bulletEnabled val="1"/>
        </dgm:presLayoutVars>
      </dgm:prSet>
      <dgm:spPr/>
    </dgm:pt>
  </dgm:ptLst>
  <dgm:cxnLst>
    <dgm:cxn modelId="{CC41BD14-F8E3-4043-AF28-A8561E27B99E}" srcId="{DF51366D-9EDF-4AE2-A0DB-07A70A9AE29E}" destId="{15A49441-72C5-4DAD-B11F-142ABAA1EA7B}" srcOrd="0" destOrd="0" parTransId="{2FFCD611-39FA-4B44-A487-9498510D81C5}" sibTransId="{07D380CA-6562-471A-9D6B-53FD22C9F54F}"/>
    <dgm:cxn modelId="{2F00AD20-B346-489E-A14A-4DE866E7291E}" type="presOf" srcId="{849598F3-B2AB-4D5E-8BC3-0EC83D1FBCC8}" destId="{FC298DA5-099F-4B53-9192-4B2E89326FA4}" srcOrd="0" destOrd="0" presId="urn:microsoft.com/office/officeart/2005/8/layout/vList2"/>
    <dgm:cxn modelId="{6B5EC32A-9483-4F66-9598-354F18808C96}" type="presOf" srcId="{15A49441-72C5-4DAD-B11F-142ABAA1EA7B}" destId="{DF104F88-AC2D-44FE-80A8-949B4FF1ECD5}" srcOrd="0" destOrd="0" presId="urn:microsoft.com/office/officeart/2005/8/layout/vList2"/>
    <dgm:cxn modelId="{B5BD282F-A600-45F7-815C-4A7DF48C1F62}" srcId="{DF51366D-9EDF-4AE2-A0DB-07A70A9AE29E}" destId="{9685C987-0516-467D-A6EC-DB27AE2CAFEA}" srcOrd="4" destOrd="0" parTransId="{C37093C3-2B7E-4C06-8911-F81484044048}" sibTransId="{938D617F-FF34-4F96-9364-2723ABCBAB76}"/>
    <dgm:cxn modelId="{FD701071-96AF-4473-8663-845E1C7BB847}" srcId="{DF51366D-9EDF-4AE2-A0DB-07A70A9AE29E}" destId="{27633FC3-AA5C-4AEC-9454-85245830C541}" srcOrd="2" destOrd="0" parTransId="{42741997-6E15-4F19-BD18-16E6A8052179}" sibTransId="{8AE7BF5A-B34E-4EAC-9C8E-43ABCA8CDA5E}"/>
    <dgm:cxn modelId="{75497880-2AA7-4038-92A3-8C6A3FD445B0}" type="presOf" srcId="{DF51366D-9EDF-4AE2-A0DB-07A70A9AE29E}" destId="{748292E9-3C10-4397-8D91-39E7CB39C99E}" srcOrd="0" destOrd="0" presId="urn:microsoft.com/office/officeart/2005/8/layout/vList2"/>
    <dgm:cxn modelId="{E22B3098-0D64-43D9-B73E-02298BF47E2A}" type="presOf" srcId="{490DD29C-B11C-4546-8575-6D75A95A528F}" destId="{E5528B39-855C-40BD-B420-14ADEA8B8182}" srcOrd="0" destOrd="0" presId="urn:microsoft.com/office/officeart/2005/8/layout/vList2"/>
    <dgm:cxn modelId="{02CE619C-46E7-4F09-8E7B-85A77CEC44E2}" type="presOf" srcId="{27633FC3-AA5C-4AEC-9454-85245830C541}" destId="{C0578026-FC7A-475D-8F67-09FF99E5BE2F}" srcOrd="0" destOrd="0" presId="urn:microsoft.com/office/officeart/2005/8/layout/vList2"/>
    <dgm:cxn modelId="{A7375DA7-0BE4-4BA7-ADA8-EE45BCAD5F3A}" type="presOf" srcId="{9685C987-0516-467D-A6EC-DB27AE2CAFEA}" destId="{5FA67174-2667-4124-8C79-61D8105B4C34}" srcOrd="0" destOrd="0" presId="urn:microsoft.com/office/officeart/2005/8/layout/vList2"/>
    <dgm:cxn modelId="{8F2EBCD4-E5FA-410A-AF9C-631E7001A7B2}" srcId="{DF51366D-9EDF-4AE2-A0DB-07A70A9AE29E}" destId="{490DD29C-B11C-4546-8575-6D75A95A528F}" srcOrd="1" destOrd="0" parTransId="{A0441883-264A-4FD6-A804-A70C8EA112F8}" sibTransId="{FD66B99E-BE4F-4055-AFEF-D8AF09F051E5}"/>
    <dgm:cxn modelId="{7E507AD6-5899-479D-91A3-172B319ED8C1}" srcId="{DF51366D-9EDF-4AE2-A0DB-07A70A9AE29E}" destId="{849598F3-B2AB-4D5E-8BC3-0EC83D1FBCC8}" srcOrd="3" destOrd="0" parTransId="{22451D4C-F984-4B62-9812-336EFEBA660C}" sibTransId="{9DAA6B15-07F1-4B93-85AC-5EF146AD8280}"/>
    <dgm:cxn modelId="{F8146A9A-894D-46AA-86BF-3B61E76493E0}" type="presParOf" srcId="{748292E9-3C10-4397-8D91-39E7CB39C99E}" destId="{DF104F88-AC2D-44FE-80A8-949B4FF1ECD5}" srcOrd="0" destOrd="0" presId="urn:microsoft.com/office/officeart/2005/8/layout/vList2"/>
    <dgm:cxn modelId="{97BF4F42-3D92-4C39-9DDB-E61F211AB019}" type="presParOf" srcId="{748292E9-3C10-4397-8D91-39E7CB39C99E}" destId="{8AEA52BA-C3E6-4153-BAD1-C91626D16F0A}" srcOrd="1" destOrd="0" presId="urn:microsoft.com/office/officeart/2005/8/layout/vList2"/>
    <dgm:cxn modelId="{490BA17A-344E-4167-8139-83A3B4E320D3}" type="presParOf" srcId="{748292E9-3C10-4397-8D91-39E7CB39C99E}" destId="{E5528B39-855C-40BD-B420-14ADEA8B8182}" srcOrd="2" destOrd="0" presId="urn:microsoft.com/office/officeart/2005/8/layout/vList2"/>
    <dgm:cxn modelId="{5BDB2A28-C68D-42DC-AA42-8F7E943F4673}" type="presParOf" srcId="{748292E9-3C10-4397-8D91-39E7CB39C99E}" destId="{3C3FD5BE-A392-49DE-BC21-6A334680D12D}" srcOrd="3" destOrd="0" presId="urn:microsoft.com/office/officeart/2005/8/layout/vList2"/>
    <dgm:cxn modelId="{FE3052FF-1B06-45D1-A38E-954E032CA776}" type="presParOf" srcId="{748292E9-3C10-4397-8D91-39E7CB39C99E}" destId="{C0578026-FC7A-475D-8F67-09FF99E5BE2F}" srcOrd="4" destOrd="0" presId="urn:microsoft.com/office/officeart/2005/8/layout/vList2"/>
    <dgm:cxn modelId="{928D6865-BA32-454B-8B98-0E2B2CF8672A}" type="presParOf" srcId="{748292E9-3C10-4397-8D91-39E7CB39C99E}" destId="{A57BBF48-53FB-4FD7-BFF1-F2ED86749DE0}" srcOrd="5" destOrd="0" presId="urn:microsoft.com/office/officeart/2005/8/layout/vList2"/>
    <dgm:cxn modelId="{85129AA3-6766-4BEE-89BC-26ACDAEBB85B}" type="presParOf" srcId="{748292E9-3C10-4397-8D91-39E7CB39C99E}" destId="{FC298DA5-099F-4B53-9192-4B2E89326FA4}" srcOrd="6" destOrd="0" presId="urn:microsoft.com/office/officeart/2005/8/layout/vList2"/>
    <dgm:cxn modelId="{82699800-1CD9-4E1A-9B79-DA1A919DCAC0}" type="presParOf" srcId="{748292E9-3C10-4397-8D91-39E7CB39C99E}" destId="{52F2DEE2-1613-4D20-9A8D-F89CA48E1857}" srcOrd="7" destOrd="0" presId="urn:microsoft.com/office/officeart/2005/8/layout/vList2"/>
    <dgm:cxn modelId="{935171C6-E88B-48E9-B851-0EE853C17164}" type="presParOf" srcId="{748292E9-3C10-4397-8D91-39E7CB39C99E}" destId="{5FA67174-2667-4124-8C79-61D8105B4C34}"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F51366D-9EDF-4AE2-A0DB-07A70A9AE29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15A49441-72C5-4DAD-B11F-142ABAA1EA7B}">
      <dgm:prSet/>
      <dgm:spPr/>
      <dgm:t>
        <a:bodyPr/>
        <a:lstStyle/>
        <a:p>
          <a:r>
            <a:rPr lang="en-US" dirty="0">
              <a:effectLst>
                <a:outerShdw blurRad="38100" dist="38100" dir="2700000" algn="tl">
                  <a:srgbClr val="000000">
                    <a:alpha val="43137"/>
                  </a:srgbClr>
                </a:outerShdw>
              </a:effectLst>
            </a:rPr>
            <a:t>70% say they have a lower self-image now than when they first started.</a:t>
          </a:r>
        </a:p>
      </dgm:t>
    </dgm:pt>
    <dgm:pt modelId="{2FFCD611-39FA-4B44-A487-9498510D81C5}" type="parTrans" cxnId="{CC41BD14-F8E3-4043-AF28-A8561E27B99E}">
      <dgm:prSet/>
      <dgm:spPr/>
      <dgm:t>
        <a:bodyPr/>
        <a:lstStyle/>
        <a:p>
          <a:endParaRPr lang="en-US"/>
        </a:p>
      </dgm:t>
    </dgm:pt>
    <dgm:pt modelId="{07D380CA-6562-471A-9D6B-53FD22C9F54F}" type="sibTrans" cxnId="{CC41BD14-F8E3-4043-AF28-A8561E27B99E}">
      <dgm:prSet/>
      <dgm:spPr/>
      <dgm:t>
        <a:bodyPr/>
        <a:lstStyle/>
        <a:p>
          <a:endParaRPr lang="en-US"/>
        </a:p>
      </dgm:t>
    </dgm:pt>
    <dgm:pt modelId="{490DD29C-B11C-4546-8575-6D75A95A528F}">
      <dgm:prSet/>
      <dgm:spPr/>
      <dgm:t>
        <a:bodyPr/>
        <a:lstStyle/>
        <a:p>
          <a:r>
            <a:rPr lang="en-US" dirty="0">
              <a:effectLst>
                <a:outerShdw blurRad="38100" dist="38100" dir="2700000" algn="tl">
                  <a:srgbClr val="000000">
                    <a:alpha val="43137"/>
                  </a:srgbClr>
                </a:outerShdw>
              </a:effectLst>
            </a:rPr>
            <a:t>90% feel they are inadequately trained to cope with  demands of ministry.</a:t>
          </a:r>
        </a:p>
      </dgm:t>
    </dgm:pt>
    <dgm:pt modelId="{A0441883-264A-4FD6-A804-A70C8EA112F8}" type="parTrans" cxnId="{8F2EBCD4-E5FA-410A-AF9C-631E7001A7B2}">
      <dgm:prSet/>
      <dgm:spPr/>
      <dgm:t>
        <a:bodyPr/>
        <a:lstStyle/>
        <a:p>
          <a:endParaRPr lang="en-US"/>
        </a:p>
      </dgm:t>
    </dgm:pt>
    <dgm:pt modelId="{FD66B99E-BE4F-4055-AFEF-D8AF09F051E5}" type="sibTrans" cxnId="{8F2EBCD4-E5FA-410A-AF9C-631E7001A7B2}">
      <dgm:prSet/>
      <dgm:spPr/>
      <dgm:t>
        <a:bodyPr/>
        <a:lstStyle/>
        <a:p>
          <a:endParaRPr lang="en-US"/>
        </a:p>
      </dgm:t>
    </dgm:pt>
    <dgm:pt modelId="{27633FC3-AA5C-4AEC-9454-85245830C541}">
      <dgm:prSet/>
      <dgm:spPr/>
      <dgm:t>
        <a:bodyPr/>
        <a:lstStyle/>
        <a:p>
          <a:r>
            <a:rPr lang="en-US" dirty="0">
              <a:effectLst>
                <a:outerShdw blurRad="38100" dist="38100" dir="2700000" algn="tl">
                  <a:srgbClr val="000000">
                    <a:alpha val="43137"/>
                  </a:srgbClr>
                </a:outerShdw>
              </a:effectLst>
            </a:rPr>
            <a:t>50% of pastors indicated that they would leave the ministry if they had another way to earn a living. </a:t>
          </a:r>
        </a:p>
      </dgm:t>
    </dgm:pt>
    <dgm:pt modelId="{42741997-6E15-4F19-BD18-16E6A8052179}" type="parTrans" cxnId="{FD701071-96AF-4473-8663-845E1C7BB847}">
      <dgm:prSet/>
      <dgm:spPr/>
      <dgm:t>
        <a:bodyPr/>
        <a:lstStyle/>
        <a:p>
          <a:endParaRPr lang="en-US"/>
        </a:p>
      </dgm:t>
    </dgm:pt>
    <dgm:pt modelId="{8AE7BF5A-B34E-4EAC-9C8E-43ABCA8CDA5E}" type="sibTrans" cxnId="{FD701071-96AF-4473-8663-845E1C7BB847}">
      <dgm:prSet/>
      <dgm:spPr/>
      <dgm:t>
        <a:bodyPr/>
        <a:lstStyle/>
        <a:p>
          <a:endParaRPr lang="en-US"/>
        </a:p>
      </dgm:t>
    </dgm:pt>
    <dgm:pt modelId="{849598F3-B2AB-4D5E-8BC3-0EC83D1FBCC8}">
      <dgm:prSet/>
      <dgm:spPr/>
      <dgm:t>
        <a:bodyPr/>
        <a:lstStyle/>
        <a:p>
          <a:r>
            <a:rPr lang="en-US" dirty="0">
              <a:effectLst>
                <a:outerShdw blurRad="38100" dist="38100" dir="2700000" algn="tl">
                  <a:srgbClr val="000000">
                    <a:alpha val="43137"/>
                  </a:srgbClr>
                </a:outerShdw>
              </a:effectLst>
            </a:rPr>
            <a:t>Another survey estimates that nearly half of all pastors resign before reaching five years of service.</a:t>
          </a:r>
        </a:p>
      </dgm:t>
    </dgm:pt>
    <dgm:pt modelId="{22451D4C-F984-4B62-9812-336EFEBA660C}" type="parTrans" cxnId="{7E507AD6-5899-479D-91A3-172B319ED8C1}">
      <dgm:prSet/>
      <dgm:spPr/>
      <dgm:t>
        <a:bodyPr/>
        <a:lstStyle/>
        <a:p>
          <a:endParaRPr lang="en-US"/>
        </a:p>
      </dgm:t>
    </dgm:pt>
    <dgm:pt modelId="{9DAA6B15-07F1-4B93-85AC-5EF146AD8280}" type="sibTrans" cxnId="{7E507AD6-5899-479D-91A3-172B319ED8C1}">
      <dgm:prSet/>
      <dgm:spPr/>
      <dgm:t>
        <a:bodyPr/>
        <a:lstStyle/>
        <a:p>
          <a:endParaRPr lang="en-US"/>
        </a:p>
      </dgm:t>
    </dgm:pt>
    <dgm:pt modelId="{9685C987-0516-467D-A6EC-DB27AE2CAFEA}">
      <dgm:prSet/>
      <dgm:spPr/>
      <dgm:t>
        <a:bodyPr/>
        <a:lstStyle/>
        <a:p>
          <a:r>
            <a:rPr lang="en-US" dirty="0">
              <a:effectLst>
                <a:outerShdw blurRad="38100" dist="38100" dir="2700000" algn="tl">
                  <a:srgbClr val="000000">
                    <a:alpha val="43137"/>
                  </a:srgbClr>
                </a:outerShdw>
              </a:effectLst>
            </a:rPr>
            <a:t>A different survey puts pastors near the bottom of cultural esteem, immediately above car salesmen.</a:t>
          </a:r>
        </a:p>
      </dgm:t>
    </dgm:pt>
    <dgm:pt modelId="{C37093C3-2B7E-4C06-8911-F81484044048}" type="parTrans" cxnId="{B5BD282F-A600-45F7-815C-4A7DF48C1F62}">
      <dgm:prSet/>
      <dgm:spPr/>
      <dgm:t>
        <a:bodyPr/>
        <a:lstStyle/>
        <a:p>
          <a:endParaRPr lang="en-US"/>
        </a:p>
      </dgm:t>
    </dgm:pt>
    <dgm:pt modelId="{938D617F-FF34-4F96-9364-2723ABCBAB76}" type="sibTrans" cxnId="{B5BD282F-A600-45F7-815C-4A7DF48C1F62}">
      <dgm:prSet/>
      <dgm:spPr/>
      <dgm:t>
        <a:bodyPr/>
        <a:lstStyle/>
        <a:p>
          <a:endParaRPr lang="en-US"/>
        </a:p>
      </dgm:t>
    </dgm:pt>
    <dgm:pt modelId="{748292E9-3C10-4397-8D91-39E7CB39C99E}" type="pres">
      <dgm:prSet presAssocID="{DF51366D-9EDF-4AE2-A0DB-07A70A9AE29E}" presName="linear" presStyleCnt="0">
        <dgm:presLayoutVars>
          <dgm:animLvl val="lvl"/>
          <dgm:resizeHandles val="exact"/>
        </dgm:presLayoutVars>
      </dgm:prSet>
      <dgm:spPr/>
    </dgm:pt>
    <dgm:pt modelId="{DF104F88-AC2D-44FE-80A8-949B4FF1ECD5}" type="pres">
      <dgm:prSet presAssocID="{15A49441-72C5-4DAD-B11F-142ABAA1EA7B}" presName="parentText" presStyleLbl="node1" presStyleIdx="0" presStyleCnt="5">
        <dgm:presLayoutVars>
          <dgm:chMax val="0"/>
          <dgm:bulletEnabled val="1"/>
        </dgm:presLayoutVars>
      </dgm:prSet>
      <dgm:spPr/>
    </dgm:pt>
    <dgm:pt modelId="{8AEA52BA-C3E6-4153-BAD1-C91626D16F0A}" type="pres">
      <dgm:prSet presAssocID="{07D380CA-6562-471A-9D6B-53FD22C9F54F}" presName="spacer" presStyleCnt="0"/>
      <dgm:spPr/>
    </dgm:pt>
    <dgm:pt modelId="{E5528B39-855C-40BD-B420-14ADEA8B8182}" type="pres">
      <dgm:prSet presAssocID="{490DD29C-B11C-4546-8575-6D75A95A528F}" presName="parentText" presStyleLbl="node1" presStyleIdx="1" presStyleCnt="5">
        <dgm:presLayoutVars>
          <dgm:chMax val="0"/>
          <dgm:bulletEnabled val="1"/>
        </dgm:presLayoutVars>
      </dgm:prSet>
      <dgm:spPr/>
    </dgm:pt>
    <dgm:pt modelId="{3C3FD5BE-A392-49DE-BC21-6A334680D12D}" type="pres">
      <dgm:prSet presAssocID="{FD66B99E-BE4F-4055-AFEF-D8AF09F051E5}" presName="spacer" presStyleCnt="0"/>
      <dgm:spPr/>
    </dgm:pt>
    <dgm:pt modelId="{C0578026-FC7A-475D-8F67-09FF99E5BE2F}" type="pres">
      <dgm:prSet presAssocID="{27633FC3-AA5C-4AEC-9454-85245830C541}" presName="parentText" presStyleLbl="node1" presStyleIdx="2" presStyleCnt="5">
        <dgm:presLayoutVars>
          <dgm:chMax val="0"/>
          <dgm:bulletEnabled val="1"/>
        </dgm:presLayoutVars>
      </dgm:prSet>
      <dgm:spPr/>
    </dgm:pt>
    <dgm:pt modelId="{A57BBF48-53FB-4FD7-BFF1-F2ED86749DE0}" type="pres">
      <dgm:prSet presAssocID="{8AE7BF5A-B34E-4EAC-9C8E-43ABCA8CDA5E}" presName="spacer" presStyleCnt="0"/>
      <dgm:spPr/>
    </dgm:pt>
    <dgm:pt modelId="{FC298DA5-099F-4B53-9192-4B2E89326FA4}" type="pres">
      <dgm:prSet presAssocID="{849598F3-B2AB-4D5E-8BC3-0EC83D1FBCC8}" presName="parentText" presStyleLbl="node1" presStyleIdx="3" presStyleCnt="5">
        <dgm:presLayoutVars>
          <dgm:chMax val="0"/>
          <dgm:bulletEnabled val="1"/>
        </dgm:presLayoutVars>
      </dgm:prSet>
      <dgm:spPr/>
    </dgm:pt>
    <dgm:pt modelId="{52F2DEE2-1613-4D20-9A8D-F89CA48E1857}" type="pres">
      <dgm:prSet presAssocID="{9DAA6B15-07F1-4B93-85AC-5EF146AD8280}" presName="spacer" presStyleCnt="0"/>
      <dgm:spPr/>
    </dgm:pt>
    <dgm:pt modelId="{5FA67174-2667-4124-8C79-61D8105B4C34}" type="pres">
      <dgm:prSet presAssocID="{9685C987-0516-467D-A6EC-DB27AE2CAFEA}" presName="parentText" presStyleLbl="node1" presStyleIdx="4" presStyleCnt="5">
        <dgm:presLayoutVars>
          <dgm:chMax val="0"/>
          <dgm:bulletEnabled val="1"/>
        </dgm:presLayoutVars>
      </dgm:prSet>
      <dgm:spPr/>
    </dgm:pt>
  </dgm:ptLst>
  <dgm:cxnLst>
    <dgm:cxn modelId="{CC41BD14-F8E3-4043-AF28-A8561E27B99E}" srcId="{DF51366D-9EDF-4AE2-A0DB-07A70A9AE29E}" destId="{15A49441-72C5-4DAD-B11F-142ABAA1EA7B}" srcOrd="0" destOrd="0" parTransId="{2FFCD611-39FA-4B44-A487-9498510D81C5}" sibTransId="{07D380CA-6562-471A-9D6B-53FD22C9F54F}"/>
    <dgm:cxn modelId="{2F00AD20-B346-489E-A14A-4DE866E7291E}" type="presOf" srcId="{849598F3-B2AB-4D5E-8BC3-0EC83D1FBCC8}" destId="{FC298DA5-099F-4B53-9192-4B2E89326FA4}" srcOrd="0" destOrd="0" presId="urn:microsoft.com/office/officeart/2005/8/layout/vList2"/>
    <dgm:cxn modelId="{6B5EC32A-9483-4F66-9598-354F18808C96}" type="presOf" srcId="{15A49441-72C5-4DAD-B11F-142ABAA1EA7B}" destId="{DF104F88-AC2D-44FE-80A8-949B4FF1ECD5}" srcOrd="0" destOrd="0" presId="urn:microsoft.com/office/officeart/2005/8/layout/vList2"/>
    <dgm:cxn modelId="{B5BD282F-A600-45F7-815C-4A7DF48C1F62}" srcId="{DF51366D-9EDF-4AE2-A0DB-07A70A9AE29E}" destId="{9685C987-0516-467D-A6EC-DB27AE2CAFEA}" srcOrd="4" destOrd="0" parTransId="{C37093C3-2B7E-4C06-8911-F81484044048}" sibTransId="{938D617F-FF34-4F96-9364-2723ABCBAB76}"/>
    <dgm:cxn modelId="{FD701071-96AF-4473-8663-845E1C7BB847}" srcId="{DF51366D-9EDF-4AE2-A0DB-07A70A9AE29E}" destId="{27633FC3-AA5C-4AEC-9454-85245830C541}" srcOrd="2" destOrd="0" parTransId="{42741997-6E15-4F19-BD18-16E6A8052179}" sibTransId="{8AE7BF5A-B34E-4EAC-9C8E-43ABCA8CDA5E}"/>
    <dgm:cxn modelId="{75497880-2AA7-4038-92A3-8C6A3FD445B0}" type="presOf" srcId="{DF51366D-9EDF-4AE2-A0DB-07A70A9AE29E}" destId="{748292E9-3C10-4397-8D91-39E7CB39C99E}" srcOrd="0" destOrd="0" presId="urn:microsoft.com/office/officeart/2005/8/layout/vList2"/>
    <dgm:cxn modelId="{E22B3098-0D64-43D9-B73E-02298BF47E2A}" type="presOf" srcId="{490DD29C-B11C-4546-8575-6D75A95A528F}" destId="{E5528B39-855C-40BD-B420-14ADEA8B8182}" srcOrd="0" destOrd="0" presId="urn:microsoft.com/office/officeart/2005/8/layout/vList2"/>
    <dgm:cxn modelId="{02CE619C-46E7-4F09-8E7B-85A77CEC44E2}" type="presOf" srcId="{27633FC3-AA5C-4AEC-9454-85245830C541}" destId="{C0578026-FC7A-475D-8F67-09FF99E5BE2F}" srcOrd="0" destOrd="0" presId="urn:microsoft.com/office/officeart/2005/8/layout/vList2"/>
    <dgm:cxn modelId="{A7375DA7-0BE4-4BA7-ADA8-EE45BCAD5F3A}" type="presOf" srcId="{9685C987-0516-467D-A6EC-DB27AE2CAFEA}" destId="{5FA67174-2667-4124-8C79-61D8105B4C34}" srcOrd="0" destOrd="0" presId="urn:microsoft.com/office/officeart/2005/8/layout/vList2"/>
    <dgm:cxn modelId="{8F2EBCD4-E5FA-410A-AF9C-631E7001A7B2}" srcId="{DF51366D-9EDF-4AE2-A0DB-07A70A9AE29E}" destId="{490DD29C-B11C-4546-8575-6D75A95A528F}" srcOrd="1" destOrd="0" parTransId="{A0441883-264A-4FD6-A804-A70C8EA112F8}" sibTransId="{FD66B99E-BE4F-4055-AFEF-D8AF09F051E5}"/>
    <dgm:cxn modelId="{7E507AD6-5899-479D-91A3-172B319ED8C1}" srcId="{DF51366D-9EDF-4AE2-A0DB-07A70A9AE29E}" destId="{849598F3-B2AB-4D5E-8BC3-0EC83D1FBCC8}" srcOrd="3" destOrd="0" parTransId="{22451D4C-F984-4B62-9812-336EFEBA660C}" sibTransId="{9DAA6B15-07F1-4B93-85AC-5EF146AD8280}"/>
    <dgm:cxn modelId="{F8146A9A-894D-46AA-86BF-3B61E76493E0}" type="presParOf" srcId="{748292E9-3C10-4397-8D91-39E7CB39C99E}" destId="{DF104F88-AC2D-44FE-80A8-949B4FF1ECD5}" srcOrd="0" destOrd="0" presId="urn:microsoft.com/office/officeart/2005/8/layout/vList2"/>
    <dgm:cxn modelId="{97BF4F42-3D92-4C39-9DDB-E61F211AB019}" type="presParOf" srcId="{748292E9-3C10-4397-8D91-39E7CB39C99E}" destId="{8AEA52BA-C3E6-4153-BAD1-C91626D16F0A}" srcOrd="1" destOrd="0" presId="urn:microsoft.com/office/officeart/2005/8/layout/vList2"/>
    <dgm:cxn modelId="{490BA17A-344E-4167-8139-83A3B4E320D3}" type="presParOf" srcId="{748292E9-3C10-4397-8D91-39E7CB39C99E}" destId="{E5528B39-855C-40BD-B420-14ADEA8B8182}" srcOrd="2" destOrd="0" presId="urn:microsoft.com/office/officeart/2005/8/layout/vList2"/>
    <dgm:cxn modelId="{5BDB2A28-C68D-42DC-AA42-8F7E943F4673}" type="presParOf" srcId="{748292E9-3C10-4397-8D91-39E7CB39C99E}" destId="{3C3FD5BE-A392-49DE-BC21-6A334680D12D}" srcOrd="3" destOrd="0" presId="urn:microsoft.com/office/officeart/2005/8/layout/vList2"/>
    <dgm:cxn modelId="{FE3052FF-1B06-45D1-A38E-954E032CA776}" type="presParOf" srcId="{748292E9-3C10-4397-8D91-39E7CB39C99E}" destId="{C0578026-FC7A-475D-8F67-09FF99E5BE2F}" srcOrd="4" destOrd="0" presId="urn:microsoft.com/office/officeart/2005/8/layout/vList2"/>
    <dgm:cxn modelId="{928D6865-BA32-454B-8B98-0E2B2CF8672A}" type="presParOf" srcId="{748292E9-3C10-4397-8D91-39E7CB39C99E}" destId="{A57BBF48-53FB-4FD7-BFF1-F2ED86749DE0}" srcOrd="5" destOrd="0" presId="urn:microsoft.com/office/officeart/2005/8/layout/vList2"/>
    <dgm:cxn modelId="{85129AA3-6766-4BEE-89BC-26ACDAEBB85B}" type="presParOf" srcId="{748292E9-3C10-4397-8D91-39E7CB39C99E}" destId="{FC298DA5-099F-4B53-9192-4B2E89326FA4}" srcOrd="6" destOrd="0" presId="urn:microsoft.com/office/officeart/2005/8/layout/vList2"/>
    <dgm:cxn modelId="{82699800-1CD9-4E1A-9B79-DA1A919DCAC0}" type="presParOf" srcId="{748292E9-3C10-4397-8D91-39E7CB39C99E}" destId="{52F2DEE2-1613-4D20-9A8D-F89CA48E1857}" srcOrd="7" destOrd="0" presId="urn:microsoft.com/office/officeart/2005/8/layout/vList2"/>
    <dgm:cxn modelId="{935171C6-E88B-48E9-B851-0EE853C17164}" type="presParOf" srcId="{748292E9-3C10-4397-8D91-39E7CB39C99E}" destId="{5FA67174-2667-4124-8C79-61D8105B4C34}"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0B2343E-547E-4060-AA25-DC05BF07F477}"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05A6B84B-21E4-4AA6-9DAD-62B4F1F5C23B}">
      <dgm:prSet/>
      <dgm:spPr/>
      <dgm:t>
        <a:bodyPr/>
        <a:lstStyle/>
        <a:p>
          <a:r>
            <a:rPr lang="en-US" dirty="0">
              <a:effectLst>
                <a:outerShdw blurRad="38100" dist="38100" dir="2700000" algn="tl">
                  <a:srgbClr val="000000">
                    <a:alpha val="43137"/>
                  </a:srgbClr>
                </a:outerShdw>
              </a:effectLst>
            </a:rPr>
            <a:t>Decreasing church attendance.</a:t>
          </a:r>
        </a:p>
      </dgm:t>
    </dgm:pt>
    <dgm:pt modelId="{AC34E091-4AF9-4D2A-8DA3-D31841A107C4}" type="parTrans" cxnId="{C70FD93D-DB74-4F16-A20D-C16A944B32E8}">
      <dgm:prSet/>
      <dgm:spPr/>
      <dgm:t>
        <a:bodyPr/>
        <a:lstStyle/>
        <a:p>
          <a:endParaRPr lang="en-US"/>
        </a:p>
      </dgm:t>
    </dgm:pt>
    <dgm:pt modelId="{AF2EDA6A-1915-4DEC-944F-6421C5A20FCC}" type="sibTrans" cxnId="{C70FD93D-DB74-4F16-A20D-C16A944B32E8}">
      <dgm:prSet/>
      <dgm:spPr/>
      <dgm:t>
        <a:bodyPr/>
        <a:lstStyle/>
        <a:p>
          <a:endParaRPr lang="en-US"/>
        </a:p>
      </dgm:t>
    </dgm:pt>
    <dgm:pt modelId="{C977F5C1-60D3-4E1F-9F16-CC376689596A}">
      <dgm:prSet/>
      <dgm:spPr/>
      <dgm:t>
        <a:bodyPr/>
        <a:lstStyle/>
        <a:p>
          <a:r>
            <a:rPr lang="en-US" dirty="0">
              <a:effectLst>
                <a:outerShdw blurRad="38100" dist="38100" dir="2700000" algn="tl">
                  <a:srgbClr val="000000">
                    <a:alpha val="43137"/>
                  </a:srgbClr>
                </a:outerShdw>
              </a:effectLst>
            </a:rPr>
            <a:t>Peer comparison.</a:t>
          </a:r>
        </a:p>
      </dgm:t>
    </dgm:pt>
    <dgm:pt modelId="{173974CD-A5B9-4C62-91A4-FF52FDBDD475}" type="parTrans" cxnId="{208F91F0-F032-4102-B048-0A35EBEC2F1B}">
      <dgm:prSet/>
      <dgm:spPr/>
      <dgm:t>
        <a:bodyPr/>
        <a:lstStyle/>
        <a:p>
          <a:endParaRPr lang="en-US"/>
        </a:p>
      </dgm:t>
    </dgm:pt>
    <dgm:pt modelId="{64D3291C-57E6-4C22-96B4-7F27195EF772}" type="sibTrans" cxnId="{208F91F0-F032-4102-B048-0A35EBEC2F1B}">
      <dgm:prSet/>
      <dgm:spPr/>
      <dgm:t>
        <a:bodyPr/>
        <a:lstStyle/>
        <a:p>
          <a:endParaRPr lang="en-US"/>
        </a:p>
      </dgm:t>
    </dgm:pt>
    <dgm:pt modelId="{9CB15DA9-312D-4322-876B-42D109898E89}">
      <dgm:prSet/>
      <dgm:spPr/>
      <dgm:t>
        <a:bodyPr/>
        <a:lstStyle/>
        <a:p>
          <a:r>
            <a:rPr lang="en-US" dirty="0">
              <a:effectLst>
                <a:outerShdw blurRad="38100" dist="38100" dir="2700000" algn="tl">
                  <a:srgbClr val="000000">
                    <a:alpha val="43137"/>
                  </a:srgbClr>
                </a:outerShdw>
              </a:effectLst>
            </a:rPr>
            <a:t>Increased living costs coupled with static income.</a:t>
          </a:r>
        </a:p>
      </dgm:t>
    </dgm:pt>
    <dgm:pt modelId="{24692CC9-688B-4002-9F38-C7A7CF379E15}" type="parTrans" cxnId="{2EE58F16-CF5D-47D0-B9FA-5940363DA46D}">
      <dgm:prSet/>
      <dgm:spPr/>
      <dgm:t>
        <a:bodyPr/>
        <a:lstStyle/>
        <a:p>
          <a:endParaRPr lang="en-US"/>
        </a:p>
      </dgm:t>
    </dgm:pt>
    <dgm:pt modelId="{B599919F-2494-4F5B-8771-F5ECFCA27AF9}" type="sibTrans" cxnId="{2EE58F16-CF5D-47D0-B9FA-5940363DA46D}">
      <dgm:prSet/>
      <dgm:spPr/>
      <dgm:t>
        <a:bodyPr/>
        <a:lstStyle/>
        <a:p>
          <a:endParaRPr lang="en-US"/>
        </a:p>
      </dgm:t>
    </dgm:pt>
    <dgm:pt modelId="{73E02EA9-8D19-44E1-B4CC-1801A3FACA04}">
      <dgm:prSet/>
      <dgm:spPr/>
      <dgm:t>
        <a:bodyPr/>
        <a:lstStyle/>
        <a:p>
          <a:r>
            <a:rPr lang="en-US" dirty="0">
              <a:effectLst>
                <a:outerShdw blurRad="38100" dist="38100" dir="2700000" algn="tl">
                  <a:srgbClr val="000000">
                    <a:alpha val="43137"/>
                  </a:srgbClr>
                </a:outerShdw>
              </a:effectLst>
            </a:rPr>
            <a:t>No control over time—on call 24/7.</a:t>
          </a:r>
        </a:p>
      </dgm:t>
    </dgm:pt>
    <dgm:pt modelId="{0B6EC717-FCA0-480B-8BCF-23E03204D30F}" type="parTrans" cxnId="{08BC48E9-79F4-4921-9DA1-A413153DD04A}">
      <dgm:prSet/>
      <dgm:spPr/>
      <dgm:t>
        <a:bodyPr/>
        <a:lstStyle/>
        <a:p>
          <a:endParaRPr lang="en-US"/>
        </a:p>
      </dgm:t>
    </dgm:pt>
    <dgm:pt modelId="{B8F15AC1-608D-43AD-BB2D-892E6C6366BD}" type="sibTrans" cxnId="{08BC48E9-79F4-4921-9DA1-A413153DD04A}">
      <dgm:prSet/>
      <dgm:spPr/>
      <dgm:t>
        <a:bodyPr/>
        <a:lstStyle/>
        <a:p>
          <a:endParaRPr lang="en-US"/>
        </a:p>
      </dgm:t>
    </dgm:pt>
    <dgm:pt modelId="{8E620D95-A380-4385-9CC3-54D1D6EA9ED4}">
      <dgm:prSet/>
      <dgm:spPr/>
      <dgm:t>
        <a:bodyPr/>
        <a:lstStyle/>
        <a:p>
          <a:r>
            <a:rPr lang="en-US" dirty="0">
              <a:effectLst>
                <a:outerShdw blurRad="38100" dist="38100" dir="2700000" algn="tl">
                  <a:srgbClr val="000000">
                    <a:alpha val="43137"/>
                  </a:srgbClr>
                </a:outerShdw>
              </a:effectLst>
            </a:rPr>
            <a:t>Fear of open conversation with church about family needs.</a:t>
          </a:r>
        </a:p>
      </dgm:t>
    </dgm:pt>
    <dgm:pt modelId="{400E04B3-3B20-4032-BB2D-8B1723E76975}" type="parTrans" cxnId="{9BBF493E-4B7D-45CB-B56B-8DF67164559E}">
      <dgm:prSet/>
      <dgm:spPr/>
      <dgm:t>
        <a:bodyPr/>
        <a:lstStyle/>
        <a:p>
          <a:endParaRPr lang="en-US"/>
        </a:p>
      </dgm:t>
    </dgm:pt>
    <dgm:pt modelId="{3534A37A-946D-45F5-B057-6435E637BB6E}" type="sibTrans" cxnId="{9BBF493E-4B7D-45CB-B56B-8DF67164559E}">
      <dgm:prSet/>
      <dgm:spPr/>
      <dgm:t>
        <a:bodyPr/>
        <a:lstStyle/>
        <a:p>
          <a:endParaRPr lang="en-US"/>
        </a:p>
      </dgm:t>
    </dgm:pt>
    <dgm:pt modelId="{1CA115F0-EF01-4234-986B-C31EF0EF47F8}">
      <dgm:prSet/>
      <dgm:spPr/>
      <dgm:t>
        <a:bodyPr/>
        <a:lstStyle/>
        <a:p>
          <a:r>
            <a:rPr lang="en-US" dirty="0">
              <a:effectLst>
                <a:outerShdw blurRad="38100" dist="38100" dir="2700000" algn="tl">
                  <a:srgbClr val="000000">
                    <a:alpha val="43137"/>
                  </a:srgbClr>
                </a:outerShdw>
              </a:effectLst>
            </a:rPr>
            <a:t>Negative feedback from troublesome individuals.</a:t>
          </a:r>
        </a:p>
      </dgm:t>
    </dgm:pt>
    <dgm:pt modelId="{02557337-F0E2-4A07-99A5-22F595123173}" type="parTrans" cxnId="{A34193A0-6A68-462C-B3B3-D4994A8625C5}">
      <dgm:prSet/>
      <dgm:spPr/>
      <dgm:t>
        <a:bodyPr/>
        <a:lstStyle/>
        <a:p>
          <a:endParaRPr lang="en-US"/>
        </a:p>
      </dgm:t>
    </dgm:pt>
    <dgm:pt modelId="{84EA2942-4CAE-422A-A80B-DFCB8B43298D}" type="sibTrans" cxnId="{A34193A0-6A68-462C-B3B3-D4994A8625C5}">
      <dgm:prSet/>
      <dgm:spPr/>
      <dgm:t>
        <a:bodyPr/>
        <a:lstStyle/>
        <a:p>
          <a:endParaRPr lang="en-US"/>
        </a:p>
      </dgm:t>
    </dgm:pt>
    <dgm:pt modelId="{2A4C4816-0ED9-48A8-9744-B715CF028D3B}">
      <dgm:prSet/>
      <dgm:spPr/>
      <dgm:t>
        <a:bodyPr/>
        <a:lstStyle/>
        <a:p>
          <a:r>
            <a:rPr lang="en-US" dirty="0">
              <a:effectLst>
                <a:outerShdw blurRad="38100" dist="38100" dir="2700000" algn="tl">
                  <a:srgbClr val="000000">
                    <a:alpha val="43137"/>
                  </a:srgbClr>
                </a:outerShdw>
              </a:effectLst>
            </a:rPr>
            <a:t>Not trained for a career outside of the church.</a:t>
          </a:r>
        </a:p>
      </dgm:t>
    </dgm:pt>
    <dgm:pt modelId="{605A699E-D388-429A-8EC5-14478150E550}" type="parTrans" cxnId="{3ED04523-BAE8-40AB-91AB-B6FB301E6ED0}">
      <dgm:prSet/>
      <dgm:spPr/>
      <dgm:t>
        <a:bodyPr/>
        <a:lstStyle/>
        <a:p>
          <a:endParaRPr lang="en-US"/>
        </a:p>
      </dgm:t>
    </dgm:pt>
    <dgm:pt modelId="{7ECA4FF9-09E0-42D3-A2EF-520F0F155782}" type="sibTrans" cxnId="{3ED04523-BAE8-40AB-91AB-B6FB301E6ED0}">
      <dgm:prSet/>
      <dgm:spPr/>
      <dgm:t>
        <a:bodyPr/>
        <a:lstStyle/>
        <a:p>
          <a:endParaRPr lang="en-US"/>
        </a:p>
      </dgm:t>
    </dgm:pt>
    <dgm:pt modelId="{373E2722-7176-44A4-8E74-2B18A8917B8B}">
      <dgm:prSet/>
      <dgm:spPr/>
      <dgm:t>
        <a:bodyPr/>
        <a:lstStyle/>
        <a:p>
          <a:r>
            <a:rPr lang="en-US" dirty="0">
              <a:effectLst>
                <a:outerShdw blurRad="38100" dist="38100" dir="2700000" algn="tl">
                  <a:srgbClr val="000000">
                    <a:alpha val="43137"/>
                  </a:srgbClr>
                </a:outerShdw>
              </a:effectLst>
            </a:rPr>
            <a:t>Guilt that taking on a career would show lack of faith.</a:t>
          </a:r>
        </a:p>
      </dgm:t>
    </dgm:pt>
    <dgm:pt modelId="{8E961064-90CC-4910-92B1-8811D69FB8A7}" type="parTrans" cxnId="{96F9CECA-BD5F-488E-858A-52C3222AB7A1}">
      <dgm:prSet/>
      <dgm:spPr/>
      <dgm:t>
        <a:bodyPr/>
        <a:lstStyle/>
        <a:p>
          <a:endParaRPr lang="en-US"/>
        </a:p>
      </dgm:t>
    </dgm:pt>
    <dgm:pt modelId="{F6262A60-4B8A-41EE-907C-F802D70BDC10}" type="sibTrans" cxnId="{96F9CECA-BD5F-488E-858A-52C3222AB7A1}">
      <dgm:prSet/>
      <dgm:spPr/>
      <dgm:t>
        <a:bodyPr/>
        <a:lstStyle/>
        <a:p>
          <a:endParaRPr lang="en-US"/>
        </a:p>
      </dgm:t>
    </dgm:pt>
    <dgm:pt modelId="{7E51DC25-9EB1-415C-B15B-BC4AFD895DC7}">
      <dgm:prSet/>
      <dgm:spPr/>
      <dgm:t>
        <a:bodyPr/>
        <a:lstStyle/>
        <a:p>
          <a:r>
            <a:rPr lang="en-US" dirty="0">
              <a:effectLst>
                <a:outerShdw blurRad="38100" dist="38100" dir="2700000" algn="tl">
                  <a:srgbClr val="000000">
                    <a:alpha val="43137"/>
                  </a:srgbClr>
                </a:outerShdw>
              </a:effectLst>
            </a:rPr>
            <a:t>Holding a career in a church that expects full-time work for part-time salary.</a:t>
          </a:r>
        </a:p>
      </dgm:t>
    </dgm:pt>
    <dgm:pt modelId="{769F1FD1-F2D3-4FBB-BADF-571ECBC19394}" type="parTrans" cxnId="{C97AE9FF-B3A5-4C74-AC31-7A352E465A7C}">
      <dgm:prSet/>
      <dgm:spPr/>
      <dgm:t>
        <a:bodyPr/>
        <a:lstStyle/>
        <a:p>
          <a:endParaRPr lang="en-US"/>
        </a:p>
      </dgm:t>
    </dgm:pt>
    <dgm:pt modelId="{75BF3D6D-58F5-463D-AC69-ECB2F2B47E5F}" type="sibTrans" cxnId="{C97AE9FF-B3A5-4C74-AC31-7A352E465A7C}">
      <dgm:prSet/>
      <dgm:spPr/>
      <dgm:t>
        <a:bodyPr/>
        <a:lstStyle/>
        <a:p>
          <a:endParaRPr lang="en-US"/>
        </a:p>
      </dgm:t>
    </dgm:pt>
    <dgm:pt modelId="{A4DB3927-F2A4-4B05-8AD7-2FF7E6885588}" type="pres">
      <dgm:prSet presAssocID="{30B2343E-547E-4060-AA25-DC05BF07F477}" presName="diagram" presStyleCnt="0">
        <dgm:presLayoutVars>
          <dgm:dir/>
          <dgm:resizeHandles val="exact"/>
        </dgm:presLayoutVars>
      </dgm:prSet>
      <dgm:spPr/>
    </dgm:pt>
    <dgm:pt modelId="{0151DA9C-808E-4FE9-952F-1E0D08386227}" type="pres">
      <dgm:prSet presAssocID="{05A6B84B-21E4-4AA6-9DAD-62B4F1F5C23B}" presName="node" presStyleLbl="node1" presStyleIdx="0" presStyleCnt="9">
        <dgm:presLayoutVars>
          <dgm:bulletEnabled val="1"/>
        </dgm:presLayoutVars>
      </dgm:prSet>
      <dgm:spPr/>
    </dgm:pt>
    <dgm:pt modelId="{8C084A5D-A08B-4995-B276-B8EAB893539A}" type="pres">
      <dgm:prSet presAssocID="{AF2EDA6A-1915-4DEC-944F-6421C5A20FCC}" presName="sibTrans" presStyleCnt="0"/>
      <dgm:spPr/>
    </dgm:pt>
    <dgm:pt modelId="{8E6C8877-72C7-4C0A-A15B-33A8C01037A0}" type="pres">
      <dgm:prSet presAssocID="{C977F5C1-60D3-4E1F-9F16-CC376689596A}" presName="node" presStyleLbl="node1" presStyleIdx="1" presStyleCnt="9">
        <dgm:presLayoutVars>
          <dgm:bulletEnabled val="1"/>
        </dgm:presLayoutVars>
      </dgm:prSet>
      <dgm:spPr/>
    </dgm:pt>
    <dgm:pt modelId="{B26A06B9-CBD7-4FD7-A16F-1671C2425429}" type="pres">
      <dgm:prSet presAssocID="{64D3291C-57E6-4C22-96B4-7F27195EF772}" presName="sibTrans" presStyleCnt="0"/>
      <dgm:spPr/>
    </dgm:pt>
    <dgm:pt modelId="{7B4950E7-280D-4E1D-9EEC-978A5EEE005A}" type="pres">
      <dgm:prSet presAssocID="{9CB15DA9-312D-4322-876B-42D109898E89}" presName="node" presStyleLbl="node1" presStyleIdx="2" presStyleCnt="9">
        <dgm:presLayoutVars>
          <dgm:bulletEnabled val="1"/>
        </dgm:presLayoutVars>
      </dgm:prSet>
      <dgm:spPr/>
    </dgm:pt>
    <dgm:pt modelId="{643741AE-3C65-44B4-A1C2-8D225B504B0E}" type="pres">
      <dgm:prSet presAssocID="{B599919F-2494-4F5B-8771-F5ECFCA27AF9}" presName="sibTrans" presStyleCnt="0"/>
      <dgm:spPr/>
    </dgm:pt>
    <dgm:pt modelId="{B726DDC7-E5BF-4E18-900C-9391F7CCA6B2}" type="pres">
      <dgm:prSet presAssocID="{73E02EA9-8D19-44E1-B4CC-1801A3FACA04}" presName="node" presStyleLbl="node1" presStyleIdx="3" presStyleCnt="9">
        <dgm:presLayoutVars>
          <dgm:bulletEnabled val="1"/>
        </dgm:presLayoutVars>
      </dgm:prSet>
      <dgm:spPr/>
    </dgm:pt>
    <dgm:pt modelId="{79CFB610-C495-45EA-8633-D47549CA8129}" type="pres">
      <dgm:prSet presAssocID="{B8F15AC1-608D-43AD-BB2D-892E6C6366BD}" presName="sibTrans" presStyleCnt="0"/>
      <dgm:spPr/>
    </dgm:pt>
    <dgm:pt modelId="{965B8399-5C1A-4D96-8118-C1383E1180C5}" type="pres">
      <dgm:prSet presAssocID="{8E620D95-A380-4385-9CC3-54D1D6EA9ED4}" presName="node" presStyleLbl="node1" presStyleIdx="4" presStyleCnt="9">
        <dgm:presLayoutVars>
          <dgm:bulletEnabled val="1"/>
        </dgm:presLayoutVars>
      </dgm:prSet>
      <dgm:spPr/>
    </dgm:pt>
    <dgm:pt modelId="{6403C792-D8AC-4BD9-9300-8ED2BB040D51}" type="pres">
      <dgm:prSet presAssocID="{3534A37A-946D-45F5-B057-6435E637BB6E}" presName="sibTrans" presStyleCnt="0"/>
      <dgm:spPr/>
    </dgm:pt>
    <dgm:pt modelId="{3634FBAB-8D01-4C3B-A152-EEEB6C620438}" type="pres">
      <dgm:prSet presAssocID="{1CA115F0-EF01-4234-986B-C31EF0EF47F8}" presName="node" presStyleLbl="node1" presStyleIdx="5" presStyleCnt="9">
        <dgm:presLayoutVars>
          <dgm:bulletEnabled val="1"/>
        </dgm:presLayoutVars>
      </dgm:prSet>
      <dgm:spPr/>
    </dgm:pt>
    <dgm:pt modelId="{BE5D5481-15C4-4D8E-AD41-1D2595DE5B4A}" type="pres">
      <dgm:prSet presAssocID="{84EA2942-4CAE-422A-A80B-DFCB8B43298D}" presName="sibTrans" presStyleCnt="0"/>
      <dgm:spPr/>
    </dgm:pt>
    <dgm:pt modelId="{7AEA4ED7-FA81-4AC2-B213-5E718438EC52}" type="pres">
      <dgm:prSet presAssocID="{2A4C4816-0ED9-48A8-9744-B715CF028D3B}" presName="node" presStyleLbl="node1" presStyleIdx="6" presStyleCnt="9">
        <dgm:presLayoutVars>
          <dgm:bulletEnabled val="1"/>
        </dgm:presLayoutVars>
      </dgm:prSet>
      <dgm:spPr/>
    </dgm:pt>
    <dgm:pt modelId="{7EA85E44-6C1B-4BF9-B5AE-FE866A1A9D73}" type="pres">
      <dgm:prSet presAssocID="{7ECA4FF9-09E0-42D3-A2EF-520F0F155782}" presName="sibTrans" presStyleCnt="0"/>
      <dgm:spPr/>
    </dgm:pt>
    <dgm:pt modelId="{B35D6F5F-A8D9-44B8-BE7A-1FB2779BC931}" type="pres">
      <dgm:prSet presAssocID="{373E2722-7176-44A4-8E74-2B18A8917B8B}" presName="node" presStyleLbl="node1" presStyleIdx="7" presStyleCnt="9">
        <dgm:presLayoutVars>
          <dgm:bulletEnabled val="1"/>
        </dgm:presLayoutVars>
      </dgm:prSet>
      <dgm:spPr/>
    </dgm:pt>
    <dgm:pt modelId="{9C756C90-E74D-470E-88F4-B670162A3625}" type="pres">
      <dgm:prSet presAssocID="{F6262A60-4B8A-41EE-907C-F802D70BDC10}" presName="sibTrans" presStyleCnt="0"/>
      <dgm:spPr/>
    </dgm:pt>
    <dgm:pt modelId="{1C66A64E-564A-4CAC-ADB5-8CD12615A463}" type="pres">
      <dgm:prSet presAssocID="{7E51DC25-9EB1-415C-B15B-BC4AFD895DC7}" presName="node" presStyleLbl="node1" presStyleIdx="8" presStyleCnt="9">
        <dgm:presLayoutVars>
          <dgm:bulletEnabled val="1"/>
        </dgm:presLayoutVars>
      </dgm:prSet>
      <dgm:spPr/>
    </dgm:pt>
  </dgm:ptLst>
  <dgm:cxnLst>
    <dgm:cxn modelId="{2EE58F16-CF5D-47D0-B9FA-5940363DA46D}" srcId="{30B2343E-547E-4060-AA25-DC05BF07F477}" destId="{9CB15DA9-312D-4322-876B-42D109898E89}" srcOrd="2" destOrd="0" parTransId="{24692CC9-688B-4002-9F38-C7A7CF379E15}" sibTransId="{B599919F-2494-4F5B-8771-F5ECFCA27AF9}"/>
    <dgm:cxn modelId="{3ED04523-BAE8-40AB-91AB-B6FB301E6ED0}" srcId="{30B2343E-547E-4060-AA25-DC05BF07F477}" destId="{2A4C4816-0ED9-48A8-9744-B715CF028D3B}" srcOrd="6" destOrd="0" parTransId="{605A699E-D388-429A-8EC5-14478150E550}" sibTransId="{7ECA4FF9-09E0-42D3-A2EF-520F0F155782}"/>
    <dgm:cxn modelId="{C70FD93D-DB74-4F16-A20D-C16A944B32E8}" srcId="{30B2343E-547E-4060-AA25-DC05BF07F477}" destId="{05A6B84B-21E4-4AA6-9DAD-62B4F1F5C23B}" srcOrd="0" destOrd="0" parTransId="{AC34E091-4AF9-4D2A-8DA3-D31841A107C4}" sibTransId="{AF2EDA6A-1915-4DEC-944F-6421C5A20FCC}"/>
    <dgm:cxn modelId="{9BBF493E-4B7D-45CB-B56B-8DF67164559E}" srcId="{30B2343E-547E-4060-AA25-DC05BF07F477}" destId="{8E620D95-A380-4385-9CC3-54D1D6EA9ED4}" srcOrd="4" destOrd="0" parTransId="{400E04B3-3B20-4032-BB2D-8B1723E76975}" sibTransId="{3534A37A-946D-45F5-B057-6435E637BB6E}"/>
    <dgm:cxn modelId="{A7090642-9F6E-4E0D-97B7-CA41A0E045C9}" type="presOf" srcId="{05A6B84B-21E4-4AA6-9DAD-62B4F1F5C23B}" destId="{0151DA9C-808E-4FE9-952F-1E0D08386227}" srcOrd="0" destOrd="0" presId="urn:microsoft.com/office/officeart/2005/8/layout/default"/>
    <dgm:cxn modelId="{6ED20568-D821-4A86-BD67-9CF6C8E6C8D4}" type="presOf" srcId="{7E51DC25-9EB1-415C-B15B-BC4AFD895DC7}" destId="{1C66A64E-564A-4CAC-ADB5-8CD12615A463}" srcOrd="0" destOrd="0" presId="urn:microsoft.com/office/officeart/2005/8/layout/default"/>
    <dgm:cxn modelId="{2D04D986-B6C7-4D27-91CE-25B7120DA042}" type="presOf" srcId="{373E2722-7176-44A4-8E74-2B18A8917B8B}" destId="{B35D6F5F-A8D9-44B8-BE7A-1FB2779BC931}" srcOrd="0" destOrd="0" presId="urn:microsoft.com/office/officeart/2005/8/layout/default"/>
    <dgm:cxn modelId="{A34193A0-6A68-462C-B3B3-D4994A8625C5}" srcId="{30B2343E-547E-4060-AA25-DC05BF07F477}" destId="{1CA115F0-EF01-4234-986B-C31EF0EF47F8}" srcOrd="5" destOrd="0" parTransId="{02557337-F0E2-4A07-99A5-22F595123173}" sibTransId="{84EA2942-4CAE-422A-A80B-DFCB8B43298D}"/>
    <dgm:cxn modelId="{A6288BB4-AEC2-4A3A-B2AF-A76FBF3AE0C6}" type="presOf" srcId="{C977F5C1-60D3-4E1F-9F16-CC376689596A}" destId="{8E6C8877-72C7-4C0A-A15B-33A8C01037A0}" srcOrd="0" destOrd="0" presId="urn:microsoft.com/office/officeart/2005/8/layout/default"/>
    <dgm:cxn modelId="{692DC9B9-1D31-4A35-AA35-1CC96B24AB7E}" type="presOf" srcId="{73E02EA9-8D19-44E1-B4CC-1801A3FACA04}" destId="{B726DDC7-E5BF-4E18-900C-9391F7CCA6B2}" srcOrd="0" destOrd="0" presId="urn:microsoft.com/office/officeart/2005/8/layout/default"/>
    <dgm:cxn modelId="{AF6E8BBD-F46F-4A82-9CDE-7320A67ACC82}" type="presOf" srcId="{8E620D95-A380-4385-9CC3-54D1D6EA9ED4}" destId="{965B8399-5C1A-4D96-8118-C1383E1180C5}" srcOrd="0" destOrd="0" presId="urn:microsoft.com/office/officeart/2005/8/layout/default"/>
    <dgm:cxn modelId="{96F9CECA-BD5F-488E-858A-52C3222AB7A1}" srcId="{30B2343E-547E-4060-AA25-DC05BF07F477}" destId="{373E2722-7176-44A4-8E74-2B18A8917B8B}" srcOrd="7" destOrd="0" parTransId="{8E961064-90CC-4910-92B1-8811D69FB8A7}" sibTransId="{F6262A60-4B8A-41EE-907C-F802D70BDC10}"/>
    <dgm:cxn modelId="{687CE7CC-55EA-4B2E-A8D1-ADDBFB7F5B76}" type="presOf" srcId="{2A4C4816-0ED9-48A8-9744-B715CF028D3B}" destId="{7AEA4ED7-FA81-4AC2-B213-5E718438EC52}" srcOrd="0" destOrd="0" presId="urn:microsoft.com/office/officeart/2005/8/layout/default"/>
    <dgm:cxn modelId="{4F809ED9-C527-4194-9929-34FD59FA5568}" type="presOf" srcId="{9CB15DA9-312D-4322-876B-42D109898E89}" destId="{7B4950E7-280D-4E1D-9EEC-978A5EEE005A}" srcOrd="0" destOrd="0" presId="urn:microsoft.com/office/officeart/2005/8/layout/default"/>
    <dgm:cxn modelId="{D7E7C4E1-C018-401E-904D-55ACF02BC315}" type="presOf" srcId="{1CA115F0-EF01-4234-986B-C31EF0EF47F8}" destId="{3634FBAB-8D01-4C3B-A152-EEEB6C620438}" srcOrd="0" destOrd="0" presId="urn:microsoft.com/office/officeart/2005/8/layout/default"/>
    <dgm:cxn modelId="{08BC48E9-79F4-4921-9DA1-A413153DD04A}" srcId="{30B2343E-547E-4060-AA25-DC05BF07F477}" destId="{73E02EA9-8D19-44E1-B4CC-1801A3FACA04}" srcOrd="3" destOrd="0" parTransId="{0B6EC717-FCA0-480B-8BCF-23E03204D30F}" sibTransId="{B8F15AC1-608D-43AD-BB2D-892E6C6366BD}"/>
    <dgm:cxn modelId="{208F91F0-F032-4102-B048-0A35EBEC2F1B}" srcId="{30B2343E-547E-4060-AA25-DC05BF07F477}" destId="{C977F5C1-60D3-4E1F-9F16-CC376689596A}" srcOrd="1" destOrd="0" parTransId="{173974CD-A5B9-4C62-91A4-FF52FDBDD475}" sibTransId="{64D3291C-57E6-4C22-96B4-7F27195EF772}"/>
    <dgm:cxn modelId="{9A7CECF1-4A2E-4A54-83B7-017011D2F529}" type="presOf" srcId="{30B2343E-547E-4060-AA25-DC05BF07F477}" destId="{A4DB3927-F2A4-4B05-8AD7-2FF7E6885588}" srcOrd="0" destOrd="0" presId="urn:microsoft.com/office/officeart/2005/8/layout/default"/>
    <dgm:cxn modelId="{C97AE9FF-B3A5-4C74-AC31-7A352E465A7C}" srcId="{30B2343E-547E-4060-AA25-DC05BF07F477}" destId="{7E51DC25-9EB1-415C-B15B-BC4AFD895DC7}" srcOrd="8" destOrd="0" parTransId="{769F1FD1-F2D3-4FBB-BADF-571ECBC19394}" sibTransId="{75BF3D6D-58F5-463D-AC69-ECB2F2B47E5F}"/>
    <dgm:cxn modelId="{B44449CD-9A40-494B-86AE-D726D511DF47}" type="presParOf" srcId="{A4DB3927-F2A4-4B05-8AD7-2FF7E6885588}" destId="{0151DA9C-808E-4FE9-952F-1E0D08386227}" srcOrd="0" destOrd="0" presId="urn:microsoft.com/office/officeart/2005/8/layout/default"/>
    <dgm:cxn modelId="{B7DD0372-1C3C-48ED-BD73-683DDE212E03}" type="presParOf" srcId="{A4DB3927-F2A4-4B05-8AD7-2FF7E6885588}" destId="{8C084A5D-A08B-4995-B276-B8EAB893539A}" srcOrd="1" destOrd="0" presId="urn:microsoft.com/office/officeart/2005/8/layout/default"/>
    <dgm:cxn modelId="{CDDC3CA5-6040-40A6-8C67-F544823756E3}" type="presParOf" srcId="{A4DB3927-F2A4-4B05-8AD7-2FF7E6885588}" destId="{8E6C8877-72C7-4C0A-A15B-33A8C01037A0}" srcOrd="2" destOrd="0" presId="urn:microsoft.com/office/officeart/2005/8/layout/default"/>
    <dgm:cxn modelId="{58DFE35A-9F4E-478A-9F26-ED1CFCBB742C}" type="presParOf" srcId="{A4DB3927-F2A4-4B05-8AD7-2FF7E6885588}" destId="{B26A06B9-CBD7-4FD7-A16F-1671C2425429}" srcOrd="3" destOrd="0" presId="urn:microsoft.com/office/officeart/2005/8/layout/default"/>
    <dgm:cxn modelId="{C352FBC9-E986-42DE-9642-C5140E5661BA}" type="presParOf" srcId="{A4DB3927-F2A4-4B05-8AD7-2FF7E6885588}" destId="{7B4950E7-280D-4E1D-9EEC-978A5EEE005A}" srcOrd="4" destOrd="0" presId="urn:microsoft.com/office/officeart/2005/8/layout/default"/>
    <dgm:cxn modelId="{5E027252-8A6E-43FF-BFF6-D37C99B126E9}" type="presParOf" srcId="{A4DB3927-F2A4-4B05-8AD7-2FF7E6885588}" destId="{643741AE-3C65-44B4-A1C2-8D225B504B0E}" srcOrd="5" destOrd="0" presId="urn:microsoft.com/office/officeart/2005/8/layout/default"/>
    <dgm:cxn modelId="{B5C8967A-0674-498E-921B-E3CC89652502}" type="presParOf" srcId="{A4DB3927-F2A4-4B05-8AD7-2FF7E6885588}" destId="{B726DDC7-E5BF-4E18-900C-9391F7CCA6B2}" srcOrd="6" destOrd="0" presId="urn:microsoft.com/office/officeart/2005/8/layout/default"/>
    <dgm:cxn modelId="{26FD8ECB-2329-4A7F-8C47-7EE799BCA735}" type="presParOf" srcId="{A4DB3927-F2A4-4B05-8AD7-2FF7E6885588}" destId="{79CFB610-C495-45EA-8633-D47549CA8129}" srcOrd="7" destOrd="0" presId="urn:microsoft.com/office/officeart/2005/8/layout/default"/>
    <dgm:cxn modelId="{687B3EFB-C6BD-4001-84E3-19EE979D876D}" type="presParOf" srcId="{A4DB3927-F2A4-4B05-8AD7-2FF7E6885588}" destId="{965B8399-5C1A-4D96-8118-C1383E1180C5}" srcOrd="8" destOrd="0" presId="urn:microsoft.com/office/officeart/2005/8/layout/default"/>
    <dgm:cxn modelId="{0093AFE1-D22D-4D38-879F-75A4B3C644EF}" type="presParOf" srcId="{A4DB3927-F2A4-4B05-8AD7-2FF7E6885588}" destId="{6403C792-D8AC-4BD9-9300-8ED2BB040D51}" srcOrd="9" destOrd="0" presId="urn:microsoft.com/office/officeart/2005/8/layout/default"/>
    <dgm:cxn modelId="{CFEA3873-C446-47A1-AAF6-AB2C9812A9E0}" type="presParOf" srcId="{A4DB3927-F2A4-4B05-8AD7-2FF7E6885588}" destId="{3634FBAB-8D01-4C3B-A152-EEEB6C620438}" srcOrd="10" destOrd="0" presId="urn:microsoft.com/office/officeart/2005/8/layout/default"/>
    <dgm:cxn modelId="{DF39B073-DD7E-41BF-9C01-6777646D682A}" type="presParOf" srcId="{A4DB3927-F2A4-4B05-8AD7-2FF7E6885588}" destId="{BE5D5481-15C4-4D8E-AD41-1D2595DE5B4A}" srcOrd="11" destOrd="0" presId="urn:microsoft.com/office/officeart/2005/8/layout/default"/>
    <dgm:cxn modelId="{BE69682A-1D69-4284-9008-63A13CD7F362}" type="presParOf" srcId="{A4DB3927-F2A4-4B05-8AD7-2FF7E6885588}" destId="{7AEA4ED7-FA81-4AC2-B213-5E718438EC52}" srcOrd="12" destOrd="0" presId="urn:microsoft.com/office/officeart/2005/8/layout/default"/>
    <dgm:cxn modelId="{5ED686A8-26BE-489F-95C1-DF342011BFC0}" type="presParOf" srcId="{A4DB3927-F2A4-4B05-8AD7-2FF7E6885588}" destId="{7EA85E44-6C1B-4BF9-B5AE-FE866A1A9D73}" srcOrd="13" destOrd="0" presId="urn:microsoft.com/office/officeart/2005/8/layout/default"/>
    <dgm:cxn modelId="{F5976460-A0F7-4615-A137-F0C618FF2D6B}" type="presParOf" srcId="{A4DB3927-F2A4-4B05-8AD7-2FF7E6885588}" destId="{B35D6F5F-A8D9-44B8-BE7A-1FB2779BC931}" srcOrd="14" destOrd="0" presId="urn:microsoft.com/office/officeart/2005/8/layout/default"/>
    <dgm:cxn modelId="{A0E44E7A-0CAE-4C00-9789-4DD26437FFE4}" type="presParOf" srcId="{A4DB3927-F2A4-4B05-8AD7-2FF7E6885588}" destId="{9C756C90-E74D-470E-88F4-B670162A3625}" srcOrd="15" destOrd="0" presId="urn:microsoft.com/office/officeart/2005/8/layout/default"/>
    <dgm:cxn modelId="{4CBE188E-C984-4E40-8963-675211F43461}" type="presParOf" srcId="{A4DB3927-F2A4-4B05-8AD7-2FF7E6885588}" destId="{1C66A64E-564A-4CAC-ADB5-8CD12615A463}"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0B2343E-547E-4060-AA25-DC05BF07F477}"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05A6B84B-21E4-4AA6-9DAD-62B4F1F5C23B}">
      <dgm:prSet/>
      <dgm:spPr/>
      <dgm:t>
        <a:bodyPr/>
        <a:lstStyle/>
        <a:p>
          <a:r>
            <a:rPr lang="en-US" dirty="0">
              <a:effectLst>
                <a:outerShdw blurRad="38100" dist="38100" dir="2700000" algn="tl">
                  <a:srgbClr val="000000">
                    <a:alpha val="43137"/>
                  </a:srgbClr>
                </a:outerShdw>
              </a:effectLst>
            </a:rPr>
            <a:t>Decreasing church attendance.</a:t>
          </a:r>
        </a:p>
      </dgm:t>
    </dgm:pt>
    <dgm:pt modelId="{AC34E091-4AF9-4D2A-8DA3-D31841A107C4}" type="parTrans" cxnId="{C70FD93D-DB74-4F16-A20D-C16A944B32E8}">
      <dgm:prSet/>
      <dgm:spPr/>
      <dgm:t>
        <a:bodyPr/>
        <a:lstStyle/>
        <a:p>
          <a:endParaRPr lang="en-US"/>
        </a:p>
      </dgm:t>
    </dgm:pt>
    <dgm:pt modelId="{AF2EDA6A-1915-4DEC-944F-6421C5A20FCC}" type="sibTrans" cxnId="{C70FD93D-DB74-4F16-A20D-C16A944B32E8}">
      <dgm:prSet/>
      <dgm:spPr/>
      <dgm:t>
        <a:bodyPr/>
        <a:lstStyle/>
        <a:p>
          <a:endParaRPr lang="en-US"/>
        </a:p>
      </dgm:t>
    </dgm:pt>
    <dgm:pt modelId="{C977F5C1-60D3-4E1F-9F16-CC376689596A}">
      <dgm:prSet/>
      <dgm:spPr/>
      <dgm:t>
        <a:bodyPr/>
        <a:lstStyle/>
        <a:p>
          <a:r>
            <a:rPr lang="en-US" dirty="0">
              <a:effectLst>
                <a:outerShdw blurRad="38100" dist="38100" dir="2700000" algn="tl">
                  <a:srgbClr val="000000">
                    <a:alpha val="43137"/>
                  </a:srgbClr>
                </a:outerShdw>
              </a:effectLst>
            </a:rPr>
            <a:t>Peer comparison.</a:t>
          </a:r>
        </a:p>
      </dgm:t>
    </dgm:pt>
    <dgm:pt modelId="{173974CD-A5B9-4C62-91A4-FF52FDBDD475}" type="parTrans" cxnId="{208F91F0-F032-4102-B048-0A35EBEC2F1B}">
      <dgm:prSet/>
      <dgm:spPr/>
      <dgm:t>
        <a:bodyPr/>
        <a:lstStyle/>
        <a:p>
          <a:endParaRPr lang="en-US"/>
        </a:p>
      </dgm:t>
    </dgm:pt>
    <dgm:pt modelId="{64D3291C-57E6-4C22-96B4-7F27195EF772}" type="sibTrans" cxnId="{208F91F0-F032-4102-B048-0A35EBEC2F1B}">
      <dgm:prSet/>
      <dgm:spPr/>
      <dgm:t>
        <a:bodyPr/>
        <a:lstStyle/>
        <a:p>
          <a:endParaRPr lang="en-US"/>
        </a:p>
      </dgm:t>
    </dgm:pt>
    <dgm:pt modelId="{9CB15DA9-312D-4322-876B-42D109898E89}">
      <dgm:prSet/>
      <dgm:spPr/>
      <dgm:t>
        <a:bodyPr/>
        <a:lstStyle/>
        <a:p>
          <a:r>
            <a:rPr lang="en-US" dirty="0">
              <a:effectLst>
                <a:outerShdw blurRad="38100" dist="38100" dir="2700000" algn="tl">
                  <a:srgbClr val="000000">
                    <a:alpha val="43137"/>
                  </a:srgbClr>
                </a:outerShdw>
              </a:effectLst>
            </a:rPr>
            <a:t>Increased living costs coupled with static income.</a:t>
          </a:r>
        </a:p>
      </dgm:t>
    </dgm:pt>
    <dgm:pt modelId="{24692CC9-688B-4002-9F38-C7A7CF379E15}" type="parTrans" cxnId="{2EE58F16-CF5D-47D0-B9FA-5940363DA46D}">
      <dgm:prSet/>
      <dgm:spPr/>
      <dgm:t>
        <a:bodyPr/>
        <a:lstStyle/>
        <a:p>
          <a:endParaRPr lang="en-US"/>
        </a:p>
      </dgm:t>
    </dgm:pt>
    <dgm:pt modelId="{B599919F-2494-4F5B-8771-F5ECFCA27AF9}" type="sibTrans" cxnId="{2EE58F16-CF5D-47D0-B9FA-5940363DA46D}">
      <dgm:prSet/>
      <dgm:spPr/>
      <dgm:t>
        <a:bodyPr/>
        <a:lstStyle/>
        <a:p>
          <a:endParaRPr lang="en-US"/>
        </a:p>
      </dgm:t>
    </dgm:pt>
    <dgm:pt modelId="{73E02EA9-8D19-44E1-B4CC-1801A3FACA04}">
      <dgm:prSet/>
      <dgm:spPr/>
      <dgm:t>
        <a:bodyPr/>
        <a:lstStyle/>
        <a:p>
          <a:r>
            <a:rPr lang="en-US" dirty="0">
              <a:effectLst>
                <a:outerShdw blurRad="38100" dist="38100" dir="2700000" algn="tl">
                  <a:srgbClr val="000000">
                    <a:alpha val="43137"/>
                  </a:srgbClr>
                </a:outerShdw>
              </a:effectLst>
            </a:rPr>
            <a:t>No control over time—on call 24/7.</a:t>
          </a:r>
        </a:p>
      </dgm:t>
    </dgm:pt>
    <dgm:pt modelId="{0B6EC717-FCA0-480B-8BCF-23E03204D30F}" type="parTrans" cxnId="{08BC48E9-79F4-4921-9DA1-A413153DD04A}">
      <dgm:prSet/>
      <dgm:spPr/>
      <dgm:t>
        <a:bodyPr/>
        <a:lstStyle/>
        <a:p>
          <a:endParaRPr lang="en-US"/>
        </a:p>
      </dgm:t>
    </dgm:pt>
    <dgm:pt modelId="{B8F15AC1-608D-43AD-BB2D-892E6C6366BD}" type="sibTrans" cxnId="{08BC48E9-79F4-4921-9DA1-A413153DD04A}">
      <dgm:prSet/>
      <dgm:spPr/>
      <dgm:t>
        <a:bodyPr/>
        <a:lstStyle/>
        <a:p>
          <a:endParaRPr lang="en-US"/>
        </a:p>
      </dgm:t>
    </dgm:pt>
    <dgm:pt modelId="{8E620D95-A380-4385-9CC3-54D1D6EA9ED4}">
      <dgm:prSet/>
      <dgm:spPr/>
      <dgm:t>
        <a:bodyPr/>
        <a:lstStyle/>
        <a:p>
          <a:r>
            <a:rPr lang="en-US" dirty="0">
              <a:effectLst>
                <a:outerShdw blurRad="38100" dist="38100" dir="2700000" algn="tl">
                  <a:srgbClr val="000000">
                    <a:alpha val="43137"/>
                  </a:srgbClr>
                </a:outerShdw>
              </a:effectLst>
            </a:rPr>
            <a:t>Fear of open conversation with church about family needs.</a:t>
          </a:r>
        </a:p>
      </dgm:t>
    </dgm:pt>
    <dgm:pt modelId="{400E04B3-3B20-4032-BB2D-8B1723E76975}" type="parTrans" cxnId="{9BBF493E-4B7D-45CB-B56B-8DF67164559E}">
      <dgm:prSet/>
      <dgm:spPr/>
      <dgm:t>
        <a:bodyPr/>
        <a:lstStyle/>
        <a:p>
          <a:endParaRPr lang="en-US"/>
        </a:p>
      </dgm:t>
    </dgm:pt>
    <dgm:pt modelId="{3534A37A-946D-45F5-B057-6435E637BB6E}" type="sibTrans" cxnId="{9BBF493E-4B7D-45CB-B56B-8DF67164559E}">
      <dgm:prSet/>
      <dgm:spPr/>
      <dgm:t>
        <a:bodyPr/>
        <a:lstStyle/>
        <a:p>
          <a:endParaRPr lang="en-US"/>
        </a:p>
      </dgm:t>
    </dgm:pt>
    <dgm:pt modelId="{1CA115F0-EF01-4234-986B-C31EF0EF47F8}">
      <dgm:prSet/>
      <dgm:spPr/>
      <dgm:t>
        <a:bodyPr/>
        <a:lstStyle/>
        <a:p>
          <a:r>
            <a:rPr lang="en-US" dirty="0">
              <a:effectLst>
                <a:outerShdw blurRad="38100" dist="38100" dir="2700000" algn="tl">
                  <a:srgbClr val="000000">
                    <a:alpha val="43137"/>
                  </a:srgbClr>
                </a:outerShdw>
              </a:effectLst>
            </a:rPr>
            <a:t>Negative feedback from troublesome individuals.</a:t>
          </a:r>
        </a:p>
      </dgm:t>
    </dgm:pt>
    <dgm:pt modelId="{02557337-F0E2-4A07-99A5-22F595123173}" type="parTrans" cxnId="{A34193A0-6A68-462C-B3B3-D4994A8625C5}">
      <dgm:prSet/>
      <dgm:spPr/>
      <dgm:t>
        <a:bodyPr/>
        <a:lstStyle/>
        <a:p>
          <a:endParaRPr lang="en-US"/>
        </a:p>
      </dgm:t>
    </dgm:pt>
    <dgm:pt modelId="{84EA2942-4CAE-422A-A80B-DFCB8B43298D}" type="sibTrans" cxnId="{A34193A0-6A68-462C-B3B3-D4994A8625C5}">
      <dgm:prSet/>
      <dgm:spPr/>
      <dgm:t>
        <a:bodyPr/>
        <a:lstStyle/>
        <a:p>
          <a:endParaRPr lang="en-US"/>
        </a:p>
      </dgm:t>
    </dgm:pt>
    <dgm:pt modelId="{2A4C4816-0ED9-48A8-9744-B715CF028D3B}">
      <dgm:prSet/>
      <dgm:spPr/>
      <dgm:t>
        <a:bodyPr/>
        <a:lstStyle/>
        <a:p>
          <a:r>
            <a:rPr lang="en-US" dirty="0">
              <a:effectLst>
                <a:outerShdw blurRad="38100" dist="38100" dir="2700000" algn="tl">
                  <a:srgbClr val="000000">
                    <a:alpha val="43137"/>
                  </a:srgbClr>
                </a:outerShdw>
              </a:effectLst>
            </a:rPr>
            <a:t>Not trained for a career outside of the church.</a:t>
          </a:r>
        </a:p>
      </dgm:t>
    </dgm:pt>
    <dgm:pt modelId="{605A699E-D388-429A-8EC5-14478150E550}" type="parTrans" cxnId="{3ED04523-BAE8-40AB-91AB-B6FB301E6ED0}">
      <dgm:prSet/>
      <dgm:spPr/>
      <dgm:t>
        <a:bodyPr/>
        <a:lstStyle/>
        <a:p>
          <a:endParaRPr lang="en-US"/>
        </a:p>
      </dgm:t>
    </dgm:pt>
    <dgm:pt modelId="{7ECA4FF9-09E0-42D3-A2EF-520F0F155782}" type="sibTrans" cxnId="{3ED04523-BAE8-40AB-91AB-B6FB301E6ED0}">
      <dgm:prSet/>
      <dgm:spPr/>
      <dgm:t>
        <a:bodyPr/>
        <a:lstStyle/>
        <a:p>
          <a:endParaRPr lang="en-US"/>
        </a:p>
      </dgm:t>
    </dgm:pt>
    <dgm:pt modelId="{373E2722-7176-44A4-8E74-2B18A8917B8B}">
      <dgm:prSet/>
      <dgm:spPr/>
      <dgm:t>
        <a:bodyPr/>
        <a:lstStyle/>
        <a:p>
          <a:r>
            <a:rPr lang="en-US" dirty="0">
              <a:effectLst>
                <a:outerShdw blurRad="38100" dist="38100" dir="2700000" algn="tl">
                  <a:srgbClr val="000000">
                    <a:alpha val="43137"/>
                  </a:srgbClr>
                </a:outerShdw>
              </a:effectLst>
            </a:rPr>
            <a:t>Guilt that taking on a career would show lack of faith.</a:t>
          </a:r>
        </a:p>
      </dgm:t>
    </dgm:pt>
    <dgm:pt modelId="{8E961064-90CC-4910-92B1-8811D69FB8A7}" type="parTrans" cxnId="{96F9CECA-BD5F-488E-858A-52C3222AB7A1}">
      <dgm:prSet/>
      <dgm:spPr/>
      <dgm:t>
        <a:bodyPr/>
        <a:lstStyle/>
        <a:p>
          <a:endParaRPr lang="en-US"/>
        </a:p>
      </dgm:t>
    </dgm:pt>
    <dgm:pt modelId="{F6262A60-4B8A-41EE-907C-F802D70BDC10}" type="sibTrans" cxnId="{96F9CECA-BD5F-488E-858A-52C3222AB7A1}">
      <dgm:prSet/>
      <dgm:spPr/>
      <dgm:t>
        <a:bodyPr/>
        <a:lstStyle/>
        <a:p>
          <a:endParaRPr lang="en-US"/>
        </a:p>
      </dgm:t>
    </dgm:pt>
    <dgm:pt modelId="{7E51DC25-9EB1-415C-B15B-BC4AFD895DC7}">
      <dgm:prSet/>
      <dgm:spPr/>
      <dgm:t>
        <a:bodyPr/>
        <a:lstStyle/>
        <a:p>
          <a:r>
            <a:rPr lang="en-US" dirty="0">
              <a:effectLst>
                <a:outerShdw blurRad="38100" dist="38100" dir="2700000" algn="tl">
                  <a:srgbClr val="000000">
                    <a:alpha val="43137"/>
                  </a:srgbClr>
                </a:outerShdw>
              </a:effectLst>
            </a:rPr>
            <a:t>Holding a career in a church that expects full-time work for part-time salary.</a:t>
          </a:r>
        </a:p>
      </dgm:t>
    </dgm:pt>
    <dgm:pt modelId="{769F1FD1-F2D3-4FBB-BADF-571ECBC19394}" type="parTrans" cxnId="{C97AE9FF-B3A5-4C74-AC31-7A352E465A7C}">
      <dgm:prSet/>
      <dgm:spPr/>
      <dgm:t>
        <a:bodyPr/>
        <a:lstStyle/>
        <a:p>
          <a:endParaRPr lang="en-US"/>
        </a:p>
      </dgm:t>
    </dgm:pt>
    <dgm:pt modelId="{75BF3D6D-58F5-463D-AC69-ECB2F2B47E5F}" type="sibTrans" cxnId="{C97AE9FF-B3A5-4C74-AC31-7A352E465A7C}">
      <dgm:prSet/>
      <dgm:spPr/>
      <dgm:t>
        <a:bodyPr/>
        <a:lstStyle/>
        <a:p>
          <a:endParaRPr lang="en-US"/>
        </a:p>
      </dgm:t>
    </dgm:pt>
    <dgm:pt modelId="{A4DB3927-F2A4-4B05-8AD7-2FF7E6885588}" type="pres">
      <dgm:prSet presAssocID="{30B2343E-547E-4060-AA25-DC05BF07F477}" presName="diagram" presStyleCnt="0">
        <dgm:presLayoutVars>
          <dgm:dir/>
          <dgm:resizeHandles val="exact"/>
        </dgm:presLayoutVars>
      </dgm:prSet>
      <dgm:spPr/>
    </dgm:pt>
    <dgm:pt modelId="{0151DA9C-808E-4FE9-952F-1E0D08386227}" type="pres">
      <dgm:prSet presAssocID="{05A6B84B-21E4-4AA6-9DAD-62B4F1F5C23B}" presName="node" presStyleLbl="node1" presStyleIdx="0" presStyleCnt="9">
        <dgm:presLayoutVars>
          <dgm:bulletEnabled val="1"/>
        </dgm:presLayoutVars>
      </dgm:prSet>
      <dgm:spPr/>
    </dgm:pt>
    <dgm:pt modelId="{8C084A5D-A08B-4995-B276-B8EAB893539A}" type="pres">
      <dgm:prSet presAssocID="{AF2EDA6A-1915-4DEC-944F-6421C5A20FCC}" presName="sibTrans" presStyleCnt="0"/>
      <dgm:spPr/>
    </dgm:pt>
    <dgm:pt modelId="{8E6C8877-72C7-4C0A-A15B-33A8C01037A0}" type="pres">
      <dgm:prSet presAssocID="{C977F5C1-60D3-4E1F-9F16-CC376689596A}" presName="node" presStyleLbl="node1" presStyleIdx="1" presStyleCnt="9">
        <dgm:presLayoutVars>
          <dgm:bulletEnabled val="1"/>
        </dgm:presLayoutVars>
      </dgm:prSet>
      <dgm:spPr/>
    </dgm:pt>
    <dgm:pt modelId="{B26A06B9-CBD7-4FD7-A16F-1671C2425429}" type="pres">
      <dgm:prSet presAssocID="{64D3291C-57E6-4C22-96B4-7F27195EF772}" presName="sibTrans" presStyleCnt="0"/>
      <dgm:spPr/>
    </dgm:pt>
    <dgm:pt modelId="{7B4950E7-280D-4E1D-9EEC-978A5EEE005A}" type="pres">
      <dgm:prSet presAssocID="{9CB15DA9-312D-4322-876B-42D109898E89}" presName="node" presStyleLbl="node1" presStyleIdx="2" presStyleCnt="9">
        <dgm:presLayoutVars>
          <dgm:bulletEnabled val="1"/>
        </dgm:presLayoutVars>
      </dgm:prSet>
      <dgm:spPr/>
    </dgm:pt>
    <dgm:pt modelId="{643741AE-3C65-44B4-A1C2-8D225B504B0E}" type="pres">
      <dgm:prSet presAssocID="{B599919F-2494-4F5B-8771-F5ECFCA27AF9}" presName="sibTrans" presStyleCnt="0"/>
      <dgm:spPr/>
    </dgm:pt>
    <dgm:pt modelId="{B726DDC7-E5BF-4E18-900C-9391F7CCA6B2}" type="pres">
      <dgm:prSet presAssocID="{73E02EA9-8D19-44E1-B4CC-1801A3FACA04}" presName="node" presStyleLbl="node1" presStyleIdx="3" presStyleCnt="9">
        <dgm:presLayoutVars>
          <dgm:bulletEnabled val="1"/>
        </dgm:presLayoutVars>
      </dgm:prSet>
      <dgm:spPr/>
    </dgm:pt>
    <dgm:pt modelId="{79CFB610-C495-45EA-8633-D47549CA8129}" type="pres">
      <dgm:prSet presAssocID="{B8F15AC1-608D-43AD-BB2D-892E6C6366BD}" presName="sibTrans" presStyleCnt="0"/>
      <dgm:spPr/>
    </dgm:pt>
    <dgm:pt modelId="{965B8399-5C1A-4D96-8118-C1383E1180C5}" type="pres">
      <dgm:prSet presAssocID="{8E620D95-A380-4385-9CC3-54D1D6EA9ED4}" presName="node" presStyleLbl="node1" presStyleIdx="4" presStyleCnt="9">
        <dgm:presLayoutVars>
          <dgm:bulletEnabled val="1"/>
        </dgm:presLayoutVars>
      </dgm:prSet>
      <dgm:spPr/>
    </dgm:pt>
    <dgm:pt modelId="{6403C792-D8AC-4BD9-9300-8ED2BB040D51}" type="pres">
      <dgm:prSet presAssocID="{3534A37A-946D-45F5-B057-6435E637BB6E}" presName="sibTrans" presStyleCnt="0"/>
      <dgm:spPr/>
    </dgm:pt>
    <dgm:pt modelId="{3634FBAB-8D01-4C3B-A152-EEEB6C620438}" type="pres">
      <dgm:prSet presAssocID="{1CA115F0-EF01-4234-986B-C31EF0EF47F8}" presName="node" presStyleLbl="node1" presStyleIdx="5" presStyleCnt="9">
        <dgm:presLayoutVars>
          <dgm:bulletEnabled val="1"/>
        </dgm:presLayoutVars>
      </dgm:prSet>
      <dgm:spPr/>
    </dgm:pt>
    <dgm:pt modelId="{BE5D5481-15C4-4D8E-AD41-1D2595DE5B4A}" type="pres">
      <dgm:prSet presAssocID="{84EA2942-4CAE-422A-A80B-DFCB8B43298D}" presName="sibTrans" presStyleCnt="0"/>
      <dgm:spPr/>
    </dgm:pt>
    <dgm:pt modelId="{7AEA4ED7-FA81-4AC2-B213-5E718438EC52}" type="pres">
      <dgm:prSet presAssocID="{2A4C4816-0ED9-48A8-9744-B715CF028D3B}" presName="node" presStyleLbl="node1" presStyleIdx="6" presStyleCnt="9">
        <dgm:presLayoutVars>
          <dgm:bulletEnabled val="1"/>
        </dgm:presLayoutVars>
      </dgm:prSet>
      <dgm:spPr/>
    </dgm:pt>
    <dgm:pt modelId="{7EA85E44-6C1B-4BF9-B5AE-FE866A1A9D73}" type="pres">
      <dgm:prSet presAssocID="{7ECA4FF9-09E0-42D3-A2EF-520F0F155782}" presName="sibTrans" presStyleCnt="0"/>
      <dgm:spPr/>
    </dgm:pt>
    <dgm:pt modelId="{B35D6F5F-A8D9-44B8-BE7A-1FB2779BC931}" type="pres">
      <dgm:prSet presAssocID="{373E2722-7176-44A4-8E74-2B18A8917B8B}" presName="node" presStyleLbl="node1" presStyleIdx="7" presStyleCnt="9">
        <dgm:presLayoutVars>
          <dgm:bulletEnabled val="1"/>
        </dgm:presLayoutVars>
      </dgm:prSet>
      <dgm:spPr/>
    </dgm:pt>
    <dgm:pt modelId="{9C756C90-E74D-470E-88F4-B670162A3625}" type="pres">
      <dgm:prSet presAssocID="{F6262A60-4B8A-41EE-907C-F802D70BDC10}" presName="sibTrans" presStyleCnt="0"/>
      <dgm:spPr/>
    </dgm:pt>
    <dgm:pt modelId="{1C66A64E-564A-4CAC-ADB5-8CD12615A463}" type="pres">
      <dgm:prSet presAssocID="{7E51DC25-9EB1-415C-B15B-BC4AFD895DC7}" presName="node" presStyleLbl="node1" presStyleIdx="8" presStyleCnt="9">
        <dgm:presLayoutVars>
          <dgm:bulletEnabled val="1"/>
        </dgm:presLayoutVars>
      </dgm:prSet>
      <dgm:spPr/>
    </dgm:pt>
  </dgm:ptLst>
  <dgm:cxnLst>
    <dgm:cxn modelId="{2EE58F16-CF5D-47D0-B9FA-5940363DA46D}" srcId="{30B2343E-547E-4060-AA25-DC05BF07F477}" destId="{9CB15DA9-312D-4322-876B-42D109898E89}" srcOrd="2" destOrd="0" parTransId="{24692CC9-688B-4002-9F38-C7A7CF379E15}" sibTransId="{B599919F-2494-4F5B-8771-F5ECFCA27AF9}"/>
    <dgm:cxn modelId="{3ED04523-BAE8-40AB-91AB-B6FB301E6ED0}" srcId="{30B2343E-547E-4060-AA25-DC05BF07F477}" destId="{2A4C4816-0ED9-48A8-9744-B715CF028D3B}" srcOrd="6" destOrd="0" parTransId="{605A699E-D388-429A-8EC5-14478150E550}" sibTransId="{7ECA4FF9-09E0-42D3-A2EF-520F0F155782}"/>
    <dgm:cxn modelId="{C70FD93D-DB74-4F16-A20D-C16A944B32E8}" srcId="{30B2343E-547E-4060-AA25-DC05BF07F477}" destId="{05A6B84B-21E4-4AA6-9DAD-62B4F1F5C23B}" srcOrd="0" destOrd="0" parTransId="{AC34E091-4AF9-4D2A-8DA3-D31841A107C4}" sibTransId="{AF2EDA6A-1915-4DEC-944F-6421C5A20FCC}"/>
    <dgm:cxn modelId="{9BBF493E-4B7D-45CB-B56B-8DF67164559E}" srcId="{30B2343E-547E-4060-AA25-DC05BF07F477}" destId="{8E620D95-A380-4385-9CC3-54D1D6EA9ED4}" srcOrd="4" destOrd="0" parTransId="{400E04B3-3B20-4032-BB2D-8B1723E76975}" sibTransId="{3534A37A-946D-45F5-B057-6435E637BB6E}"/>
    <dgm:cxn modelId="{A7090642-9F6E-4E0D-97B7-CA41A0E045C9}" type="presOf" srcId="{05A6B84B-21E4-4AA6-9DAD-62B4F1F5C23B}" destId="{0151DA9C-808E-4FE9-952F-1E0D08386227}" srcOrd="0" destOrd="0" presId="urn:microsoft.com/office/officeart/2005/8/layout/default"/>
    <dgm:cxn modelId="{6ED20568-D821-4A86-BD67-9CF6C8E6C8D4}" type="presOf" srcId="{7E51DC25-9EB1-415C-B15B-BC4AFD895DC7}" destId="{1C66A64E-564A-4CAC-ADB5-8CD12615A463}" srcOrd="0" destOrd="0" presId="urn:microsoft.com/office/officeart/2005/8/layout/default"/>
    <dgm:cxn modelId="{2D04D986-B6C7-4D27-91CE-25B7120DA042}" type="presOf" srcId="{373E2722-7176-44A4-8E74-2B18A8917B8B}" destId="{B35D6F5F-A8D9-44B8-BE7A-1FB2779BC931}" srcOrd="0" destOrd="0" presId="urn:microsoft.com/office/officeart/2005/8/layout/default"/>
    <dgm:cxn modelId="{A34193A0-6A68-462C-B3B3-D4994A8625C5}" srcId="{30B2343E-547E-4060-AA25-DC05BF07F477}" destId="{1CA115F0-EF01-4234-986B-C31EF0EF47F8}" srcOrd="5" destOrd="0" parTransId="{02557337-F0E2-4A07-99A5-22F595123173}" sibTransId="{84EA2942-4CAE-422A-A80B-DFCB8B43298D}"/>
    <dgm:cxn modelId="{A6288BB4-AEC2-4A3A-B2AF-A76FBF3AE0C6}" type="presOf" srcId="{C977F5C1-60D3-4E1F-9F16-CC376689596A}" destId="{8E6C8877-72C7-4C0A-A15B-33A8C01037A0}" srcOrd="0" destOrd="0" presId="urn:microsoft.com/office/officeart/2005/8/layout/default"/>
    <dgm:cxn modelId="{692DC9B9-1D31-4A35-AA35-1CC96B24AB7E}" type="presOf" srcId="{73E02EA9-8D19-44E1-B4CC-1801A3FACA04}" destId="{B726DDC7-E5BF-4E18-900C-9391F7CCA6B2}" srcOrd="0" destOrd="0" presId="urn:microsoft.com/office/officeart/2005/8/layout/default"/>
    <dgm:cxn modelId="{AF6E8BBD-F46F-4A82-9CDE-7320A67ACC82}" type="presOf" srcId="{8E620D95-A380-4385-9CC3-54D1D6EA9ED4}" destId="{965B8399-5C1A-4D96-8118-C1383E1180C5}" srcOrd="0" destOrd="0" presId="urn:microsoft.com/office/officeart/2005/8/layout/default"/>
    <dgm:cxn modelId="{96F9CECA-BD5F-488E-858A-52C3222AB7A1}" srcId="{30B2343E-547E-4060-AA25-DC05BF07F477}" destId="{373E2722-7176-44A4-8E74-2B18A8917B8B}" srcOrd="7" destOrd="0" parTransId="{8E961064-90CC-4910-92B1-8811D69FB8A7}" sibTransId="{F6262A60-4B8A-41EE-907C-F802D70BDC10}"/>
    <dgm:cxn modelId="{687CE7CC-55EA-4B2E-A8D1-ADDBFB7F5B76}" type="presOf" srcId="{2A4C4816-0ED9-48A8-9744-B715CF028D3B}" destId="{7AEA4ED7-FA81-4AC2-B213-5E718438EC52}" srcOrd="0" destOrd="0" presId="urn:microsoft.com/office/officeart/2005/8/layout/default"/>
    <dgm:cxn modelId="{4F809ED9-C527-4194-9929-34FD59FA5568}" type="presOf" srcId="{9CB15DA9-312D-4322-876B-42D109898E89}" destId="{7B4950E7-280D-4E1D-9EEC-978A5EEE005A}" srcOrd="0" destOrd="0" presId="urn:microsoft.com/office/officeart/2005/8/layout/default"/>
    <dgm:cxn modelId="{D7E7C4E1-C018-401E-904D-55ACF02BC315}" type="presOf" srcId="{1CA115F0-EF01-4234-986B-C31EF0EF47F8}" destId="{3634FBAB-8D01-4C3B-A152-EEEB6C620438}" srcOrd="0" destOrd="0" presId="urn:microsoft.com/office/officeart/2005/8/layout/default"/>
    <dgm:cxn modelId="{08BC48E9-79F4-4921-9DA1-A413153DD04A}" srcId="{30B2343E-547E-4060-AA25-DC05BF07F477}" destId="{73E02EA9-8D19-44E1-B4CC-1801A3FACA04}" srcOrd="3" destOrd="0" parTransId="{0B6EC717-FCA0-480B-8BCF-23E03204D30F}" sibTransId="{B8F15AC1-608D-43AD-BB2D-892E6C6366BD}"/>
    <dgm:cxn modelId="{208F91F0-F032-4102-B048-0A35EBEC2F1B}" srcId="{30B2343E-547E-4060-AA25-DC05BF07F477}" destId="{C977F5C1-60D3-4E1F-9F16-CC376689596A}" srcOrd="1" destOrd="0" parTransId="{173974CD-A5B9-4C62-91A4-FF52FDBDD475}" sibTransId="{64D3291C-57E6-4C22-96B4-7F27195EF772}"/>
    <dgm:cxn modelId="{9A7CECF1-4A2E-4A54-83B7-017011D2F529}" type="presOf" srcId="{30B2343E-547E-4060-AA25-DC05BF07F477}" destId="{A4DB3927-F2A4-4B05-8AD7-2FF7E6885588}" srcOrd="0" destOrd="0" presId="urn:microsoft.com/office/officeart/2005/8/layout/default"/>
    <dgm:cxn modelId="{C97AE9FF-B3A5-4C74-AC31-7A352E465A7C}" srcId="{30B2343E-547E-4060-AA25-DC05BF07F477}" destId="{7E51DC25-9EB1-415C-B15B-BC4AFD895DC7}" srcOrd="8" destOrd="0" parTransId="{769F1FD1-F2D3-4FBB-BADF-571ECBC19394}" sibTransId="{75BF3D6D-58F5-463D-AC69-ECB2F2B47E5F}"/>
    <dgm:cxn modelId="{B44449CD-9A40-494B-86AE-D726D511DF47}" type="presParOf" srcId="{A4DB3927-F2A4-4B05-8AD7-2FF7E6885588}" destId="{0151DA9C-808E-4FE9-952F-1E0D08386227}" srcOrd="0" destOrd="0" presId="urn:microsoft.com/office/officeart/2005/8/layout/default"/>
    <dgm:cxn modelId="{B7DD0372-1C3C-48ED-BD73-683DDE212E03}" type="presParOf" srcId="{A4DB3927-F2A4-4B05-8AD7-2FF7E6885588}" destId="{8C084A5D-A08B-4995-B276-B8EAB893539A}" srcOrd="1" destOrd="0" presId="urn:microsoft.com/office/officeart/2005/8/layout/default"/>
    <dgm:cxn modelId="{CDDC3CA5-6040-40A6-8C67-F544823756E3}" type="presParOf" srcId="{A4DB3927-F2A4-4B05-8AD7-2FF7E6885588}" destId="{8E6C8877-72C7-4C0A-A15B-33A8C01037A0}" srcOrd="2" destOrd="0" presId="urn:microsoft.com/office/officeart/2005/8/layout/default"/>
    <dgm:cxn modelId="{58DFE35A-9F4E-478A-9F26-ED1CFCBB742C}" type="presParOf" srcId="{A4DB3927-F2A4-4B05-8AD7-2FF7E6885588}" destId="{B26A06B9-CBD7-4FD7-A16F-1671C2425429}" srcOrd="3" destOrd="0" presId="urn:microsoft.com/office/officeart/2005/8/layout/default"/>
    <dgm:cxn modelId="{C352FBC9-E986-42DE-9642-C5140E5661BA}" type="presParOf" srcId="{A4DB3927-F2A4-4B05-8AD7-2FF7E6885588}" destId="{7B4950E7-280D-4E1D-9EEC-978A5EEE005A}" srcOrd="4" destOrd="0" presId="urn:microsoft.com/office/officeart/2005/8/layout/default"/>
    <dgm:cxn modelId="{5E027252-8A6E-43FF-BFF6-D37C99B126E9}" type="presParOf" srcId="{A4DB3927-F2A4-4B05-8AD7-2FF7E6885588}" destId="{643741AE-3C65-44B4-A1C2-8D225B504B0E}" srcOrd="5" destOrd="0" presId="urn:microsoft.com/office/officeart/2005/8/layout/default"/>
    <dgm:cxn modelId="{B5C8967A-0674-498E-921B-E3CC89652502}" type="presParOf" srcId="{A4DB3927-F2A4-4B05-8AD7-2FF7E6885588}" destId="{B726DDC7-E5BF-4E18-900C-9391F7CCA6B2}" srcOrd="6" destOrd="0" presId="urn:microsoft.com/office/officeart/2005/8/layout/default"/>
    <dgm:cxn modelId="{26FD8ECB-2329-4A7F-8C47-7EE799BCA735}" type="presParOf" srcId="{A4DB3927-F2A4-4B05-8AD7-2FF7E6885588}" destId="{79CFB610-C495-45EA-8633-D47549CA8129}" srcOrd="7" destOrd="0" presId="urn:microsoft.com/office/officeart/2005/8/layout/default"/>
    <dgm:cxn modelId="{687B3EFB-C6BD-4001-84E3-19EE979D876D}" type="presParOf" srcId="{A4DB3927-F2A4-4B05-8AD7-2FF7E6885588}" destId="{965B8399-5C1A-4D96-8118-C1383E1180C5}" srcOrd="8" destOrd="0" presId="urn:microsoft.com/office/officeart/2005/8/layout/default"/>
    <dgm:cxn modelId="{0093AFE1-D22D-4D38-879F-75A4B3C644EF}" type="presParOf" srcId="{A4DB3927-F2A4-4B05-8AD7-2FF7E6885588}" destId="{6403C792-D8AC-4BD9-9300-8ED2BB040D51}" srcOrd="9" destOrd="0" presId="urn:microsoft.com/office/officeart/2005/8/layout/default"/>
    <dgm:cxn modelId="{CFEA3873-C446-47A1-AAF6-AB2C9812A9E0}" type="presParOf" srcId="{A4DB3927-F2A4-4B05-8AD7-2FF7E6885588}" destId="{3634FBAB-8D01-4C3B-A152-EEEB6C620438}" srcOrd="10" destOrd="0" presId="urn:microsoft.com/office/officeart/2005/8/layout/default"/>
    <dgm:cxn modelId="{DF39B073-DD7E-41BF-9C01-6777646D682A}" type="presParOf" srcId="{A4DB3927-F2A4-4B05-8AD7-2FF7E6885588}" destId="{BE5D5481-15C4-4D8E-AD41-1D2595DE5B4A}" srcOrd="11" destOrd="0" presId="urn:microsoft.com/office/officeart/2005/8/layout/default"/>
    <dgm:cxn modelId="{BE69682A-1D69-4284-9008-63A13CD7F362}" type="presParOf" srcId="{A4DB3927-F2A4-4B05-8AD7-2FF7E6885588}" destId="{7AEA4ED7-FA81-4AC2-B213-5E718438EC52}" srcOrd="12" destOrd="0" presId="urn:microsoft.com/office/officeart/2005/8/layout/default"/>
    <dgm:cxn modelId="{5ED686A8-26BE-489F-95C1-DF342011BFC0}" type="presParOf" srcId="{A4DB3927-F2A4-4B05-8AD7-2FF7E6885588}" destId="{7EA85E44-6C1B-4BF9-B5AE-FE866A1A9D73}" srcOrd="13" destOrd="0" presId="urn:microsoft.com/office/officeart/2005/8/layout/default"/>
    <dgm:cxn modelId="{F5976460-A0F7-4615-A137-F0C618FF2D6B}" type="presParOf" srcId="{A4DB3927-F2A4-4B05-8AD7-2FF7E6885588}" destId="{B35D6F5F-A8D9-44B8-BE7A-1FB2779BC931}" srcOrd="14" destOrd="0" presId="urn:microsoft.com/office/officeart/2005/8/layout/default"/>
    <dgm:cxn modelId="{A0E44E7A-0CAE-4C00-9789-4DD26437FFE4}" type="presParOf" srcId="{A4DB3927-F2A4-4B05-8AD7-2FF7E6885588}" destId="{9C756C90-E74D-470E-88F4-B670162A3625}" srcOrd="15" destOrd="0" presId="urn:microsoft.com/office/officeart/2005/8/layout/default"/>
    <dgm:cxn modelId="{4CBE188E-C984-4E40-8963-675211F43461}" type="presParOf" srcId="{A4DB3927-F2A4-4B05-8AD7-2FF7E6885588}" destId="{1C66A64E-564A-4CAC-ADB5-8CD12615A463}"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0B2343E-547E-4060-AA25-DC05BF07F477}"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05A6B84B-21E4-4AA6-9DAD-62B4F1F5C23B}">
      <dgm:prSet/>
      <dgm:spPr/>
      <dgm:t>
        <a:bodyPr/>
        <a:lstStyle/>
        <a:p>
          <a:r>
            <a:rPr lang="en-US" dirty="0">
              <a:effectLst>
                <a:outerShdw blurRad="38100" dist="38100" dir="2700000" algn="tl">
                  <a:srgbClr val="000000">
                    <a:alpha val="43137"/>
                  </a:srgbClr>
                </a:outerShdw>
              </a:effectLst>
            </a:rPr>
            <a:t>Decreasing church attendance.</a:t>
          </a:r>
        </a:p>
      </dgm:t>
    </dgm:pt>
    <dgm:pt modelId="{AC34E091-4AF9-4D2A-8DA3-D31841A107C4}" type="parTrans" cxnId="{C70FD93D-DB74-4F16-A20D-C16A944B32E8}">
      <dgm:prSet/>
      <dgm:spPr/>
      <dgm:t>
        <a:bodyPr/>
        <a:lstStyle/>
        <a:p>
          <a:endParaRPr lang="en-US"/>
        </a:p>
      </dgm:t>
    </dgm:pt>
    <dgm:pt modelId="{AF2EDA6A-1915-4DEC-944F-6421C5A20FCC}" type="sibTrans" cxnId="{C70FD93D-DB74-4F16-A20D-C16A944B32E8}">
      <dgm:prSet/>
      <dgm:spPr/>
      <dgm:t>
        <a:bodyPr/>
        <a:lstStyle/>
        <a:p>
          <a:endParaRPr lang="en-US"/>
        </a:p>
      </dgm:t>
    </dgm:pt>
    <dgm:pt modelId="{C977F5C1-60D3-4E1F-9F16-CC376689596A}">
      <dgm:prSet/>
      <dgm:spPr/>
      <dgm:t>
        <a:bodyPr/>
        <a:lstStyle/>
        <a:p>
          <a:r>
            <a:rPr lang="en-US" dirty="0">
              <a:effectLst>
                <a:outerShdw blurRad="38100" dist="38100" dir="2700000" algn="tl">
                  <a:srgbClr val="000000">
                    <a:alpha val="43137"/>
                  </a:srgbClr>
                </a:outerShdw>
              </a:effectLst>
            </a:rPr>
            <a:t>Peer comparison.</a:t>
          </a:r>
        </a:p>
      </dgm:t>
    </dgm:pt>
    <dgm:pt modelId="{173974CD-A5B9-4C62-91A4-FF52FDBDD475}" type="parTrans" cxnId="{208F91F0-F032-4102-B048-0A35EBEC2F1B}">
      <dgm:prSet/>
      <dgm:spPr/>
      <dgm:t>
        <a:bodyPr/>
        <a:lstStyle/>
        <a:p>
          <a:endParaRPr lang="en-US"/>
        </a:p>
      </dgm:t>
    </dgm:pt>
    <dgm:pt modelId="{64D3291C-57E6-4C22-96B4-7F27195EF772}" type="sibTrans" cxnId="{208F91F0-F032-4102-B048-0A35EBEC2F1B}">
      <dgm:prSet/>
      <dgm:spPr/>
      <dgm:t>
        <a:bodyPr/>
        <a:lstStyle/>
        <a:p>
          <a:endParaRPr lang="en-US"/>
        </a:p>
      </dgm:t>
    </dgm:pt>
    <dgm:pt modelId="{9CB15DA9-312D-4322-876B-42D109898E89}">
      <dgm:prSet/>
      <dgm:spPr/>
      <dgm:t>
        <a:bodyPr/>
        <a:lstStyle/>
        <a:p>
          <a:r>
            <a:rPr lang="en-US" dirty="0">
              <a:effectLst>
                <a:outerShdw blurRad="38100" dist="38100" dir="2700000" algn="tl">
                  <a:srgbClr val="000000">
                    <a:alpha val="43137"/>
                  </a:srgbClr>
                </a:outerShdw>
              </a:effectLst>
            </a:rPr>
            <a:t>Increased living costs coupled with static income.</a:t>
          </a:r>
        </a:p>
      </dgm:t>
    </dgm:pt>
    <dgm:pt modelId="{24692CC9-688B-4002-9F38-C7A7CF379E15}" type="parTrans" cxnId="{2EE58F16-CF5D-47D0-B9FA-5940363DA46D}">
      <dgm:prSet/>
      <dgm:spPr/>
      <dgm:t>
        <a:bodyPr/>
        <a:lstStyle/>
        <a:p>
          <a:endParaRPr lang="en-US"/>
        </a:p>
      </dgm:t>
    </dgm:pt>
    <dgm:pt modelId="{B599919F-2494-4F5B-8771-F5ECFCA27AF9}" type="sibTrans" cxnId="{2EE58F16-CF5D-47D0-B9FA-5940363DA46D}">
      <dgm:prSet/>
      <dgm:spPr/>
      <dgm:t>
        <a:bodyPr/>
        <a:lstStyle/>
        <a:p>
          <a:endParaRPr lang="en-US"/>
        </a:p>
      </dgm:t>
    </dgm:pt>
    <dgm:pt modelId="{73E02EA9-8D19-44E1-B4CC-1801A3FACA04}">
      <dgm:prSet/>
      <dgm:spPr/>
      <dgm:t>
        <a:bodyPr/>
        <a:lstStyle/>
        <a:p>
          <a:r>
            <a:rPr lang="en-US" dirty="0">
              <a:effectLst>
                <a:outerShdw blurRad="38100" dist="38100" dir="2700000" algn="tl">
                  <a:srgbClr val="000000">
                    <a:alpha val="43137"/>
                  </a:srgbClr>
                </a:outerShdw>
              </a:effectLst>
            </a:rPr>
            <a:t>No control over time—on call 24/7.</a:t>
          </a:r>
        </a:p>
      </dgm:t>
    </dgm:pt>
    <dgm:pt modelId="{0B6EC717-FCA0-480B-8BCF-23E03204D30F}" type="parTrans" cxnId="{08BC48E9-79F4-4921-9DA1-A413153DD04A}">
      <dgm:prSet/>
      <dgm:spPr/>
      <dgm:t>
        <a:bodyPr/>
        <a:lstStyle/>
        <a:p>
          <a:endParaRPr lang="en-US"/>
        </a:p>
      </dgm:t>
    </dgm:pt>
    <dgm:pt modelId="{B8F15AC1-608D-43AD-BB2D-892E6C6366BD}" type="sibTrans" cxnId="{08BC48E9-79F4-4921-9DA1-A413153DD04A}">
      <dgm:prSet/>
      <dgm:spPr/>
      <dgm:t>
        <a:bodyPr/>
        <a:lstStyle/>
        <a:p>
          <a:endParaRPr lang="en-US"/>
        </a:p>
      </dgm:t>
    </dgm:pt>
    <dgm:pt modelId="{8E620D95-A380-4385-9CC3-54D1D6EA9ED4}">
      <dgm:prSet/>
      <dgm:spPr/>
      <dgm:t>
        <a:bodyPr/>
        <a:lstStyle/>
        <a:p>
          <a:r>
            <a:rPr lang="en-US" dirty="0">
              <a:effectLst>
                <a:outerShdw blurRad="38100" dist="38100" dir="2700000" algn="tl">
                  <a:srgbClr val="000000">
                    <a:alpha val="43137"/>
                  </a:srgbClr>
                </a:outerShdw>
              </a:effectLst>
            </a:rPr>
            <a:t>Fear of open conversation with church about family needs.</a:t>
          </a:r>
        </a:p>
      </dgm:t>
    </dgm:pt>
    <dgm:pt modelId="{400E04B3-3B20-4032-BB2D-8B1723E76975}" type="parTrans" cxnId="{9BBF493E-4B7D-45CB-B56B-8DF67164559E}">
      <dgm:prSet/>
      <dgm:spPr/>
      <dgm:t>
        <a:bodyPr/>
        <a:lstStyle/>
        <a:p>
          <a:endParaRPr lang="en-US"/>
        </a:p>
      </dgm:t>
    </dgm:pt>
    <dgm:pt modelId="{3534A37A-946D-45F5-B057-6435E637BB6E}" type="sibTrans" cxnId="{9BBF493E-4B7D-45CB-B56B-8DF67164559E}">
      <dgm:prSet/>
      <dgm:spPr/>
      <dgm:t>
        <a:bodyPr/>
        <a:lstStyle/>
        <a:p>
          <a:endParaRPr lang="en-US"/>
        </a:p>
      </dgm:t>
    </dgm:pt>
    <dgm:pt modelId="{1CA115F0-EF01-4234-986B-C31EF0EF47F8}">
      <dgm:prSet/>
      <dgm:spPr/>
      <dgm:t>
        <a:bodyPr/>
        <a:lstStyle/>
        <a:p>
          <a:r>
            <a:rPr lang="en-US" dirty="0">
              <a:effectLst>
                <a:outerShdw blurRad="38100" dist="38100" dir="2700000" algn="tl">
                  <a:srgbClr val="000000">
                    <a:alpha val="43137"/>
                  </a:srgbClr>
                </a:outerShdw>
              </a:effectLst>
            </a:rPr>
            <a:t>Negative feedback from troublesome individuals.</a:t>
          </a:r>
        </a:p>
      </dgm:t>
    </dgm:pt>
    <dgm:pt modelId="{02557337-F0E2-4A07-99A5-22F595123173}" type="parTrans" cxnId="{A34193A0-6A68-462C-B3B3-D4994A8625C5}">
      <dgm:prSet/>
      <dgm:spPr/>
      <dgm:t>
        <a:bodyPr/>
        <a:lstStyle/>
        <a:p>
          <a:endParaRPr lang="en-US"/>
        </a:p>
      </dgm:t>
    </dgm:pt>
    <dgm:pt modelId="{84EA2942-4CAE-422A-A80B-DFCB8B43298D}" type="sibTrans" cxnId="{A34193A0-6A68-462C-B3B3-D4994A8625C5}">
      <dgm:prSet/>
      <dgm:spPr/>
      <dgm:t>
        <a:bodyPr/>
        <a:lstStyle/>
        <a:p>
          <a:endParaRPr lang="en-US"/>
        </a:p>
      </dgm:t>
    </dgm:pt>
    <dgm:pt modelId="{2A4C4816-0ED9-48A8-9744-B715CF028D3B}">
      <dgm:prSet/>
      <dgm:spPr/>
      <dgm:t>
        <a:bodyPr/>
        <a:lstStyle/>
        <a:p>
          <a:r>
            <a:rPr lang="en-US" dirty="0">
              <a:effectLst>
                <a:outerShdw blurRad="38100" dist="38100" dir="2700000" algn="tl">
                  <a:srgbClr val="000000">
                    <a:alpha val="43137"/>
                  </a:srgbClr>
                </a:outerShdw>
              </a:effectLst>
            </a:rPr>
            <a:t>Not trained for a career outside of the church.</a:t>
          </a:r>
        </a:p>
      </dgm:t>
    </dgm:pt>
    <dgm:pt modelId="{605A699E-D388-429A-8EC5-14478150E550}" type="parTrans" cxnId="{3ED04523-BAE8-40AB-91AB-B6FB301E6ED0}">
      <dgm:prSet/>
      <dgm:spPr/>
      <dgm:t>
        <a:bodyPr/>
        <a:lstStyle/>
        <a:p>
          <a:endParaRPr lang="en-US"/>
        </a:p>
      </dgm:t>
    </dgm:pt>
    <dgm:pt modelId="{7ECA4FF9-09E0-42D3-A2EF-520F0F155782}" type="sibTrans" cxnId="{3ED04523-BAE8-40AB-91AB-B6FB301E6ED0}">
      <dgm:prSet/>
      <dgm:spPr/>
      <dgm:t>
        <a:bodyPr/>
        <a:lstStyle/>
        <a:p>
          <a:endParaRPr lang="en-US"/>
        </a:p>
      </dgm:t>
    </dgm:pt>
    <dgm:pt modelId="{373E2722-7176-44A4-8E74-2B18A8917B8B}">
      <dgm:prSet/>
      <dgm:spPr/>
      <dgm:t>
        <a:bodyPr/>
        <a:lstStyle/>
        <a:p>
          <a:r>
            <a:rPr lang="en-US" dirty="0">
              <a:effectLst>
                <a:outerShdw blurRad="38100" dist="38100" dir="2700000" algn="tl">
                  <a:srgbClr val="000000">
                    <a:alpha val="43137"/>
                  </a:srgbClr>
                </a:outerShdw>
              </a:effectLst>
            </a:rPr>
            <a:t>Guilt that taking on a career would show lack of faith.</a:t>
          </a:r>
        </a:p>
      </dgm:t>
    </dgm:pt>
    <dgm:pt modelId="{8E961064-90CC-4910-92B1-8811D69FB8A7}" type="parTrans" cxnId="{96F9CECA-BD5F-488E-858A-52C3222AB7A1}">
      <dgm:prSet/>
      <dgm:spPr/>
      <dgm:t>
        <a:bodyPr/>
        <a:lstStyle/>
        <a:p>
          <a:endParaRPr lang="en-US"/>
        </a:p>
      </dgm:t>
    </dgm:pt>
    <dgm:pt modelId="{F6262A60-4B8A-41EE-907C-F802D70BDC10}" type="sibTrans" cxnId="{96F9CECA-BD5F-488E-858A-52C3222AB7A1}">
      <dgm:prSet/>
      <dgm:spPr/>
      <dgm:t>
        <a:bodyPr/>
        <a:lstStyle/>
        <a:p>
          <a:endParaRPr lang="en-US"/>
        </a:p>
      </dgm:t>
    </dgm:pt>
    <dgm:pt modelId="{7E51DC25-9EB1-415C-B15B-BC4AFD895DC7}">
      <dgm:prSet/>
      <dgm:spPr/>
      <dgm:t>
        <a:bodyPr/>
        <a:lstStyle/>
        <a:p>
          <a:r>
            <a:rPr lang="en-US" dirty="0">
              <a:effectLst>
                <a:outerShdw blurRad="38100" dist="38100" dir="2700000" algn="tl">
                  <a:srgbClr val="000000">
                    <a:alpha val="43137"/>
                  </a:srgbClr>
                </a:outerShdw>
              </a:effectLst>
            </a:rPr>
            <a:t>Holding a career in a church that expects full-time work for part-time salary.</a:t>
          </a:r>
        </a:p>
      </dgm:t>
    </dgm:pt>
    <dgm:pt modelId="{769F1FD1-F2D3-4FBB-BADF-571ECBC19394}" type="parTrans" cxnId="{C97AE9FF-B3A5-4C74-AC31-7A352E465A7C}">
      <dgm:prSet/>
      <dgm:spPr/>
      <dgm:t>
        <a:bodyPr/>
        <a:lstStyle/>
        <a:p>
          <a:endParaRPr lang="en-US"/>
        </a:p>
      </dgm:t>
    </dgm:pt>
    <dgm:pt modelId="{75BF3D6D-58F5-463D-AC69-ECB2F2B47E5F}" type="sibTrans" cxnId="{C97AE9FF-B3A5-4C74-AC31-7A352E465A7C}">
      <dgm:prSet/>
      <dgm:spPr/>
      <dgm:t>
        <a:bodyPr/>
        <a:lstStyle/>
        <a:p>
          <a:endParaRPr lang="en-US"/>
        </a:p>
      </dgm:t>
    </dgm:pt>
    <dgm:pt modelId="{A4DB3927-F2A4-4B05-8AD7-2FF7E6885588}" type="pres">
      <dgm:prSet presAssocID="{30B2343E-547E-4060-AA25-DC05BF07F477}" presName="diagram" presStyleCnt="0">
        <dgm:presLayoutVars>
          <dgm:dir/>
          <dgm:resizeHandles val="exact"/>
        </dgm:presLayoutVars>
      </dgm:prSet>
      <dgm:spPr/>
    </dgm:pt>
    <dgm:pt modelId="{0151DA9C-808E-4FE9-952F-1E0D08386227}" type="pres">
      <dgm:prSet presAssocID="{05A6B84B-21E4-4AA6-9DAD-62B4F1F5C23B}" presName="node" presStyleLbl="node1" presStyleIdx="0" presStyleCnt="9">
        <dgm:presLayoutVars>
          <dgm:bulletEnabled val="1"/>
        </dgm:presLayoutVars>
      </dgm:prSet>
      <dgm:spPr/>
    </dgm:pt>
    <dgm:pt modelId="{8C084A5D-A08B-4995-B276-B8EAB893539A}" type="pres">
      <dgm:prSet presAssocID="{AF2EDA6A-1915-4DEC-944F-6421C5A20FCC}" presName="sibTrans" presStyleCnt="0"/>
      <dgm:spPr/>
    </dgm:pt>
    <dgm:pt modelId="{8E6C8877-72C7-4C0A-A15B-33A8C01037A0}" type="pres">
      <dgm:prSet presAssocID="{C977F5C1-60D3-4E1F-9F16-CC376689596A}" presName="node" presStyleLbl="node1" presStyleIdx="1" presStyleCnt="9">
        <dgm:presLayoutVars>
          <dgm:bulletEnabled val="1"/>
        </dgm:presLayoutVars>
      </dgm:prSet>
      <dgm:spPr/>
    </dgm:pt>
    <dgm:pt modelId="{B26A06B9-CBD7-4FD7-A16F-1671C2425429}" type="pres">
      <dgm:prSet presAssocID="{64D3291C-57E6-4C22-96B4-7F27195EF772}" presName="sibTrans" presStyleCnt="0"/>
      <dgm:spPr/>
    </dgm:pt>
    <dgm:pt modelId="{7B4950E7-280D-4E1D-9EEC-978A5EEE005A}" type="pres">
      <dgm:prSet presAssocID="{9CB15DA9-312D-4322-876B-42D109898E89}" presName="node" presStyleLbl="node1" presStyleIdx="2" presStyleCnt="9">
        <dgm:presLayoutVars>
          <dgm:bulletEnabled val="1"/>
        </dgm:presLayoutVars>
      </dgm:prSet>
      <dgm:spPr/>
    </dgm:pt>
    <dgm:pt modelId="{643741AE-3C65-44B4-A1C2-8D225B504B0E}" type="pres">
      <dgm:prSet presAssocID="{B599919F-2494-4F5B-8771-F5ECFCA27AF9}" presName="sibTrans" presStyleCnt="0"/>
      <dgm:spPr/>
    </dgm:pt>
    <dgm:pt modelId="{B726DDC7-E5BF-4E18-900C-9391F7CCA6B2}" type="pres">
      <dgm:prSet presAssocID="{73E02EA9-8D19-44E1-B4CC-1801A3FACA04}" presName="node" presStyleLbl="node1" presStyleIdx="3" presStyleCnt="9">
        <dgm:presLayoutVars>
          <dgm:bulletEnabled val="1"/>
        </dgm:presLayoutVars>
      </dgm:prSet>
      <dgm:spPr/>
    </dgm:pt>
    <dgm:pt modelId="{79CFB610-C495-45EA-8633-D47549CA8129}" type="pres">
      <dgm:prSet presAssocID="{B8F15AC1-608D-43AD-BB2D-892E6C6366BD}" presName="sibTrans" presStyleCnt="0"/>
      <dgm:spPr/>
    </dgm:pt>
    <dgm:pt modelId="{965B8399-5C1A-4D96-8118-C1383E1180C5}" type="pres">
      <dgm:prSet presAssocID="{8E620D95-A380-4385-9CC3-54D1D6EA9ED4}" presName="node" presStyleLbl="node1" presStyleIdx="4" presStyleCnt="9">
        <dgm:presLayoutVars>
          <dgm:bulletEnabled val="1"/>
        </dgm:presLayoutVars>
      </dgm:prSet>
      <dgm:spPr/>
    </dgm:pt>
    <dgm:pt modelId="{6403C792-D8AC-4BD9-9300-8ED2BB040D51}" type="pres">
      <dgm:prSet presAssocID="{3534A37A-946D-45F5-B057-6435E637BB6E}" presName="sibTrans" presStyleCnt="0"/>
      <dgm:spPr/>
    </dgm:pt>
    <dgm:pt modelId="{3634FBAB-8D01-4C3B-A152-EEEB6C620438}" type="pres">
      <dgm:prSet presAssocID="{1CA115F0-EF01-4234-986B-C31EF0EF47F8}" presName="node" presStyleLbl="node1" presStyleIdx="5" presStyleCnt="9">
        <dgm:presLayoutVars>
          <dgm:bulletEnabled val="1"/>
        </dgm:presLayoutVars>
      </dgm:prSet>
      <dgm:spPr/>
    </dgm:pt>
    <dgm:pt modelId="{BE5D5481-15C4-4D8E-AD41-1D2595DE5B4A}" type="pres">
      <dgm:prSet presAssocID="{84EA2942-4CAE-422A-A80B-DFCB8B43298D}" presName="sibTrans" presStyleCnt="0"/>
      <dgm:spPr/>
    </dgm:pt>
    <dgm:pt modelId="{7AEA4ED7-FA81-4AC2-B213-5E718438EC52}" type="pres">
      <dgm:prSet presAssocID="{2A4C4816-0ED9-48A8-9744-B715CF028D3B}" presName="node" presStyleLbl="node1" presStyleIdx="6" presStyleCnt="9">
        <dgm:presLayoutVars>
          <dgm:bulletEnabled val="1"/>
        </dgm:presLayoutVars>
      </dgm:prSet>
      <dgm:spPr/>
    </dgm:pt>
    <dgm:pt modelId="{7EA85E44-6C1B-4BF9-B5AE-FE866A1A9D73}" type="pres">
      <dgm:prSet presAssocID="{7ECA4FF9-09E0-42D3-A2EF-520F0F155782}" presName="sibTrans" presStyleCnt="0"/>
      <dgm:spPr/>
    </dgm:pt>
    <dgm:pt modelId="{B35D6F5F-A8D9-44B8-BE7A-1FB2779BC931}" type="pres">
      <dgm:prSet presAssocID="{373E2722-7176-44A4-8E74-2B18A8917B8B}" presName="node" presStyleLbl="node1" presStyleIdx="7" presStyleCnt="9">
        <dgm:presLayoutVars>
          <dgm:bulletEnabled val="1"/>
        </dgm:presLayoutVars>
      </dgm:prSet>
      <dgm:spPr/>
    </dgm:pt>
    <dgm:pt modelId="{9C756C90-E74D-470E-88F4-B670162A3625}" type="pres">
      <dgm:prSet presAssocID="{F6262A60-4B8A-41EE-907C-F802D70BDC10}" presName="sibTrans" presStyleCnt="0"/>
      <dgm:spPr/>
    </dgm:pt>
    <dgm:pt modelId="{1C66A64E-564A-4CAC-ADB5-8CD12615A463}" type="pres">
      <dgm:prSet presAssocID="{7E51DC25-9EB1-415C-B15B-BC4AFD895DC7}" presName="node" presStyleLbl="node1" presStyleIdx="8" presStyleCnt="9">
        <dgm:presLayoutVars>
          <dgm:bulletEnabled val="1"/>
        </dgm:presLayoutVars>
      </dgm:prSet>
      <dgm:spPr/>
    </dgm:pt>
  </dgm:ptLst>
  <dgm:cxnLst>
    <dgm:cxn modelId="{2EE58F16-CF5D-47D0-B9FA-5940363DA46D}" srcId="{30B2343E-547E-4060-AA25-DC05BF07F477}" destId="{9CB15DA9-312D-4322-876B-42D109898E89}" srcOrd="2" destOrd="0" parTransId="{24692CC9-688B-4002-9F38-C7A7CF379E15}" sibTransId="{B599919F-2494-4F5B-8771-F5ECFCA27AF9}"/>
    <dgm:cxn modelId="{3ED04523-BAE8-40AB-91AB-B6FB301E6ED0}" srcId="{30B2343E-547E-4060-AA25-DC05BF07F477}" destId="{2A4C4816-0ED9-48A8-9744-B715CF028D3B}" srcOrd="6" destOrd="0" parTransId="{605A699E-D388-429A-8EC5-14478150E550}" sibTransId="{7ECA4FF9-09E0-42D3-A2EF-520F0F155782}"/>
    <dgm:cxn modelId="{C70FD93D-DB74-4F16-A20D-C16A944B32E8}" srcId="{30B2343E-547E-4060-AA25-DC05BF07F477}" destId="{05A6B84B-21E4-4AA6-9DAD-62B4F1F5C23B}" srcOrd="0" destOrd="0" parTransId="{AC34E091-4AF9-4D2A-8DA3-D31841A107C4}" sibTransId="{AF2EDA6A-1915-4DEC-944F-6421C5A20FCC}"/>
    <dgm:cxn modelId="{9BBF493E-4B7D-45CB-B56B-8DF67164559E}" srcId="{30B2343E-547E-4060-AA25-DC05BF07F477}" destId="{8E620D95-A380-4385-9CC3-54D1D6EA9ED4}" srcOrd="4" destOrd="0" parTransId="{400E04B3-3B20-4032-BB2D-8B1723E76975}" sibTransId="{3534A37A-946D-45F5-B057-6435E637BB6E}"/>
    <dgm:cxn modelId="{A7090642-9F6E-4E0D-97B7-CA41A0E045C9}" type="presOf" srcId="{05A6B84B-21E4-4AA6-9DAD-62B4F1F5C23B}" destId="{0151DA9C-808E-4FE9-952F-1E0D08386227}" srcOrd="0" destOrd="0" presId="urn:microsoft.com/office/officeart/2005/8/layout/default"/>
    <dgm:cxn modelId="{6ED20568-D821-4A86-BD67-9CF6C8E6C8D4}" type="presOf" srcId="{7E51DC25-9EB1-415C-B15B-BC4AFD895DC7}" destId="{1C66A64E-564A-4CAC-ADB5-8CD12615A463}" srcOrd="0" destOrd="0" presId="urn:microsoft.com/office/officeart/2005/8/layout/default"/>
    <dgm:cxn modelId="{2D04D986-B6C7-4D27-91CE-25B7120DA042}" type="presOf" srcId="{373E2722-7176-44A4-8E74-2B18A8917B8B}" destId="{B35D6F5F-A8D9-44B8-BE7A-1FB2779BC931}" srcOrd="0" destOrd="0" presId="urn:microsoft.com/office/officeart/2005/8/layout/default"/>
    <dgm:cxn modelId="{A34193A0-6A68-462C-B3B3-D4994A8625C5}" srcId="{30B2343E-547E-4060-AA25-DC05BF07F477}" destId="{1CA115F0-EF01-4234-986B-C31EF0EF47F8}" srcOrd="5" destOrd="0" parTransId="{02557337-F0E2-4A07-99A5-22F595123173}" sibTransId="{84EA2942-4CAE-422A-A80B-DFCB8B43298D}"/>
    <dgm:cxn modelId="{A6288BB4-AEC2-4A3A-B2AF-A76FBF3AE0C6}" type="presOf" srcId="{C977F5C1-60D3-4E1F-9F16-CC376689596A}" destId="{8E6C8877-72C7-4C0A-A15B-33A8C01037A0}" srcOrd="0" destOrd="0" presId="urn:microsoft.com/office/officeart/2005/8/layout/default"/>
    <dgm:cxn modelId="{692DC9B9-1D31-4A35-AA35-1CC96B24AB7E}" type="presOf" srcId="{73E02EA9-8D19-44E1-B4CC-1801A3FACA04}" destId="{B726DDC7-E5BF-4E18-900C-9391F7CCA6B2}" srcOrd="0" destOrd="0" presId="urn:microsoft.com/office/officeart/2005/8/layout/default"/>
    <dgm:cxn modelId="{AF6E8BBD-F46F-4A82-9CDE-7320A67ACC82}" type="presOf" srcId="{8E620D95-A380-4385-9CC3-54D1D6EA9ED4}" destId="{965B8399-5C1A-4D96-8118-C1383E1180C5}" srcOrd="0" destOrd="0" presId="urn:microsoft.com/office/officeart/2005/8/layout/default"/>
    <dgm:cxn modelId="{96F9CECA-BD5F-488E-858A-52C3222AB7A1}" srcId="{30B2343E-547E-4060-AA25-DC05BF07F477}" destId="{373E2722-7176-44A4-8E74-2B18A8917B8B}" srcOrd="7" destOrd="0" parTransId="{8E961064-90CC-4910-92B1-8811D69FB8A7}" sibTransId="{F6262A60-4B8A-41EE-907C-F802D70BDC10}"/>
    <dgm:cxn modelId="{687CE7CC-55EA-4B2E-A8D1-ADDBFB7F5B76}" type="presOf" srcId="{2A4C4816-0ED9-48A8-9744-B715CF028D3B}" destId="{7AEA4ED7-FA81-4AC2-B213-5E718438EC52}" srcOrd="0" destOrd="0" presId="urn:microsoft.com/office/officeart/2005/8/layout/default"/>
    <dgm:cxn modelId="{4F809ED9-C527-4194-9929-34FD59FA5568}" type="presOf" srcId="{9CB15DA9-312D-4322-876B-42D109898E89}" destId="{7B4950E7-280D-4E1D-9EEC-978A5EEE005A}" srcOrd="0" destOrd="0" presId="urn:microsoft.com/office/officeart/2005/8/layout/default"/>
    <dgm:cxn modelId="{D7E7C4E1-C018-401E-904D-55ACF02BC315}" type="presOf" srcId="{1CA115F0-EF01-4234-986B-C31EF0EF47F8}" destId="{3634FBAB-8D01-4C3B-A152-EEEB6C620438}" srcOrd="0" destOrd="0" presId="urn:microsoft.com/office/officeart/2005/8/layout/default"/>
    <dgm:cxn modelId="{08BC48E9-79F4-4921-9DA1-A413153DD04A}" srcId="{30B2343E-547E-4060-AA25-DC05BF07F477}" destId="{73E02EA9-8D19-44E1-B4CC-1801A3FACA04}" srcOrd="3" destOrd="0" parTransId="{0B6EC717-FCA0-480B-8BCF-23E03204D30F}" sibTransId="{B8F15AC1-608D-43AD-BB2D-892E6C6366BD}"/>
    <dgm:cxn modelId="{208F91F0-F032-4102-B048-0A35EBEC2F1B}" srcId="{30B2343E-547E-4060-AA25-DC05BF07F477}" destId="{C977F5C1-60D3-4E1F-9F16-CC376689596A}" srcOrd="1" destOrd="0" parTransId="{173974CD-A5B9-4C62-91A4-FF52FDBDD475}" sibTransId="{64D3291C-57E6-4C22-96B4-7F27195EF772}"/>
    <dgm:cxn modelId="{9A7CECF1-4A2E-4A54-83B7-017011D2F529}" type="presOf" srcId="{30B2343E-547E-4060-AA25-DC05BF07F477}" destId="{A4DB3927-F2A4-4B05-8AD7-2FF7E6885588}" srcOrd="0" destOrd="0" presId="urn:microsoft.com/office/officeart/2005/8/layout/default"/>
    <dgm:cxn modelId="{C97AE9FF-B3A5-4C74-AC31-7A352E465A7C}" srcId="{30B2343E-547E-4060-AA25-DC05BF07F477}" destId="{7E51DC25-9EB1-415C-B15B-BC4AFD895DC7}" srcOrd="8" destOrd="0" parTransId="{769F1FD1-F2D3-4FBB-BADF-571ECBC19394}" sibTransId="{75BF3D6D-58F5-463D-AC69-ECB2F2B47E5F}"/>
    <dgm:cxn modelId="{B44449CD-9A40-494B-86AE-D726D511DF47}" type="presParOf" srcId="{A4DB3927-F2A4-4B05-8AD7-2FF7E6885588}" destId="{0151DA9C-808E-4FE9-952F-1E0D08386227}" srcOrd="0" destOrd="0" presId="urn:microsoft.com/office/officeart/2005/8/layout/default"/>
    <dgm:cxn modelId="{B7DD0372-1C3C-48ED-BD73-683DDE212E03}" type="presParOf" srcId="{A4DB3927-F2A4-4B05-8AD7-2FF7E6885588}" destId="{8C084A5D-A08B-4995-B276-B8EAB893539A}" srcOrd="1" destOrd="0" presId="urn:microsoft.com/office/officeart/2005/8/layout/default"/>
    <dgm:cxn modelId="{CDDC3CA5-6040-40A6-8C67-F544823756E3}" type="presParOf" srcId="{A4DB3927-F2A4-4B05-8AD7-2FF7E6885588}" destId="{8E6C8877-72C7-4C0A-A15B-33A8C01037A0}" srcOrd="2" destOrd="0" presId="urn:microsoft.com/office/officeart/2005/8/layout/default"/>
    <dgm:cxn modelId="{58DFE35A-9F4E-478A-9F26-ED1CFCBB742C}" type="presParOf" srcId="{A4DB3927-F2A4-4B05-8AD7-2FF7E6885588}" destId="{B26A06B9-CBD7-4FD7-A16F-1671C2425429}" srcOrd="3" destOrd="0" presId="urn:microsoft.com/office/officeart/2005/8/layout/default"/>
    <dgm:cxn modelId="{C352FBC9-E986-42DE-9642-C5140E5661BA}" type="presParOf" srcId="{A4DB3927-F2A4-4B05-8AD7-2FF7E6885588}" destId="{7B4950E7-280D-4E1D-9EEC-978A5EEE005A}" srcOrd="4" destOrd="0" presId="urn:microsoft.com/office/officeart/2005/8/layout/default"/>
    <dgm:cxn modelId="{5E027252-8A6E-43FF-BFF6-D37C99B126E9}" type="presParOf" srcId="{A4DB3927-F2A4-4B05-8AD7-2FF7E6885588}" destId="{643741AE-3C65-44B4-A1C2-8D225B504B0E}" srcOrd="5" destOrd="0" presId="urn:microsoft.com/office/officeart/2005/8/layout/default"/>
    <dgm:cxn modelId="{B5C8967A-0674-498E-921B-E3CC89652502}" type="presParOf" srcId="{A4DB3927-F2A4-4B05-8AD7-2FF7E6885588}" destId="{B726DDC7-E5BF-4E18-900C-9391F7CCA6B2}" srcOrd="6" destOrd="0" presId="urn:microsoft.com/office/officeart/2005/8/layout/default"/>
    <dgm:cxn modelId="{26FD8ECB-2329-4A7F-8C47-7EE799BCA735}" type="presParOf" srcId="{A4DB3927-F2A4-4B05-8AD7-2FF7E6885588}" destId="{79CFB610-C495-45EA-8633-D47549CA8129}" srcOrd="7" destOrd="0" presId="urn:microsoft.com/office/officeart/2005/8/layout/default"/>
    <dgm:cxn modelId="{687B3EFB-C6BD-4001-84E3-19EE979D876D}" type="presParOf" srcId="{A4DB3927-F2A4-4B05-8AD7-2FF7E6885588}" destId="{965B8399-5C1A-4D96-8118-C1383E1180C5}" srcOrd="8" destOrd="0" presId="urn:microsoft.com/office/officeart/2005/8/layout/default"/>
    <dgm:cxn modelId="{0093AFE1-D22D-4D38-879F-75A4B3C644EF}" type="presParOf" srcId="{A4DB3927-F2A4-4B05-8AD7-2FF7E6885588}" destId="{6403C792-D8AC-4BD9-9300-8ED2BB040D51}" srcOrd="9" destOrd="0" presId="urn:microsoft.com/office/officeart/2005/8/layout/default"/>
    <dgm:cxn modelId="{CFEA3873-C446-47A1-AAF6-AB2C9812A9E0}" type="presParOf" srcId="{A4DB3927-F2A4-4B05-8AD7-2FF7E6885588}" destId="{3634FBAB-8D01-4C3B-A152-EEEB6C620438}" srcOrd="10" destOrd="0" presId="urn:microsoft.com/office/officeart/2005/8/layout/default"/>
    <dgm:cxn modelId="{DF39B073-DD7E-41BF-9C01-6777646D682A}" type="presParOf" srcId="{A4DB3927-F2A4-4B05-8AD7-2FF7E6885588}" destId="{BE5D5481-15C4-4D8E-AD41-1D2595DE5B4A}" srcOrd="11" destOrd="0" presId="urn:microsoft.com/office/officeart/2005/8/layout/default"/>
    <dgm:cxn modelId="{BE69682A-1D69-4284-9008-63A13CD7F362}" type="presParOf" srcId="{A4DB3927-F2A4-4B05-8AD7-2FF7E6885588}" destId="{7AEA4ED7-FA81-4AC2-B213-5E718438EC52}" srcOrd="12" destOrd="0" presId="urn:microsoft.com/office/officeart/2005/8/layout/default"/>
    <dgm:cxn modelId="{5ED686A8-26BE-489F-95C1-DF342011BFC0}" type="presParOf" srcId="{A4DB3927-F2A4-4B05-8AD7-2FF7E6885588}" destId="{7EA85E44-6C1B-4BF9-B5AE-FE866A1A9D73}" srcOrd="13" destOrd="0" presId="urn:microsoft.com/office/officeart/2005/8/layout/default"/>
    <dgm:cxn modelId="{F5976460-A0F7-4615-A137-F0C618FF2D6B}" type="presParOf" srcId="{A4DB3927-F2A4-4B05-8AD7-2FF7E6885588}" destId="{B35D6F5F-A8D9-44B8-BE7A-1FB2779BC931}" srcOrd="14" destOrd="0" presId="urn:microsoft.com/office/officeart/2005/8/layout/default"/>
    <dgm:cxn modelId="{A0E44E7A-0CAE-4C00-9789-4DD26437FFE4}" type="presParOf" srcId="{A4DB3927-F2A4-4B05-8AD7-2FF7E6885588}" destId="{9C756C90-E74D-470E-88F4-B670162A3625}" srcOrd="15" destOrd="0" presId="urn:microsoft.com/office/officeart/2005/8/layout/default"/>
    <dgm:cxn modelId="{4CBE188E-C984-4E40-8963-675211F43461}" type="presParOf" srcId="{A4DB3927-F2A4-4B05-8AD7-2FF7E6885588}" destId="{1C66A64E-564A-4CAC-ADB5-8CD12615A463}"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104F88-AC2D-44FE-80A8-949B4FF1ECD5}">
      <dsp:nvSpPr>
        <dsp:cNvPr id="0" name=""/>
        <dsp:cNvSpPr/>
      </dsp:nvSpPr>
      <dsp:spPr>
        <a:xfrm>
          <a:off x="0" y="437723"/>
          <a:ext cx="6263640" cy="8751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70% say they have a lower self-image now than when they first started.</a:t>
          </a:r>
        </a:p>
      </dsp:txBody>
      <dsp:txXfrm>
        <a:off x="42722" y="480445"/>
        <a:ext cx="6178196" cy="789716"/>
      </dsp:txXfrm>
    </dsp:sp>
    <dsp:sp modelId="{E5528B39-855C-40BD-B420-14ADEA8B8182}">
      <dsp:nvSpPr>
        <dsp:cNvPr id="0" name=""/>
        <dsp:cNvSpPr/>
      </dsp:nvSpPr>
      <dsp:spPr>
        <a:xfrm>
          <a:off x="0" y="1376243"/>
          <a:ext cx="6263640" cy="875160"/>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90% feel they are inadequately trained to cope with  demands of ministry.</a:t>
          </a:r>
        </a:p>
      </dsp:txBody>
      <dsp:txXfrm>
        <a:off x="42722" y="1418965"/>
        <a:ext cx="6178196" cy="789716"/>
      </dsp:txXfrm>
    </dsp:sp>
    <dsp:sp modelId="{C0578026-FC7A-475D-8F67-09FF99E5BE2F}">
      <dsp:nvSpPr>
        <dsp:cNvPr id="0" name=""/>
        <dsp:cNvSpPr/>
      </dsp:nvSpPr>
      <dsp:spPr>
        <a:xfrm>
          <a:off x="0" y="2314763"/>
          <a:ext cx="6263640" cy="87516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50% of pastors indicated that they would leave the ministry if they had another way to earn a living. </a:t>
          </a:r>
        </a:p>
      </dsp:txBody>
      <dsp:txXfrm>
        <a:off x="42722" y="2357485"/>
        <a:ext cx="6178196" cy="789716"/>
      </dsp:txXfrm>
    </dsp:sp>
    <dsp:sp modelId="{FC298DA5-099F-4B53-9192-4B2E89326FA4}">
      <dsp:nvSpPr>
        <dsp:cNvPr id="0" name=""/>
        <dsp:cNvSpPr/>
      </dsp:nvSpPr>
      <dsp:spPr>
        <a:xfrm>
          <a:off x="0" y="3253284"/>
          <a:ext cx="6263640" cy="875160"/>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Another survey estimates that nearly half of all pastors resign before reaching five years of service.</a:t>
          </a:r>
        </a:p>
      </dsp:txBody>
      <dsp:txXfrm>
        <a:off x="42722" y="3296006"/>
        <a:ext cx="6178196" cy="789716"/>
      </dsp:txXfrm>
    </dsp:sp>
    <dsp:sp modelId="{5FA67174-2667-4124-8C79-61D8105B4C34}">
      <dsp:nvSpPr>
        <dsp:cNvPr id="0" name=""/>
        <dsp:cNvSpPr/>
      </dsp:nvSpPr>
      <dsp:spPr>
        <a:xfrm>
          <a:off x="0" y="4191804"/>
          <a:ext cx="6263640" cy="87516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A different survey puts pastors near the bottom of cultural esteem, immediately above car salesmen.</a:t>
          </a:r>
        </a:p>
      </dsp:txBody>
      <dsp:txXfrm>
        <a:off x="42722" y="4234526"/>
        <a:ext cx="6178196" cy="78971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1DA9C-808E-4FE9-952F-1E0D08386227}">
      <dsp:nvSpPr>
        <dsp:cNvPr id="0" name=""/>
        <dsp:cNvSpPr/>
      </dsp:nvSpPr>
      <dsp:spPr>
        <a:xfrm>
          <a:off x="1117282"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Decreasing church attendance.</a:t>
          </a:r>
        </a:p>
      </dsp:txBody>
      <dsp:txXfrm>
        <a:off x="1117282" y="518"/>
        <a:ext cx="2587823" cy="1552694"/>
      </dsp:txXfrm>
    </dsp:sp>
    <dsp:sp modelId="{8E6C8877-72C7-4C0A-A15B-33A8C01037A0}">
      <dsp:nvSpPr>
        <dsp:cNvPr id="0" name=""/>
        <dsp:cNvSpPr/>
      </dsp:nvSpPr>
      <dsp:spPr>
        <a:xfrm>
          <a:off x="3963888"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Peer comparison.</a:t>
          </a:r>
        </a:p>
      </dsp:txBody>
      <dsp:txXfrm>
        <a:off x="3963888" y="518"/>
        <a:ext cx="2587823" cy="1552694"/>
      </dsp:txXfrm>
    </dsp:sp>
    <dsp:sp modelId="{7B4950E7-280D-4E1D-9EEC-978A5EEE005A}">
      <dsp:nvSpPr>
        <dsp:cNvPr id="0" name=""/>
        <dsp:cNvSpPr/>
      </dsp:nvSpPr>
      <dsp:spPr>
        <a:xfrm>
          <a:off x="6810494"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Increased living costs coupled with static income.</a:t>
          </a:r>
        </a:p>
      </dsp:txBody>
      <dsp:txXfrm>
        <a:off x="6810494" y="518"/>
        <a:ext cx="2587823" cy="1552694"/>
      </dsp:txXfrm>
    </dsp:sp>
    <dsp:sp modelId="{B726DDC7-E5BF-4E18-900C-9391F7CCA6B2}">
      <dsp:nvSpPr>
        <dsp:cNvPr id="0" name=""/>
        <dsp:cNvSpPr/>
      </dsp:nvSpPr>
      <dsp:spPr>
        <a:xfrm>
          <a:off x="1117282"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No control over time—on call 24/7.</a:t>
          </a:r>
        </a:p>
      </dsp:txBody>
      <dsp:txXfrm>
        <a:off x="1117282" y="1811994"/>
        <a:ext cx="2587823" cy="1552694"/>
      </dsp:txXfrm>
    </dsp:sp>
    <dsp:sp modelId="{965B8399-5C1A-4D96-8118-C1383E1180C5}">
      <dsp:nvSpPr>
        <dsp:cNvPr id="0" name=""/>
        <dsp:cNvSpPr/>
      </dsp:nvSpPr>
      <dsp:spPr>
        <a:xfrm>
          <a:off x="3963888"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Fear of open conversation with church about family needs.</a:t>
          </a:r>
        </a:p>
      </dsp:txBody>
      <dsp:txXfrm>
        <a:off x="3963888" y="1811994"/>
        <a:ext cx="2587823" cy="1552694"/>
      </dsp:txXfrm>
    </dsp:sp>
    <dsp:sp modelId="{3634FBAB-8D01-4C3B-A152-EEEB6C620438}">
      <dsp:nvSpPr>
        <dsp:cNvPr id="0" name=""/>
        <dsp:cNvSpPr/>
      </dsp:nvSpPr>
      <dsp:spPr>
        <a:xfrm>
          <a:off x="6810494"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Negative feedback from troublesome individuals.</a:t>
          </a:r>
        </a:p>
      </dsp:txBody>
      <dsp:txXfrm>
        <a:off x="6810494" y="1811994"/>
        <a:ext cx="2587823" cy="1552694"/>
      </dsp:txXfrm>
    </dsp:sp>
    <dsp:sp modelId="{7AEA4ED7-FA81-4AC2-B213-5E718438EC52}">
      <dsp:nvSpPr>
        <dsp:cNvPr id="0" name=""/>
        <dsp:cNvSpPr/>
      </dsp:nvSpPr>
      <dsp:spPr>
        <a:xfrm>
          <a:off x="1117282"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Not trained for a career outside of the church.</a:t>
          </a:r>
        </a:p>
      </dsp:txBody>
      <dsp:txXfrm>
        <a:off x="1117282" y="3623470"/>
        <a:ext cx="2587823" cy="1552694"/>
      </dsp:txXfrm>
    </dsp:sp>
    <dsp:sp modelId="{B35D6F5F-A8D9-44B8-BE7A-1FB2779BC931}">
      <dsp:nvSpPr>
        <dsp:cNvPr id="0" name=""/>
        <dsp:cNvSpPr/>
      </dsp:nvSpPr>
      <dsp:spPr>
        <a:xfrm>
          <a:off x="3963888"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Guilt that taking on a career would show lack of faith.</a:t>
          </a:r>
        </a:p>
      </dsp:txBody>
      <dsp:txXfrm>
        <a:off x="3963888" y="3623470"/>
        <a:ext cx="2587823" cy="1552694"/>
      </dsp:txXfrm>
    </dsp:sp>
    <dsp:sp modelId="{1C66A64E-564A-4CAC-ADB5-8CD12615A463}">
      <dsp:nvSpPr>
        <dsp:cNvPr id="0" name=""/>
        <dsp:cNvSpPr/>
      </dsp:nvSpPr>
      <dsp:spPr>
        <a:xfrm>
          <a:off x="6810494"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Holding a career in a church that expects full-time work for part-time salary.</a:t>
          </a:r>
        </a:p>
      </dsp:txBody>
      <dsp:txXfrm>
        <a:off x="6810494" y="3623470"/>
        <a:ext cx="2587823" cy="155269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1DA9C-808E-4FE9-952F-1E0D08386227}">
      <dsp:nvSpPr>
        <dsp:cNvPr id="0" name=""/>
        <dsp:cNvSpPr/>
      </dsp:nvSpPr>
      <dsp:spPr>
        <a:xfrm>
          <a:off x="1117282"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Decreasing church attendance.</a:t>
          </a:r>
        </a:p>
      </dsp:txBody>
      <dsp:txXfrm>
        <a:off x="1117282" y="518"/>
        <a:ext cx="2587823" cy="1552694"/>
      </dsp:txXfrm>
    </dsp:sp>
    <dsp:sp modelId="{8E6C8877-72C7-4C0A-A15B-33A8C01037A0}">
      <dsp:nvSpPr>
        <dsp:cNvPr id="0" name=""/>
        <dsp:cNvSpPr/>
      </dsp:nvSpPr>
      <dsp:spPr>
        <a:xfrm>
          <a:off x="3963888"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Peer comparison.</a:t>
          </a:r>
        </a:p>
      </dsp:txBody>
      <dsp:txXfrm>
        <a:off x="3963888" y="518"/>
        <a:ext cx="2587823" cy="1552694"/>
      </dsp:txXfrm>
    </dsp:sp>
    <dsp:sp modelId="{7B4950E7-280D-4E1D-9EEC-978A5EEE005A}">
      <dsp:nvSpPr>
        <dsp:cNvPr id="0" name=""/>
        <dsp:cNvSpPr/>
      </dsp:nvSpPr>
      <dsp:spPr>
        <a:xfrm>
          <a:off x="6810494"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Increased living costs coupled with static income.</a:t>
          </a:r>
        </a:p>
      </dsp:txBody>
      <dsp:txXfrm>
        <a:off x="6810494" y="518"/>
        <a:ext cx="2587823" cy="1552694"/>
      </dsp:txXfrm>
    </dsp:sp>
    <dsp:sp modelId="{B726DDC7-E5BF-4E18-900C-9391F7CCA6B2}">
      <dsp:nvSpPr>
        <dsp:cNvPr id="0" name=""/>
        <dsp:cNvSpPr/>
      </dsp:nvSpPr>
      <dsp:spPr>
        <a:xfrm>
          <a:off x="1117282"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No control over time—on call 24/7.</a:t>
          </a:r>
        </a:p>
      </dsp:txBody>
      <dsp:txXfrm>
        <a:off x="1117282" y="1811994"/>
        <a:ext cx="2587823" cy="1552694"/>
      </dsp:txXfrm>
    </dsp:sp>
    <dsp:sp modelId="{965B8399-5C1A-4D96-8118-C1383E1180C5}">
      <dsp:nvSpPr>
        <dsp:cNvPr id="0" name=""/>
        <dsp:cNvSpPr/>
      </dsp:nvSpPr>
      <dsp:spPr>
        <a:xfrm>
          <a:off x="3963888"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Fear of open conversation with church about family needs.</a:t>
          </a:r>
        </a:p>
      </dsp:txBody>
      <dsp:txXfrm>
        <a:off x="3963888" y="1811994"/>
        <a:ext cx="2587823" cy="1552694"/>
      </dsp:txXfrm>
    </dsp:sp>
    <dsp:sp modelId="{3634FBAB-8D01-4C3B-A152-EEEB6C620438}">
      <dsp:nvSpPr>
        <dsp:cNvPr id="0" name=""/>
        <dsp:cNvSpPr/>
      </dsp:nvSpPr>
      <dsp:spPr>
        <a:xfrm>
          <a:off x="6810494"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Negative feedback from troublesome individuals.</a:t>
          </a:r>
        </a:p>
      </dsp:txBody>
      <dsp:txXfrm>
        <a:off x="6810494" y="1811994"/>
        <a:ext cx="2587823" cy="1552694"/>
      </dsp:txXfrm>
    </dsp:sp>
    <dsp:sp modelId="{7AEA4ED7-FA81-4AC2-B213-5E718438EC52}">
      <dsp:nvSpPr>
        <dsp:cNvPr id="0" name=""/>
        <dsp:cNvSpPr/>
      </dsp:nvSpPr>
      <dsp:spPr>
        <a:xfrm>
          <a:off x="1117282"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Not trained for a career outside of the church.</a:t>
          </a:r>
        </a:p>
      </dsp:txBody>
      <dsp:txXfrm>
        <a:off x="1117282" y="3623470"/>
        <a:ext cx="2587823" cy="1552694"/>
      </dsp:txXfrm>
    </dsp:sp>
    <dsp:sp modelId="{B35D6F5F-A8D9-44B8-BE7A-1FB2779BC931}">
      <dsp:nvSpPr>
        <dsp:cNvPr id="0" name=""/>
        <dsp:cNvSpPr/>
      </dsp:nvSpPr>
      <dsp:spPr>
        <a:xfrm>
          <a:off x="3963888"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Guilt that taking on a career would show lack of faith.</a:t>
          </a:r>
        </a:p>
      </dsp:txBody>
      <dsp:txXfrm>
        <a:off x="3963888" y="3623470"/>
        <a:ext cx="2587823" cy="1552694"/>
      </dsp:txXfrm>
    </dsp:sp>
    <dsp:sp modelId="{1C66A64E-564A-4CAC-ADB5-8CD12615A463}">
      <dsp:nvSpPr>
        <dsp:cNvPr id="0" name=""/>
        <dsp:cNvSpPr/>
      </dsp:nvSpPr>
      <dsp:spPr>
        <a:xfrm>
          <a:off x="6810494"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Holding a career in a church that expects full-time work for part-time salary.</a:t>
          </a:r>
        </a:p>
      </dsp:txBody>
      <dsp:txXfrm>
        <a:off x="6810494" y="3623470"/>
        <a:ext cx="2587823" cy="155269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1DA9C-808E-4FE9-952F-1E0D08386227}">
      <dsp:nvSpPr>
        <dsp:cNvPr id="0" name=""/>
        <dsp:cNvSpPr/>
      </dsp:nvSpPr>
      <dsp:spPr>
        <a:xfrm>
          <a:off x="1117282"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Decreasing church attendance.</a:t>
          </a:r>
        </a:p>
      </dsp:txBody>
      <dsp:txXfrm>
        <a:off x="1117282" y="518"/>
        <a:ext cx="2587823" cy="1552694"/>
      </dsp:txXfrm>
    </dsp:sp>
    <dsp:sp modelId="{8E6C8877-72C7-4C0A-A15B-33A8C01037A0}">
      <dsp:nvSpPr>
        <dsp:cNvPr id="0" name=""/>
        <dsp:cNvSpPr/>
      </dsp:nvSpPr>
      <dsp:spPr>
        <a:xfrm>
          <a:off x="3963888"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Peer comparison.</a:t>
          </a:r>
        </a:p>
      </dsp:txBody>
      <dsp:txXfrm>
        <a:off x="3963888" y="518"/>
        <a:ext cx="2587823" cy="1552694"/>
      </dsp:txXfrm>
    </dsp:sp>
    <dsp:sp modelId="{7B4950E7-280D-4E1D-9EEC-978A5EEE005A}">
      <dsp:nvSpPr>
        <dsp:cNvPr id="0" name=""/>
        <dsp:cNvSpPr/>
      </dsp:nvSpPr>
      <dsp:spPr>
        <a:xfrm>
          <a:off x="6810494"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Increased living costs coupled with static income.</a:t>
          </a:r>
        </a:p>
      </dsp:txBody>
      <dsp:txXfrm>
        <a:off x="6810494" y="518"/>
        <a:ext cx="2587823" cy="1552694"/>
      </dsp:txXfrm>
    </dsp:sp>
    <dsp:sp modelId="{B726DDC7-E5BF-4E18-900C-9391F7CCA6B2}">
      <dsp:nvSpPr>
        <dsp:cNvPr id="0" name=""/>
        <dsp:cNvSpPr/>
      </dsp:nvSpPr>
      <dsp:spPr>
        <a:xfrm>
          <a:off x="1117282"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No control over time—on call 24/7.</a:t>
          </a:r>
        </a:p>
      </dsp:txBody>
      <dsp:txXfrm>
        <a:off x="1117282" y="1811994"/>
        <a:ext cx="2587823" cy="1552694"/>
      </dsp:txXfrm>
    </dsp:sp>
    <dsp:sp modelId="{965B8399-5C1A-4D96-8118-C1383E1180C5}">
      <dsp:nvSpPr>
        <dsp:cNvPr id="0" name=""/>
        <dsp:cNvSpPr/>
      </dsp:nvSpPr>
      <dsp:spPr>
        <a:xfrm>
          <a:off x="3963888"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Fear of open conversation with church about family needs.</a:t>
          </a:r>
        </a:p>
      </dsp:txBody>
      <dsp:txXfrm>
        <a:off x="3963888" y="1811994"/>
        <a:ext cx="2587823" cy="1552694"/>
      </dsp:txXfrm>
    </dsp:sp>
    <dsp:sp modelId="{3634FBAB-8D01-4C3B-A152-EEEB6C620438}">
      <dsp:nvSpPr>
        <dsp:cNvPr id="0" name=""/>
        <dsp:cNvSpPr/>
      </dsp:nvSpPr>
      <dsp:spPr>
        <a:xfrm>
          <a:off x="6810494"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Negative feedback from troublesome individuals.</a:t>
          </a:r>
        </a:p>
      </dsp:txBody>
      <dsp:txXfrm>
        <a:off x="6810494" y="1811994"/>
        <a:ext cx="2587823" cy="1552694"/>
      </dsp:txXfrm>
    </dsp:sp>
    <dsp:sp modelId="{7AEA4ED7-FA81-4AC2-B213-5E718438EC52}">
      <dsp:nvSpPr>
        <dsp:cNvPr id="0" name=""/>
        <dsp:cNvSpPr/>
      </dsp:nvSpPr>
      <dsp:spPr>
        <a:xfrm>
          <a:off x="1117282"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Not trained for a career outside of the church.</a:t>
          </a:r>
        </a:p>
      </dsp:txBody>
      <dsp:txXfrm>
        <a:off x="1117282" y="3623470"/>
        <a:ext cx="2587823" cy="1552694"/>
      </dsp:txXfrm>
    </dsp:sp>
    <dsp:sp modelId="{B35D6F5F-A8D9-44B8-BE7A-1FB2779BC931}">
      <dsp:nvSpPr>
        <dsp:cNvPr id="0" name=""/>
        <dsp:cNvSpPr/>
      </dsp:nvSpPr>
      <dsp:spPr>
        <a:xfrm>
          <a:off x="3963888"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Guilt that taking on a career would show lack of faith.</a:t>
          </a:r>
        </a:p>
      </dsp:txBody>
      <dsp:txXfrm>
        <a:off x="3963888" y="3623470"/>
        <a:ext cx="2587823" cy="1552694"/>
      </dsp:txXfrm>
    </dsp:sp>
    <dsp:sp modelId="{1C66A64E-564A-4CAC-ADB5-8CD12615A463}">
      <dsp:nvSpPr>
        <dsp:cNvPr id="0" name=""/>
        <dsp:cNvSpPr/>
      </dsp:nvSpPr>
      <dsp:spPr>
        <a:xfrm>
          <a:off x="6810494"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Holding a career in a church that expects full-time work for part-time salary.</a:t>
          </a:r>
        </a:p>
      </dsp:txBody>
      <dsp:txXfrm>
        <a:off x="6810494" y="3623470"/>
        <a:ext cx="2587823" cy="155269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1DA9C-808E-4FE9-952F-1E0D08386227}">
      <dsp:nvSpPr>
        <dsp:cNvPr id="0" name=""/>
        <dsp:cNvSpPr/>
      </dsp:nvSpPr>
      <dsp:spPr>
        <a:xfrm>
          <a:off x="1117282"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Decreasing church attendance.</a:t>
          </a:r>
        </a:p>
      </dsp:txBody>
      <dsp:txXfrm>
        <a:off x="1117282" y="518"/>
        <a:ext cx="2587823" cy="1552694"/>
      </dsp:txXfrm>
    </dsp:sp>
    <dsp:sp modelId="{8E6C8877-72C7-4C0A-A15B-33A8C01037A0}">
      <dsp:nvSpPr>
        <dsp:cNvPr id="0" name=""/>
        <dsp:cNvSpPr/>
      </dsp:nvSpPr>
      <dsp:spPr>
        <a:xfrm>
          <a:off x="3963888"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Peer comparison.</a:t>
          </a:r>
        </a:p>
      </dsp:txBody>
      <dsp:txXfrm>
        <a:off x="3963888" y="518"/>
        <a:ext cx="2587823" cy="1552694"/>
      </dsp:txXfrm>
    </dsp:sp>
    <dsp:sp modelId="{7B4950E7-280D-4E1D-9EEC-978A5EEE005A}">
      <dsp:nvSpPr>
        <dsp:cNvPr id="0" name=""/>
        <dsp:cNvSpPr/>
      </dsp:nvSpPr>
      <dsp:spPr>
        <a:xfrm>
          <a:off x="6810494"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Increased living costs coupled with static income.</a:t>
          </a:r>
        </a:p>
      </dsp:txBody>
      <dsp:txXfrm>
        <a:off x="6810494" y="518"/>
        <a:ext cx="2587823" cy="1552694"/>
      </dsp:txXfrm>
    </dsp:sp>
    <dsp:sp modelId="{B726DDC7-E5BF-4E18-900C-9391F7CCA6B2}">
      <dsp:nvSpPr>
        <dsp:cNvPr id="0" name=""/>
        <dsp:cNvSpPr/>
      </dsp:nvSpPr>
      <dsp:spPr>
        <a:xfrm>
          <a:off x="1117282"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No control over time—on call 24/7.</a:t>
          </a:r>
        </a:p>
      </dsp:txBody>
      <dsp:txXfrm>
        <a:off x="1117282" y="1811994"/>
        <a:ext cx="2587823" cy="1552694"/>
      </dsp:txXfrm>
    </dsp:sp>
    <dsp:sp modelId="{965B8399-5C1A-4D96-8118-C1383E1180C5}">
      <dsp:nvSpPr>
        <dsp:cNvPr id="0" name=""/>
        <dsp:cNvSpPr/>
      </dsp:nvSpPr>
      <dsp:spPr>
        <a:xfrm>
          <a:off x="3963888"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Fear of open conversation with church about family needs.</a:t>
          </a:r>
        </a:p>
      </dsp:txBody>
      <dsp:txXfrm>
        <a:off x="3963888" y="1811994"/>
        <a:ext cx="2587823" cy="1552694"/>
      </dsp:txXfrm>
    </dsp:sp>
    <dsp:sp modelId="{3634FBAB-8D01-4C3B-A152-EEEB6C620438}">
      <dsp:nvSpPr>
        <dsp:cNvPr id="0" name=""/>
        <dsp:cNvSpPr/>
      </dsp:nvSpPr>
      <dsp:spPr>
        <a:xfrm>
          <a:off x="6810494"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Negative feedback from troublesome individuals.</a:t>
          </a:r>
        </a:p>
      </dsp:txBody>
      <dsp:txXfrm>
        <a:off x="6810494" y="1811994"/>
        <a:ext cx="2587823" cy="1552694"/>
      </dsp:txXfrm>
    </dsp:sp>
    <dsp:sp modelId="{7AEA4ED7-FA81-4AC2-B213-5E718438EC52}">
      <dsp:nvSpPr>
        <dsp:cNvPr id="0" name=""/>
        <dsp:cNvSpPr/>
      </dsp:nvSpPr>
      <dsp:spPr>
        <a:xfrm>
          <a:off x="1117282"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Not trained for a career outside of the church.</a:t>
          </a:r>
        </a:p>
      </dsp:txBody>
      <dsp:txXfrm>
        <a:off x="1117282" y="3623470"/>
        <a:ext cx="2587823" cy="1552694"/>
      </dsp:txXfrm>
    </dsp:sp>
    <dsp:sp modelId="{B35D6F5F-A8D9-44B8-BE7A-1FB2779BC931}">
      <dsp:nvSpPr>
        <dsp:cNvPr id="0" name=""/>
        <dsp:cNvSpPr/>
      </dsp:nvSpPr>
      <dsp:spPr>
        <a:xfrm>
          <a:off x="3963888"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Guilt that taking on a career would show lack of faith.</a:t>
          </a:r>
        </a:p>
      </dsp:txBody>
      <dsp:txXfrm>
        <a:off x="3963888" y="3623470"/>
        <a:ext cx="2587823" cy="1552694"/>
      </dsp:txXfrm>
    </dsp:sp>
    <dsp:sp modelId="{1C66A64E-564A-4CAC-ADB5-8CD12615A463}">
      <dsp:nvSpPr>
        <dsp:cNvPr id="0" name=""/>
        <dsp:cNvSpPr/>
      </dsp:nvSpPr>
      <dsp:spPr>
        <a:xfrm>
          <a:off x="6810494"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Holding a career in a church that expects full-time work for part-time salary.</a:t>
          </a:r>
        </a:p>
      </dsp:txBody>
      <dsp:txXfrm>
        <a:off x="6810494" y="3623470"/>
        <a:ext cx="2587823" cy="155269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1DA9C-808E-4FE9-952F-1E0D08386227}">
      <dsp:nvSpPr>
        <dsp:cNvPr id="0" name=""/>
        <dsp:cNvSpPr/>
      </dsp:nvSpPr>
      <dsp:spPr>
        <a:xfrm>
          <a:off x="1117282"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Decreasing church attendance.</a:t>
          </a:r>
        </a:p>
      </dsp:txBody>
      <dsp:txXfrm>
        <a:off x="1117282" y="518"/>
        <a:ext cx="2587823" cy="1552694"/>
      </dsp:txXfrm>
    </dsp:sp>
    <dsp:sp modelId="{8E6C8877-72C7-4C0A-A15B-33A8C01037A0}">
      <dsp:nvSpPr>
        <dsp:cNvPr id="0" name=""/>
        <dsp:cNvSpPr/>
      </dsp:nvSpPr>
      <dsp:spPr>
        <a:xfrm>
          <a:off x="3963888"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Peer comparison.</a:t>
          </a:r>
        </a:p>
      </dsp:txBody>
      <dsp:txXfrm>
        <a:off x="3963888" y="518"/>
        <a:ext cx="2587823" cy="1552694"/>
      </dsp:txXfrm>
    </dsp:sp>
    <dsp:sp modelId="{7B4950E7-280D-4E1D-9EEC-978A5EEE005A}">
      <dsp:nvSpPr>
        <dsp:cNvPr id="0" name=""/>
        <dsp:cNvSpPr/>
      </dsp:nvSpPr>
      <dsp:spPr>
        <a:xfrm>
          <a:off x="6810494"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Increased living costs coupled with static income.</a:t>
          </a:r>
        </a:p>
      </dsp:txBody>
      <dsp:txXfrm>
        <a:off x="6810494" y="518"/>
        <a:ext cx="2587823" cy="1552694"/>
      </dsp:txXfrm>
    </dsp:sp>
    <dsp:sp modelId="{B726DDC7-E5BF-4E18-900C-9391F7CCA6B2}">
      <dsp:nvSpPr>
        <dsp:cNvPr id="0" name=""/>
        <dsp:cNvSpPr/>
      </dsp:nvSpPr>
      <dsp:spPr>
        <a:xfrm>
          <a:off x="1117282"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No control over time—on call 24/7.</a:t>
          </a:r>
        </a:p>
      </dsp:txBody>
      <dsp:txXfrm>
        <a:off x="1117282" y="1811994"/>
        <a:ext cx="2587823" cy="1552694"/>
      </dsp:txXfrm>
    </dsp:sp>
    <dsp:sp modelId="{965B8399-5C1A-4D96-8118-C1383E1180C5}">
      <dsp:nvSpPr>
        <dsp:cNvPr id="0" name=""/>
        <dsp:cNvSpPr/>
      </dsp:nvSpPr>
      <dsp:spPr>
        <a:xfrm>
          <a:off x="3963888"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Fear of open conversation with church about family needs.</a:t>
          </a:r>
        </a:p>
      </dsp:txBody>
      <dsp:txXfrm>
        <a:off x="3963888" y="1811994"/>
        <a:ext cx="2587823" cy="1552694"/>
      </dsp:txXfrm>
    </dsp:sp>
    <dsp:sp modelId="{3634FBAB-8D01-4C3B-A152-EEEB6C620438}">
      <dsp:nvSpPr>
        <dsp:cNvPr id="0" name=""/>
        <dsp:cNvSpPr/>
      </dsp:nvSpPr>
      <dsp:spPr>
        <a:xfrm>
          <a:off x="6810494"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Negative feedback from troublesome individuals.</a:t>
          </a:r>
        </a:p>
      </dsp:txBody>
      <dsp:txXfrm>
        <a:off x="6810494" y="1811994"/>
        <a:ext cx="2587823" cy="1552694"/>
      </dsp:txXfrm>
    </dsp:sp>
    <dsp:sp modelId="{7AEA4ED7-FA81-4AC2-B213-5E718438EC52}">
      <dsp:nvSpPr>
        <dsp:cNvPr id="0" name=""/>
        <dsp:cNvSpPr/>
      </dsp:nvSpPr>
      <dsp:spPr>
        <a:xfrm>
          <a:off x="1117282"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Not trained for a career outside of the church.</a:t>
          </a:r>
        </a:p>
      </dsp:txBody>
      <dsp:txXfrm>
        <a:off x="1117282" y="3623470"/>
        <a:ext cx="2587823" cy="1552694"/>
      </dsp:txXfrm>
    </dsp:sp>
    <dsp:sp modelId="{B35D6F5F-A8D9-44B8-BE7A-1FB2779BC931}">
      <dsp:nvSpPr>
        <dsp:cNvPr id="0" name=""/>
        <dsp:cNvSpPr/>
      </dsp:nvSpPr>
      <dsp:spPr>
        <a:xfrm>
          <a:off x="3963888"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Guilt that taking on a career would show lack of faith.</a:t>
          </a:r>
        </a:p>
      </dsp:txBody>
      <dsp:txXfrm>
        <a:off x="3963888" y="3623470"/>
        <a:ext cx="2587823" cy="1552694"/>
      </dsp:txXfrm>
    </dsp:sp>
    <dsp:sp modelId="{1C66A64E-564A-4CAC-ADB5-8CD12615A463}">
      <dsp:nvSpPr>
        <dsp:cNvPr id="0" name=""/>
        <dsp:cNvSpPr/>
      </dsp:nvSpPr>
      <dsp:spPr>
        <a:xfrm>
          <a:off x="6810494"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Holding a career in a church that expects full-time work for part-time salary.</a:t>
          </a:r>
        </a:p>
      </dsp:txBody>
      <dsp:txXfrm>
        <a:off x="6810494" y="3623470"/>
        <a:ext cx="2587823" cy="155269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1DA9C-808E-4FE9-952F-1E0D08386227}">
      <dsp:nvSpPr>
        <dsp:cNvPr id="0" name=""/>
        <dsp:cNvSpPr/>
      </dsp:nvSpPr>
      <dsp:spPr>
        <a:xfrm>
          <a:off x="1117282"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Decreasing church attendance.</a:t>
          </a:r>
        </a:p>
      </dsp:txBody>
      <dsp:txXfrm>
        <a:off x="1117282" y="518"/>
        <a:ext cx="2587823" cy="1552694"/>
      </dsp:txXfrm>
    </dsp:sp>
    <dsp:sp modelId="{8E6C8877-72C7-4C0A-A15B-33A8C01037A0}">
      <dsp:nvSpPr>
        <dsp:cNvPr id="0" name=""/>
        <dsp:cNvSpPr/>
      </dsp:nvSpPr>
      <dsp:spPr>
        <a:xfrm>
          <a:off x="3963888"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Peer comparison.</a:t>
          </a:r>
        </a:p>
      </dsp:txBody>
      <dsp:txXfrm>
        <a:off x="3963888" y="518"/>
        <a:ext cx="2587823" cy="1552694"/>
      </dsp:txXfrm>
    </dsp:sp>
    <dsp:sp modelId="{7B4950E7-280D-4E1D-9EEC-978A5EEE005A}">
      <dsp:nvSpPr>
        <dsp:cNvPr id="0" name=""/>
        <dsp:cNvSpPr/>
      </dsp:nvSpPr>
      <dsp:spPr>
        <a:xfrm>
          <a:off x="6810494"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Increased living costs coupled with static income.</a:t>
          </a:r>
        </a:p>
      </dsp:txBody>
      <dsp:txXfrm>
        <a:off x="6810494" y="518"/>
        <a:ext cx="2587823" cy="1552694"/>
      </dsp:txXfrm>
    </dsp:sp>
    <dsp:sp modelId="{B726DDC7-E5BF-4E18-900C-9391F7CCA6B2}">
      <dsp:nvSpPr>
        <dsp:cNvPr id="0" name=""/>
        <dsp:cNvSpPr/>
      </dsp:nvSpPr>
      <dsp:spPr>
        <a:xfrm>
          <a:off x="1117282"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No control over time—on call 24/7.</a:t>
          </a:r>
        </a:p>
      </dsp:txBody>
      <dsp:txXfrm>
        <a:off x="1117282" y="1811994"/>
        <a:ext cx="2587823" cy="1552694"/>
      </dsp:txXfrm>
    </dsp:sp>
    <dsp:sp modelId="{965B8399-5C1A-4D96-8118-C1383E1180C5}">
      <dsp:nvSpPr>
        <dsp:cNvPr id="0" name=""/>
        <dsp:cNvSpPr/>
      </dsp:nvSpPr>
      <dsp:spPr>
        <a:xfrm>
          <a:off x="3963888"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Fear of open conversation with church about family needs.</a:t>
          </a:r>
        </a:p>
      </dsp:txBody>
      <dsp:txXfrm>
        <a:off x="3963888" y="1811994"/>
        <a:ext cx="2587823" cy="1552694"/>
      </dsp:txXfrm>
    </dsp:sp>
    <dsp:sp modelId="{3634FBAB-8D01-4C3B-A152-EEEB6C620438}">
      <dsp:nvSpPr>
        <dsp:cNvPr id="0" name=""/>
        <dsp:cNvSpPr/>
      </dsp:nvSpPr>
      <dsp:spPr>
        <a:xfrm>
          <a:off x="6810494"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Negative feedback from troublesome individuals.</a:t>
          </a:r>
        </a:p>
      </dsp:txBody>
      <dsp:txXfrm>
        <a:off x="6810494" y="1811994"/>
        <a:ext cx="2587823" cy="1552694"/>
      </dsp:txXfrm>
    </dsp:sp>
    <dsp:sp modelId="{7AEA4ED7-FA81-4AC2-B213-5E718438EC52}">
      <dsp:nvSpPr>
        <dsp:cNvPr id="0" name=""/>
        <dsp:cNvSpPr/>
      </dsp:nvSpPr>
      <dsp:spPr>
        <a:xfrm>
          <a:off x="1117282"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Not trained for a career outside of the church.</a:t>
          </a:r>
        </a:p>
      </dsp:txBody>
      <dsp:txXfrm>
        <a:off x="1117282" y="3623470"/>
        <a:ext cx="2587823" cy="1552694"/>
      </dsp:txXfrm>
    </dsp:sp>
    <dsp:sp modelId="{B35D6F5F-A8D9-44B8-BE7A-1FB2779BC931}">
      <dsp:nvSpPr>
        <dsp:cNvPr id="0" name=""/>
        <dsp:cNvSpPr/>
      </dsp:nvSpPr>
      <dsp:spPr>
        <a:xfrm>
          <a:off x="3963888"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Guilt that taking on a career would show lack of faith.</a:t>
          </a:r>
        </a:p>
      </dsp:txBody>
      <dsp:txXfrm>
        <a:off x="3963888" y="3623470"/>
        <a:ext cx="2587823" cy="1552694"/>
      </dsp:txXfrm>
    </dsp:sp>
    <dsp:sp modelId="{1C66A64E-564A-4CAC-ADB5-8CD12615A463}">
      <dsp:nvSpPr>
        <dsp:cNvPr id="0" name=""/>
        <dsp:cNvSpPr/>
      </dsp:nvSpPr>
      <dsp:spPr>
        <a:xfrm>
          <a:off x="6810494"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Holding a career in a church that expects full-time work for part-time salary.</a:t>
          </a:r>
        </a:p>
      </dsp:txBody>
      <dsp:txXfrm>
        <a:off x="6810494" y="3623470"/>
        <a:ext cx="2587823" cy="155269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1DA9C-808E-4FE9-952F-1E0D08386227}">
      <dsp:nvSpPr>
        <dsp:cNvPr id="0" name=""/>
        <dsp:cNvSpPr/>
      </dsp:nvSpPr>
      <dsp:spPr>
        <a:xfrm>
          <a:off x="1117282"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Decreasing church attendance.</a:t>
          </a:r>
        </a:p>
      </dsp:txBody>
      <dsp:txXfrm>
        <a:off x="1117282" y="518"/>
        <a:ext cx="2587823" cy="1552694"/>
      </dsp:txXfrm>
    </dsp:sp>
    <dsp:sp modelId="{8E6C8877-72C7-4C0A-A15B-33A8C01037A0}">
      <dsp:nvSpPr>
        <dsp:cNvPr id="0" name=""/>
        <dsp:cNvSpPr/>
      </dsp:nvSpPr>
      <dsp:spPr>
        <a:xfrm>
          <a:off x="3963888"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Peer comparison.</a:t>
          </a:r>
        </a:p>
      </dsp:txBody>
      <dsp:txXfrm>
        <a:off x="3963888" y="518"/>
        <a:ext cx="2587823" cy="1552694"/>
      </dsp:txXfrm>
    </dsp:sp>
    <dsp:sp modelId="{7B4950E7-280D-4E1D-9EEC-978A5EEE005A}">
      <dsp:nvSpPr>
        <dsp:cNvPr id="0" name=""/>
        <dsp:cNvSpPr/>
      </dsp:nvSpPr>
      <dsp:spPr>
        <a:xfrm>
          <a:off x="6810494"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Increased living costs coupled with static income.</a:t>
          </a:r>
        </a:p>
      </dsp:txBody>
      <dsp:txXfrm>
        <a:off x="6810494" y="518"/>
        <a:ext cx="2587823" cy="1552694"/>
      </dsp:txXfrm>
    </dsp:sp>
    <dsp:sp modelId="{B726DDC7-E5BF-4E18-900C-9391F7CCA6B2}">
      <dsp:nvSpPr>
        <dsp:cNvPr id="0" name=""/>
        <dsp:cNvSpPr/>
      </dsp:nvSpPr>
      <dsp:spPr>
        <a:xfrm>
          <a:off x="1117282"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No control over time—on call 24/7.</a:t>
          </a:r>
        </a:p>
      </dsp:txBody>
      <dsp:txXfrm>
        <a:off x="1117282" y="1811994"/>
        <a:ext cx="2587823" cy="1552694"/>
      </dsp:txXfrm>
    </dsp:sp>
    <dsp:sp modelId="{965B8399-5C1A-4D96-8118-C1383E1180C5}">
      <dsp:nvSpPr>
        <dsp:cNvPr id="0" name=""/>
        <dsp:cNvSpPr/>
      </dsp:nvSpPr>
      <dsp:spPr>
        <a:xfrm>
          <a:off x="3963888"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Fear of open conversation with church about family needs.</a:t>
          </a:r>
        </a:p>
      </dsp:txBody>
      <dsp:txXfrm>
        <a:off x="3963888" y="1811994"/>
        <a:ext cx="2587823" cy="1552694"/>
      </dsp:txXfrm>
    </dsp:sp>
    <dsp:sp modelId="{3634FBAB-8D01-4C3B-A152-EEEB6C620438}">
      <dsp:nvSpPr>
        <dsp:cNvPr id="0" name=""/>
        <dsp:cNvSpPr/>
      </dsp:nvSpPr>
      <dsp:spPr>
        <a:xfrm>
          <a:off x="6810494"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Negative feedback from troublesome individuals.</a:t>
          </a:r>
        </a:p>
      </dsp:txBody>
      <dsp:txXfrm>
        <a:off x="6810494" y="1811994"/>
        <a:ext cx="2587823" cy="1552694"/>
      </dsp:txXfrm>
    </dsp:sp>
    <dsp:sp modelId="{7AEA4ED7-FA81-4AC2-B213-5E718438EC52}">
      <dsp:nvSpPr>
        <dsp:cNvPr id="0" name=""/>
        <dsp:cNvSpPr/>
      </dsp:nvSpPr>
      <dsp:spPr>
        <a:xfrm>
          <a:off x="1117282"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Not trained for a career outside of the church.</a:t>
          </a:r>
        </a:p>
      </dsp:txBody>
      <dsp:txXfrm>
        <a:off x="1117282" y="3623470"/>
        <a:ext cx="2587823" cy="1552694"/>
      </dsp:txXfrm>
    </dsp:sp>
    <dsp:sp modelId="{B35D6F5F-A8D9-44B8-BE7A-1FB2779BC931}">
      <dsp:nvSpPr>
        <dsp:cNvPr id="0" name=""/>
        <dsp:cNvSpPr/>
      </dsp:nvSpPr>
      <dsp:spPr>
        <a:xfrm>
          <a:off x="3963888"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Guilt that taking on a career would show lack of faith.</a:t>
          </a:r>
        </a:p>
      </dsp:txBody>
      <dsp:txXfrm>
        <a:off x="3963888" y="3623470"/>
        <a:ext cx="2587823" cy="1552694"/>
      </dsp:txXfrm>
    </dsp:sp>
    <dsp:sp modelId="{1C66A64E-564A-4CAC-ADB5-8CD12615A463}">
      <dsp:nvSpPr>
        <dsp:cNvPr id="0" name=""/>
        <dsp:cNvSpPr/>
      </dsp:nvSpPr>
      <dsp:spPr>
        <a:xfrm>
          <a:off x="6810494"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Holding a career in a church that expects full-time work for part-time salary.</a:t>
          </a:r>
        </a:p>
      </dsp:txBody>
      <dsp:txXfrm>
        <a:off x="6810494" y="3623470"/>
        <a:ext cx="2587823" cy="1552694"/>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88BC5E-E191-4D58-8E4D-AFD4AE21A035}">
      <dsp:nvSpPr>
        <dsp:cNvPr id="0" name=""/>
        <dsp:cNvSpPr/>
      </dsp:nvSpPr>
      <dsp:spPr>
        <a:xfrm>
          <a:off x="0" y="105211"/>
          <a:ext cx="11546959"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effectLst>
                <a:outerShdw blurRad="38100" dist="38100" dir="2700000" algn="tl">
                  <a:srgbClr val="000000">
                    <a:alpha val="43137"/>
                  </a:srgbClr>
                </a:outerShdw>
              </a:effectLst>
            </a:rPr>
            <a:t>Journal small successes and positive changes in other people as a result of your efforts.</a:t>
          </a:r>
        </a:p>
      </dsp:txBody>
      <dsp:txXfrm>
        <a:off x="23417" y="128628"/>
        <a:ext cx="11500125" cy="432866"/>
      </dsp:txXfrm>
    </dsp:sp>
    <dsp:sp modelId="{6DDA85A3-4270-446D-B348-6890B009A88F}">
      <dsp:nvSpPr>
        <dsp:cNvPr id="0" name=""/>
        <dsp:cNvSpPr/>
      </dsp:nvSpPr>
      <dsp:spPr>
        <a:xfrm>
          <a:off x="0" y="662104"/>
          <a:ext cx="11546959"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effectLst>
                <a:outerShdw blurRad="38100" dist="38100" dir="2700000" algn="tl">
                  <a:srgbClr val="000000">
                    <a:alpha val="43137"/>
                  </a:srgbClr>
                </a:outerShdw>
              </a:effectLst>
            </a:rPr>
            <a:t>Make friends with a couple of people who are </a:t>
          </a:r>
          <a:r>
            <a:rPr lang="en-US" sz="2000" i="1" kern="1200" dirty="0">
              <a:effectLst>
                <a:outerShdw blurRad="38100" dist="38100" dir="2700000" algn="tl">
                  <a:srgbClr val="000000">
                    <a:alpha val="43137"/>
                  </a:srgbClr>
                </a:outerShdw>
              </a:effectLst>
            </a:rPr>
            <a:t>not</a:t>
          </a:r>
          <a:r>
            <a:rPr lang="en-US" sz="2000" kern="1200" dirty="0">
              <a:effectLst>
                <a:outerShdw blurRad="38100" dist="38100" dir="2700000" algn="tl">
                  <a:srgbClr val="000000">
                    <a:alpha val="43137"/>
                  </a:srgbClr>
                </a:outerShdw>
              </a:effectLst>
            </a:rPr>
            <a:t> your disciples.</a:t>
          </a:r>
        </a:p>
      </dsp:txBody>
      <dsp:txXfrm>
        <a:off x="23417" y="685521"/>
        <a:ext cx="11500125" cy="432866"/>
      </dsp:txXfrm>
    </dsp:sp>
    <dsp:sp modelId="{E0C4EC30-B1DA-4529-AE96-715591E39A50}">
      <dsp:nvSpPr>
        <dsp:cNvPr id="0" name=""/>
        <dsp:cNvSpPr/>
      </dsp:nvSpPr>
      <dsp:spPr>
        <a:xfrm>
          <a:off x="0" y="1199404"/>
          <a:ext cx="11546959"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effectLst>
                <a:outerShdw blurRad="38100" dist="38100" dir="2700000" algn="tl">
                  <a:srgbClr val="000000">
                    <a:alpha val="43137"/>
                  </a:srgbClr>
                </a:outerShdw>
              </a:effectLst>
            </a:rPr>
            <a:t>Get physical exercise, especially walking outdoors where you can appreciate God’s creation.</a:t>
          </a:r>
        </a:p>
      </dsp:txBody>
      <dsp:txXfrm>
        <a:off x="23417" y="1222821"/>
        <a:ext cx="11500125" cy="432866"/>
      </dsp:txXfrm>
    </dsp:sp>
    <dsp:sp modelId="{6550EEAC-D178-42A7-9E12-C14D90146BDD}">
      <dsp:nvSpPr>
        <dsp:cNvPr id="0" name=""/>
        <dsp:cNvSpPr/>
      </dsp:nvSpPr>
      <dsp:spPr>
        <a:xfrm>
          <a:off x="0" y="1736705"/>
          <a:ext cx="11546959"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effectLst>
                <a:outerShdw blurRad="38100" dist="38100" dir="2700000" algn="tl">
                  <a:srgbClr val="000000">
                    <a:alpha val="43137"/>
                  </a:srgbClr>
                </a:outerShdw>
              </a:effectLst>
            </a:rPr>
            <a:t>Re-examine your call in light of Jesus’ promise that we would be rejected as he was.</a:t>
          </a:r>
        </a:p>
      </dsp:txBody>
      <dsp:txXfrm>
        <a:off x="23417" y="1760122"/>
        <a:ext cx="11500125" cy="432866"/>
      </dsp:txXfrm>
    </dsp:sp>
    <dsp:sp modelId="{13038DE7-9E48-46B9-B6A0-4298C72089AF}">
      <dsp:nvSpPr>
        <dsp:cNvPr id="0" name=""/>
        <dsp:cNvSpPr/>
      </dsp:nvSpPr>
      <dsp:spPr>
        <a:xfrm>
          <a:off x="0" y="2274005"/>
          <a:ext cx="11546959"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effectLst>
                <a:outerShdw blurRad="38100" dist="38100" dir="2700000" algn="tl">
                  <a:srgbClr val="000000">
                    <a:alpha val="43137"/>
                  </a:srgbClr>
                </a:outerShdw>
              </a:effectLst>
            </a:rPr>
            <a:t>Start a hobby.</a:t>
          </a:r>
        </a:p>
      </dsp:txBody>
      <dsp:txXfrm>
        <a:off x="23417" y="2297422"/>
        <a:ext cx="11500125" cy="432866"/>
      </dsp:txXfrm>
    </dsp:sp>
    <dsp:sp modelId="{2A76F272-CDCE-4863-B6F8-BE8BC4697DF4}">
      <dsp:nvSpPr>
        <dsp:cNvPr id="0" name=""/>
        <dsp:cNvSpPr/>
      </dsp:nvSpPr>
      <dsp:spPr>
        <a:xfrm>
          <a:off x="0" y="2811305"/>
          <a:ext cx="11546959"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effectLst>
                <a:outerShdw blurRad="38100" dist="38100" dir="2700000" algn="tl">
                  <a:srgbClr val="000000">
                    <a:alpha val="43137"/>
                  </a:srgbClr>
                </a:outerShdw>
              </a:effectLst>
            </a:rPr>
            <a:t>Teach your church to appreciate leadership (double honor).</a:t>
          </a:r>
        </a:p>
      </dsp:txBody>
      <dsp:txXfrm>
        <a:off x="23417" y="2834722"/>
        <a:ext cx="11500125" cy="432866"/>
      </dsp:txXfrm>
    </dsp:sp>
    <dsp:sp modelId="{80ACE5CD-19EB-4C88-A1F4-FA5D58BAD91F}">
      <dsp:nvSpPr>
        <dsp:cNvPr id="0" name=""/>
        <dsp:cNvSpPr/>
      </dsp:nvSpPr>
      <dsp:spPr>
        <a:xfrm>
          <a:off x="0" y="3348604"/>
          <a:ext cx="11546959"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effectLst>
                <a:outerShdw blurRad="38100" dist="38100" dir="2700000" algn="tl">
                  <a:srgbClr val="000000">
                    <a:alpha val="43137"/>
                  </a:srgbClr>
                </a:outerShdw>
              </a:effectLst>
            </a:rPr>
            <a:t>Openly express your financial and emotional needs to your congregation.</a:t>
          </a:r>
        </a:p>
      </dsp:txBody>
      <dsp:txXfrm>
        <a:off x="23417" y="3372021"/>
        <a:ext cx="11500125" cy="432866"/>
      </dsp:txXfrm>
    </dsp:sp>
    <dsp:sp modelId="{AA6FAF5D-E60F-42F0-A4BE-FAA3571F081A}">
      <dsp:nvSpPr>
        <dsp:cNvPr id="0" name=""/>
        <dsp:cNvSpPr/>
      </dsp:nvSpPr>
      <dsp:spPr>
        <a:xfrm>
          <a:off x="0" y="3885905"/>
          <a:ext cx="11546959"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effectLst>
                <a:outerShdw blurRad="38100" dist="38100" dir="2700000" algn="tl">
                  <a:srgbClr val="000000">
                    <a:alpha val="43137"/>
                  </a:srgbClr>
                </a:outerShdw>
              </a:effectLst>
            </a:rPr>
            <a:t>Overcome any barriers to side hustle ministry (Aquila, not Paul as a role model).</a:t>
          </a:r>
        </a:p>
      </dsp:txBody>
      <dsp:txXfrm>
        <a:off x="23417" y="3909322"/>
        <a:ext cx="11500125" cy="432866"/>
      </dsp:txXfrm>
    </dsp:sp>
    <dsp:sp modelId="{4F7A1E99-1161-4B63-B7B1-D7EAFE1DB84F}">
      <dsp:nvSpPr>
        <dsp:cNvPr id="0" name=""/>
        <dsp:cNvSpPr/>
      </dsp:nvSpPr>
      <dsp:spPr>
        <a:xfrm>
          <a:off x="0" y="4423204"/>
          <a:ext cx="11546959"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effectLst>
                <a:outerShdw blurRad="38100" dist="38100" dir="2700000" algn="tl">
                  <a:srgbClr val="000000">
                    <a:alpha val="43137"/>
                  </a:srgbClr>
                </a:outerShdw>
              </a:effectLst>
            </a:rPr>
            <a:t>Develop an exit plan (also examine yourself for rigidity that may instigate conflict).</a:t>
          </a:r>
        </a:p>
      </dsp:txBody>
      <dsp:txXfrm>
        <a:off x="23417" y="4446621"/>
        <a:ext cx="11500125" cy="432866"/>
      </dsp:txXfrm>
    </dsp:sp>
    <dsp:sp modelId="{5743FD02-511C-412D-86E8-5B7DFF0E2440}">
      <dsp:nvSpPr>
        <dsp:cNvPr id="0" name=""/>
        <dsp:cNvSpPr/>
      </dsp:nvSpPr>
      <dsp:spPr>
        <a:xfrm>
          <a:off x="0" y="4960505"/>
          <a:ext cx="11546959"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effectLst>
                <a:outerShdw blurRad="38100" dist="38100" dir="2700000" algn="tl">
                  <a:srgbClr val="000000">
                    <a:alpha val="43137"/>
                  </a:srgbClr>
                </a:outerShdw>
              </a:effectLst>
            </a:rPr>
            <a:t>Refocus your calling rather than leaving it.</a:t>
          </a:r>
        </a:p>
      </dsp:txBody>
      <dsp:txXfrm>
        <a:off x="23417" y="4983922"/>
        <a:ext cx="11500125" cy="432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104F88-AC2D-44FE-80A8-949B4FF1ECD5}">
      <dsp:nvSpPr>
        <dsp:cNvPr id="0" name=""/>
        <dsp:cNvSpPr/>
      </dsp:nvSpPr>
      <dsp:spPr>
        <a:xfrm>
          <a:off x="0" y="437723"/>
          <a:ext cx="6263640" cy="8751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70% say they have a lower self-image now than when they first started.</a:t>
          </a:r>
        </a:p>
      </dsp:txBody>
      <dsp:txXfrm>
        <a:off x="42722" y="480445"/>
        <a:ext cx="6178196" cy="789716"/>
      </dsp:txXfrm>
    </dsp:sp>
    <dsp:sp modelId="{E5528B39-855C-40BD-B420-14ADEA8B8182}">
      <dsp:nvSpPr>
        <dsp:cNvPr id="0" name=""/>
        <dsp:cNvSpPr/>
      </dsp:nvSpPr>
      <dsp:spPr>
        <a:xfrm>
          <a:off x="0" y="1376243"/>
          <a:ext cx="6263640" cy="875160"/>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90% feel they are inadequately trained to cope with  demands of ministry.</a:t>
          </a:r>
        </a:p>
      </dsp:txBody>
      <dsp:txXfrm>
        <a:off x="42722" y="1418965"/>
        <a:ext cx="6178196" cy="789716"/>
      </dsp:txXfrm>
    </dsp:sp>
    <dsp:sp modelId="{C0578026-FC7A-475D-8F67-09FF99E5BE2F}">
      <dsp:nvSpPr>
        <dsp:cNvPr id="0" name=""/>
        <dsp:cNvSpPr/>
      </dsp:nvSpPr>
      <dsp:spPr>
        <a:xfrm>
          <a:off x="0" y="2314763"/>
          <a:ext cx="6263640" cy="87516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50% of pastors indicated that they would leave the ministry if they had another way to earn a living. </a:t>
          </a:r>
        </a:p>
      </dsp:txBody>
      <dsp:txXfrm>
        <a:off x="42722" y="2357485"/>
        <a:ext cx="6178196" cy="789716"/>
      </dsp:txXfrm>
    </dsp:sp>
    <dsp:sp modelId="{FC298DA5-099F-4B53-9192-4B2E89326FA4}">
      <dsp:nvSpPr>
        <dsp:cNvPr id="0" name=""/>
        <dsp:cNvSpPr/>
      </dsp:nvSpPr>
      <dsp:spPr>
        <a:xfrm>
          <a:off x="0" y="3253284"/>
          <a:ext cx="6263640" cy="875160"/>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Another survey estimates that nearly half of all pastors resign before reaching five years of service.</a:t>
          </a:r>
        </a:p>
      </dsp:txBody>
      <dsp:txXfrm>
        <a:off x="42722" y="3296006"/>
        <a:ext cx="6178196" cy="789716"/>
      </dsp:txXfrm>
    </dsp:sp>
    <dsp:sp modelId="{5FA67174-2667-4124-8C79-61D8105B4C34}">
      <dsp:nvSpPr>
        <dsp:cNvPr id="0" name=""/>
        <dsp:cNvSpPr/>
      </dsp:nvSpPr>
      <dsp:spPr>
        <a:xfrm>
          <a:off x="0" y="4191804"/>
          <a:ext cx="6263640" cy="87516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A different survey puts pastors near the bottom of cultural esteem, immediately above car salesmen.</a:t>
          </a:r>
        </a:p>
      </dsp:txBody>
      <dsp:txXfrm>
        <a:off x="42722" y="4234526"/>
        <a:ext cx="6178196" cy="7897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104F88-AC2D-44FE-80A8-949B4FF1ECD5}">
      <dsp:nvSpPr>
        <dsp:cNvPr id="0" name=""/>
        <dsp:cNvSpPr/>
      </dsp:nvSpPr>
      <dsp:spPr>
        <a:xfrm>
          <a:off x="0" y="437723"/>
          <a:ext cx="6263640" cy="8751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70% say they have a lower self-image now than when they first started.</a:t>
          </a:r>
        </a:p>
      </dsp:txBody>
      <dsp:txXfrm>
        <a:off x="42722" y="480445"/>
        <a:ext cx="6178196" cy="789716"/>
      </dsp:txXfrm>
    </dsp:sp>
    <dsp:sp modelId="{E5528B39-855C-40BD-B420-14ADEA8B8182}">
      <dsp:nvSpPr>
        <dsp:cNvPr id="0" name=""/>
        <dsp:cNvSpPr/>
      </dsp:nvSpPr>
      <dsp:spPr>
        <a:xfrm>
          <a:off x="0" y="1376243"/>
          <a:ext cx="6263640" cy="875160"/>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90% feel they are inadequately trained to cope with  demands of ministry.</a:t>
          </a:r>
        </a:p>
      </dsp:txBody>
      <dsp:txXfrm>
        <a:off x="42722" y="1418965"/>
        <a:ext cx="6178196" cy="789716"/>
      </dsp:txXfrm>
    </dsp:sp>
    <dsp:sp modelId="{C0578026-FC7A-475D-8F67-09FF99E5BE2F}">
      <dsp:nvSpPr>
        <dsp:cNvPr id="0" name=""/>
        <dsp:cNvSpPr/>
      </dsp:nvSpPr>
      <dsp:spPr>
        <a:xfrm>
          <a:off x="0" y="2314763"/>
          <a:ext cx="6263640" cy="87516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50% of pastors indicated that they would leave the ministry if they had another way to earn a living. </a:t>
          </a:r>
        </a:p>
      </dsp:txBody>
      <dsp:txXfrm>
        <a:off x="42722" y="2357485"/>
        <a:ext cx="6178196" cy="789716"/>
      </dsp:txXfrm>
    </dsp:sp>
    <dsp:sp modelId="{FC298DA5-099F-4B53-9192-4B2E89326FA4}">
      <dsp:nvSpPr>
        <dsp:cNvPr id="0" name=""/>
        <dsp:cNvSpPr/>
      </dsp:nvSpPr>
      <dsp:spPr>
        <a:xfrm>
          <a:off x="0" y="3253284"/>
          <a:ext cx="6263640" cy="875160"/>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Another survey estimates that nearly half of all pastors resign before reaching five years of service.</a:t>
          </a:r>
        </a:p>
      </dsp:txBody>
      <dsp:txXfrm>
        <a:off x="42722" y="3296006"/>
        <a:ext cx="6178196" cy="789716"/>
      </dsp:txXfrm>
    </dsp:sp>
    <dsp:sp modelId="{5FA67174-2667-4124-8C79-61D8105B4C34}">
      <dsp:nvSpPr>
        <dsp:cNvPr id="0" name=""/>
        <dsp:cNvSpPr/>
      </dsp:nvSpPr>
      <dsp:spPr>
        <a:xfrm>
          <a:off x="0" y="4191804"/>
          <a:ext cx="6263640" cy="87516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A different survey puts pastors near the bottom of cultural esteem, immediately above car salesmen.</a:t>
          </a:r>
        </a:p>
      </dsp:txBody>
      <dsp:txXfrm>
        <a:off x="42722" y="4234526"/>
        <a:ext cx="6178196" cy="7897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104F88-AC2D-44FE-80A8-949B4FF1ECD5}">
      <dsp:nvSpPr>
        <dsp:cNvPr id="0" name=""/>
        <dsp:cNvSpPr/>
      </dsp:nvSpPr>
      <dsp:spPr>
        <a:xfrm>
          <a:off x="0" y="437723"/>
          <a:ext cx="6263640" cy="8751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70% say they have a lower self-image now than when they first started.</a:t>
          </a:r>
        </a:p>
      </dsp:txBody>
      <dsp:txXfrm>
        <a:off x="42722" y="480445"/>
        <a:ext cx="6178196" cy="789716"/>
      </dsp:txXfrm>
    </dsp:sp>
    <dsp:sp modelId="{E5528B39-855C-40BD-B420-14ADEA8B8182}">
      <dsp:nvSpPr>
        <dsp:cNvPr id="0" name=""/>
        <dsp:cNvSpPr/>
      </dsp:nvSpPr>
      <dsp:spPr>
        <a:xfrm>
          <a:off x="0" y="1376243"/>
          <a:ext cx="6263640" cy="875160"/>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90% feel they are inadequately trained to cope with  demands of ministry.</a:t>
          </a:r>
        </a:p>
      </dsp:txBody>
      <dsp:txXfrm>
        <a:off x="42722" y="1418965"/>
        <a:ext cx="6178196" cy="789716"/>
      </dsp:txXfrm>
    </dsp:sp>
    <dsp:sp modelId="{C0578026-FC7A-475D-8F67-09FF99E5BE2F}">
      <dsp:nvSpPr>
        <dsp:cNvPr id="0" name=""/>
        <dsp:cNvSpPr/>
      </dsp:nvSpPr>
      <dsp:spPr>
        <a:xfrm>
          <a:off x="0" y="2314763"/>
          <a:ext cx="6263640" cy="87516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50% of pastors indicated that they would leave the ministry if they had another way to earn a living. </a:t>
          </a:r>
        </a:p>
      </dsp:txBody>
      <dsp:txXfrm>
        <a:off x="42722" y="2357485"/>
        <a:ext cx="6178196" cy="789716"/>
      </dsp:txXfrm>
    </dsp:sp>
    <dsp:sp modelId="{FC298DA5-099F-4B53-9192-4B2E89326FA4}">
      <dsp:nvSpPr>
        <dsp:cNvPr id="0" name=""/>
        <dsp:cNvSpPr/>
      </dsp:nvSpPr>
      <dsp:spPr>
        <a:xfrm>
          <a:off x="0" y="3253284"/>
          <a:ext cx="6263640" cy="875160"/>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Another survey estimates that nearly half of all pastors resign before reaching five years of service.</a:t>
          </a:r>
        </a:p>
      </dsp:txBody>
      <dsp:txXfrm>
        <a:off x="42722" y="3296006"/>
        <a:ext cx="6178196" cy="789716"/>
      </dsp:txXfrm>
    </dsp:sp>
    <dsp:sp modelId="{5FA67174-2667-4124-8C79-61D8105B4C34}">
      <dsp:nvSpPr>
        <dsp:cNvPr id="0" name=""/>
        <dsp:cNvSpPr/>
      </dsp:nvSpPr>
      <dsp:spPr>
        <a:xfrm>
          <a:off x="0" y="4191804"/>
          <a:ext cx="6263640" cy="87516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A different survey puts pastors near the bottom of cultural esteem, immediately above car salesmen.</a:t>
          </a:r>
        </a:p>
      </dsp:txBody>
      <dsp:txXfrm>
        <a:off x="42722" y="4234526"/>
        <a:ext cx="6178196" cy="78971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104F88-AC2D-44FE-80A8-949B4FF1ECD5}">
      <dsp:nvSpPr>
        <dsp:cNvPr id="0" name=""/>
        <dsp:cNvSpPr/>
      </dsp:nvSpPr>
      <dsp:spPr>
        <a:xfrm>
          <a:off x="0" y="437723"/>
          <a:ext cx="6263640" cy="8751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70% say they have a lower self-image now than when they first started.</a:t>
          </a:r>
        </a:p>
      </dsp:txBody>
      <dsp:txXfrm>
        <a:off x="42722" y="480445"/>
        <a:ext cx="6178196" cy="789716"/>
      </dsp:txXfrm>
    </dsp:sp>
    <dsp:sp modelId="{E5528B39-855C-40BD-B420-14ADEA8B8182}">
      <dsp:nvSpPr>
        <dsp:cNvPr id="0" name=""/>
        <dsp:cNvSpPr/>
      </dsp:nvSpPr>
      <dsp:spPr>
        <a:xfrm>
          <a:off x="0" y="1376243"/>
          <a:ext cx="6263640" cy="875160"/>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90% feel they are inadequately trained to cope with  demands of ministry.</a:t>
          </a:r>
        </a:p>
      </dsp:txBody>
      <dsp:txXfrm>
        <a:off x="42722" y="1418965"/>
        <a:ext cx="6178196" cy="789716"/>
      </dsp:txXfrm>
    </dsp:sp>
    <dsp:sp modelId="{C0578026-FC7A-475D-8F67-09FF99E5BE2F}">
      <dsp:nvSpPr>
        <dsp:cNvPr id="0" name=""/>
        <dsp:cNvSpPr/>
      </dsp:nvSpPr>
      <dsp:spPr>
        <a:xfrm>
          <a:off x="0" y="2314763"/>
          <a:ext cx="6263640" cy="87516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50% of pastors indicated that they would leave the ministry if they had another way to earn a living. </a:t>
          </a:r>
        </a:p>
      </dsp:txBody>
      <dsp:txXfrm>
        <a:off x="42722" y="2357485"/>
        <a:ext cx="6178196" cy="789716"/>
      </dsp:txXfrm>
    </dsp:sp>
    <dsp:sp modelId="{FC298DA5-099F-4B53-9192-4B2E89326FA4}">
      <dsp:nvSpPr>
        <dsp:cNvPr id="0" name=""/>
        <dsp:cNvSpPr/>
      </dsp:nvSpPr>
      <dsp:spPr>
        <a:xfrm>
          <a:off x="0" y="3253284"/>
          <a:ext cx="6263640" cy="875160"/>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Another survey estimates that nearly half of all pastors resign before reaching five years of service.</a:t>
          </a:r>
        </a:p>
      </dsp:txBody>
      <dsp:txXfrm>
        <a:off x="42722" y="3296006"/>
        <a:ext cx="6178196" cy="789716"/>
      </dsp:txXfrm>
    </dsp:sp>
    <dsp:sp modelId="{5FA67174-2667-4124-8C79-61D8105B4C34}">
      <dsp:nvSpPr>
        <dsp:cNvPr id="0" name=""/>
        <dsp:cNvSpPr/>
      </dsp:nvSpPr>
      <dsp:spPr>
        <a:xfrm>
          <a:off x="0" y="4191804"/>
          <a:ext cx="6263640" cy="87516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A different survey puts pastors near the bottom of cultural esteem, immediately above car salesmen.</a:t>
          </a:r>
        </a:p>
      </dsp:txBody>
      <dsp:txXfrm>
        <a:off x="42722" y="4234526"/>
        <a:ext cx="6178196" cy="78971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104F88-AC2D-44FE-80A8-949B4FF1ECD5}">
      <dsp:nvSpPr>
        <dsp:cNvPr id="0" name=""/>
        <dsp:cNvSpPr/>
      </dsp:nvSpPr>
      <dsp:spPr>
        <a:xfrm>
          <a:off x="0" y="437723"/>
          <a:ext cx="6263640" cy="8751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70% say they have a lower self-image now than when they first started.</a:t>
          </a:r>
        </a:p>
      </dsp:txBody>
      <dsp:txXfrm>
        <a:off x="42722" y="480445"/>
        <a:ext cx="6178196" cy="789716"/>
      </dsp:txXfrm>
    </dsp:sp>
    <dsp:sp modelId="{E5528B39-855C-40BD-B420-14ADEA8B8182}">
      <dsp:nvSpPr>
        <dsp:cNvPr id="0" name=""/>
        <dsp:cNvSpPr/>
      </dsp:nvSpPr>
      <dsp:spPr>
        <a:xfrm>
          <a:off x="0" y="1376243"/>
          <a:ext cx="6263640" cy="875160"/>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90% feel they are inadequately trained to cope with  demands of ministry.</a:t>
          </a:r>
        </a:p>
      </dsp:txBody>
      <dsp:txXfrm>
        <a:off x="42722" y="1418965"/>
        <a:ext cx="6178196" cy="789716"/>
      </dsp:txXfrm>
    </dsp:sp>
    <dsp:sp modelId="{C0578026-FC7A-475D-8F67-09FF99E5BE2F}">
      <dsp:nvSpPr>
        <dsp:cNvPr id="0" name=""/>
        <dsp:cNvSpPr/>
      </dsp:nvSpPr>
      <dsp:spPr>
        <a:xfrm>
          <a:off x="0" y="2314763"/>
          <a:ext cx="6263640" cy="87516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50% of pastors indicated that they would leave the ministry if they had another way to earn a living. </a:t>
          </a:r>
        </a:p>
      </dsp:txBody>
      <dsp:txXfrm>
        <a:off x="42722" y="2357485"/>
        <a:ext cx="6178196" cy="789716"/>
      </dsp:txXfrm>
    </dsp:sp>
    <dsp:sp modelId="{FC298DA5-099F-4B53-9192-4B2E89326FA4}">
      <dsp:nvSpPr>
        <dsp:cNvPr id="0" name=""/>
        <dsp:cNvSpPr/>
      </dsp:nvSpPr>
      <dsp:spPr>
        <a:xfrm>
          <a:off x="0" y="3253284"/>
          <a:ext cx="6263640" cy="875160"/>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Another survey estimates that nearly half of all pastors resign before reaching five years of service.</a:t>
          </a:r>
        </a:p>
      </dsp:txBody>
      <dsp:txXfrm>
        <a:off x="42722" y="3296006"/>
        <a:ext cx="6178196" cy="789716"/>
      </dsp:txXfrm>
    </dsp:sp>
    <dsp:sp modelId="{5FA67174-2667-4124-8C79-61D8105B4C34}">
      <dsp:nvSpPr>
        <dsp:cNvPr id="0" name=""/>
        <dsp:cNvSpPr/>
      </dsp:nvSpPr>
      <dsp:spPr>
        <a:xfrm>
          <a:off x="0" y="4191804"/>
          <a:ext cx="6263640" cy="87516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A different survey puts pastors near the bottom of cultural esteem, immediately above car salesmen.</a:t>
          </a:r>
        </a:p>
      </dsp:txBody>
      <dsp:txXfrm>
        <a:off x="42722" y="4234526"/>
        <a:ext cx="6178196" cy="78971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1DA9C-808E-4FE9-952F-1E0D08386227}">
      <dsp:nvSpPr>
        <dsp:cNvPr id="0" name=""/>
        <dsp:cNvSpPr/>
      </dsp:nvSpPr>
      <dsp:spPr>
        <a:xfrm>
          <a:off x="1117282"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Decreasing church attendance.</a:t>
          </a:r>
        </a:p>
      </dsp:txBody>
      <dsp:txXfrm>
        <a:off x="1117282" y="518"/>
        <a:ext cx="2587823" cy="1552694"/>
      </dsp:txXfrm>
    </dsp:sp>
    <dsp:sp modelId="{8E6C8877-72C7-4C0A-A15B-33A8C01037A0}">
      <dsp:nvSpPr>
        <dsp:cNvPr id="0" name=""/>
        <dsp:cNvSpPr/>
      </dsp:nvSpPr>
      <dsp:spPr>
        <a:xfrm>
          <a:off x="3963888"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Peer comparison.</a:t>
          </a:r>
        </a:p>
      </dsp:txBody>
      <dsp:txXfrm>
        <a:off x="3963888" y="518"/>
        <a:ext cx="2587823" cy="1552694"/>
      </dsp:txXfrm>
    </dsp:sp>
    <dsp:sp modelId="{7B4950E7-280D-4E1D-9EEC-978A5EEE005A}">
      <dsp:nvSpPr>
        <dsp:cNvPr id="0" name=""/>
        <dsp:cNvSpPr/>
      </dsp:nvSpPr>
      <dsp:spPr>
        <a:xfrm>
          <a:off x="6810494"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Increased living costs coupled with static income.</a:t>
          </a:r>
        </a:p>
      </dsp:txBody>
      <dsp:txXfrm>
        <a:off x="6810494" y="518"/>
        <a:ext cx="2587823" cy="1552694"/>
      </dsp:txXfrm>
    </dsp:sp>
    <dsp:sp modelId="{B726DDC7-E5BF-4E18-900C-9391F7CCA6B2}">
      <dsp:nvSpPr>
        <dsp:cNvPr id="0" name=""/>
        <dsp:cNvSpPr/>
      </dsp:nvSpPr>
      <dsp:spPr>
        <a:xfrm>
          <a:off x="1117282"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No control over time—on call 24/7.</a:t>
          </a:r>
        </a:p>
      </dsp:txBody>
      <dsp:txXfrm>
        <a:off x="1117282" y="1811994"/>
        <a:ext cx="2587823" cy="1552694"/>
      </dsp:txXfrm>
    </dsp:sp>
    <dsp:sp modelId="{965B8399-5C1A-4D96-8118-C1383E1180C5}">
      <dsp:nvSpPr>
        <dsp:cNvPr id="0" name=""/>
        <dsp:cNvSpPr/>
      </dsp:nvSpPr>
      <dsp:spPr>
        <a:xfrm>
          <a:off x="3963888"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Fear of open conversation with church about family needs.</a:t>
          </a:r>
        </a:p>
      </dsp:txBody>
      <dsp:txXfrm>
        <a:off x="3963888" y="1811994"/>
        <a:ext cx="2587823" cy="1552694"/>
      </dsp:txXfrm>
    </dsp:sp>
    <dsp:sp modelId="{3634FBAB-8D01-4C3B-A152-EEEB6C620438}">
      <dsp:nvSpPr>
        <dsp:cNvPr id="0" name=""/>
        <dsp:cNvSpPr/>
      </dsp:nvSpPr>
      <dsp:spPr>
        <a:xfrm>
          <a:off x="6810494"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Negative feedback from troublesome individuals.</a:t>
          </a:r>
        </a:p>
      </dsp:txBody>
      <dsp:txXfrm>
        <a:off x="6810494" y="1811994"/>
        <a:ext cx="2587823" cy="1552694"/>
      </dsp:txXfrm>
    </dsp:sp>
    <dsp:sp modelId="{7AEA4ED7-FA81-4AC2-B213-5E718438EC52}">
      <dsp:nvSpPr>
        <dsp:cNvPr id="0" name=""/>
        <dsp:cNvSpPr/>
      </dsp:nvSpPr>
      <dsp:spPr>
        <a:xfrm>
          <a:off x="1117282"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Not trained for a career outside of the church.</a:t>
          </a:r>
        </a:p>
      </dsp:txBody>
      <dsp:txXfrm>
        <a:off x="1117282" y="3623470"/>
        <a:ext cx="2587823" cy="1552694"/>
      </dsp:txXfrm>
    </dsp:sp>
    <dsp:sp modelId="{B35D6F5F-A8D9-44B8-BE7A-1FB2779BC931}">
      <dsp:nvSpPr>
        <dsp:cNvPr id="0" name=""/>
        <dsp:cNvSpPr/>
      </dsp:nvSpPr>
      <dsp:spPr>
        <a:xfrm>
          <a:off x="3963888"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Guilt that taking on a career would show lack of faith.</a:t>
          </a:r>
        </a:p>
      </dsp:txBody>
      <dsp:txXfrm>
        <a:off x="3963888" y="3623470"/>
        <a:ext cx="2587823" cy="1552694"/>
      </dsp:txXfrm>
    </dsp:sp>
    <dsp:sp modelId="{1C66A64E-564A-4CAC-ADB5-8CD12615A463}">
      <dsp:nvSpPr>
        <dsp:cNvPr id="0" name=""/>
        <dsp:cNvSpPr/>
      </dsp:nvSpPr>
      <dsp:spPr>
        <a:xfrm>
          <a:off x="6810494"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Holding a career in a church that expects full-time work for part-time salary.</a:t>
          </a:r>
        </a:p>
      </dsp:txBody>
      <dsp:txXfrm>
        <a:off x="6810494" y="3623470"/>
        <a:ext cx="2587823" cy="155269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1DA9C-808E-4FE9-952F-1E0D08386227}">
      <dsp:nvSpPr>
        <dsp:cNvPr id="0" name=""/>
        <dsp:cNvSpPr/>
      </dsp:nvSpPr>
      <dsp:spPr>
        <a:xfrm>
          <a:off x="1117282"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Decreasing church attendance.</a:t>
          </a:r>
        </a:p>
      </dsp:txBody>
      <dsp:txXfrm>
        <a:off x="1117282" y="518"/>
        <a:ext cx="2587823" cy="1552694"/>
      </dsp:txXfrm>
    </dsp:sp>
    <dsp:sp modelId="{8E6C8877-72C7-4C0A-A15B-33A8C01037A0}">
      <dsp:nvSpPr>
        <dsp:cNvPr id="0" name=""/>
        <dsp:cNvSpPr/>
      </dsp:nvSpPr>
      <dsp:spPr>
        <a:xfrm>
          <a:off x="3963888"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Peer comparison.</a:t>
          </a:r>
        </a:p>
      </dsp:txBody>
      <dsp:txXfrm>
        <a:off x="3963888" y="518"/>
        <a:ext cx="2587823" cy="1552694"/>
      </dsp:txXfrm>
    </dsp:sp>
    <dsp:sp modelId="{7B4950E7-280D-4E1D-9EEC-978A5EEE005A}">
      <dsp:nvSpPr>
        <dsp:cNvPr id="0" name=""/>
        <dsp:cNvSpPr/>
      </dsp:nvSpPr>
      <dsp:spPr>
        <a:xfrm>
          <a:off x="6810494"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Increased living costs coupled with static income.</a:t>
          </a:r>
        </a:p>
      </dsp:txBody>
      <dsp:txXfrm>
        <a:off x="6810494" y="518"/>
        <a:ext cx="2587823" cy="1552694"/>
      </dsp:txXfrm>
    </dsp:sp>
    <dsp:sp modelId="{B726DDC7-E5BF-4E18-900C-9391F7CCA6B2}">
      <dsp:nvSpPr>
        <dsp:cNvPr id="0" name=""/>
        <dsp:cNvSpPr/>
      </dsp:nvSpPr>
      <dsp:spPr>
        <a:xfrm>
          <a:off x="1117282"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No control over time—on call 24/7.</a:t>
          </a:r>
        </a:p>
      </dsp:txBody>
      <dsp:txXfrm>
        <a:off x="1117282" y="1811994"/>
        <a:ext cx="2587823" cy="1552694"/>
      </dsp:txXfrm>
    </dsp:sp>
    <dsp:sp modelId="{965B8399-5C1A-4D96-8118-C1383E1180C5}">
      <dsp:nvSpPr>
        <dsp:cNvPr id="0" name=""/>
        <dsp:cNvSpPr/>
      </dsp:nvSpPr>
      <dsp:spPr>
        <a:xfrm>
          <a:off x="3963888"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Fear of open conversation with church about family needs.</a:t>
          </a:r>
        </a:p>
      </dsp:txBody>
      <dsp:txXfrm>
        <a:off x="3963888" y="1811994"/>
        <a:ext cx="2587823" cy="1552694"/>
      </dsp:txXfrm>
    </dsp:sp>
    <dsp:sp modelId="{3634FBAB-8D01-4C3B-A152-EEEB6C620438}">
      <dsp:nvSpPr>
        <dsp:cNvPr id="0" name=""/>
        <dsp:cNvSpPr/>
      </dsp:nvSpPr>
      <dsp:spPr>
        <a:xfrm>
          <a:off x="6810494"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Negative feedback from troublesome individuals.</a:t>
          </a:r>
        </a:p>
      </dsp:txBody>
      <dsp:txXfrm>
        <a:off x="6810494" y="1811994"/>
        <a:ext cx="2587823" cy="1552694"/>
      </dsp:txXfrm>
    </dsp:sp>
    <dsp:sp modelId="{7AEA4ED7-FA81-4AC2-B213-5E718438EC52}">
      <dsp:nvSpPr>
        <dsp:cNvPr id="0" name=""/>
        <dsp:cNvSpPr/>
      </dsp:nvSpPr>
      <dsp:spPr>
        <a:xfrm>
          <a:off x="1117282"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Not trained for a career outside of the church.</a:t>
          </a:r>
        </a:p>
      </dsp:txBody>
      <dsp:txXfrm>
        <a:off x="1117282" y="3623470"/>
        <a:ext cx="2587823" cy="1552694"/>
      </dsp:txXfrm>
    </dsp:sp>
    <dsp:sp modelId="{B35D6F5F-A8D9-44B8-BE7A-1FB2779BC931}">
      <dsp:nvSpPr>
        <dsp:cNvPr id="0" name=""/>
        <dsp:cNvSpPr/>
      </dsp:nvSpPr>
      <dsp:spPr>
        <a:xfrm>
          <a:off x="3963888"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Guilt that taking on a career would show lack of faith.</a:t>
          </a:r>
        </a:p>
      </dsp:txBody>
      <dsp:txXfrm>
        <a:off x="3963888" y="3623470"/>
        <a:ext cx="2587823" cy="1552694"/>
      </dsp:txXfrm>
    </dsp:sp>
    <dsp:sp modelId="{1C66A64E-564A-4CAC-ADB5-8CD12615A463}">
      <dsp:nvSpPr>
        <dsp:cNvPr id="0" name=""/>
        <dsp:cNvSpPr/>
      </dsp:nvSpPr>
      <dsp:spPr>
        <a:xfrm>
          <a:off x="6810494"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Holding a career in a church that expects full-time work for part-time salary.</a:t>
          </a:r>
        </a:p>
      </dsp:txBody>
      <dsp:txXfrm>
        <a:off x="6810494" y="3623470"/>
        <a:ext cx="2587823" cy="155269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1DA9C-808E-4FE9-952F-1E0D08386227}">
      <dsp:nvSpPr>
        <dsp:cNvPr id="0" name=""/>
        <dsp:cNvSpPr/>
      </dsp:nvSpPr>
      <dsp:spPr>
        <a:xfrm>
          <a:off x="1117282"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Decreasing church attendance.</a:t>
          </a:r>
        </a:p>
      </dsp:txBody>
      <dsp:txXfrm>
        <a:off x="1117282" y="518"/>
        <a:ext cx="2587823" cy="1552694"/>
      </dsp:txXfrm>
    </dsp:sp>
    <dsp:sp modelId="{8E6C8877-72C7-4C0A-A15B-33A8C01037A0}">
      <dsp:nvSpPr>
        <dsp:cNvPr id="0" name=""/>
        <dsp:cNvSpPr/>
      </dsp:nvSpPr>
      <dsp:spPr>
        <a:xfrm>
          <a:off x="3963888"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Peer comparison.</a:t>
          </a:r>
        </a:p>
      </dsp:txBody>
      <dsp:txXfrm>
        <a:off x="3963888" y="518"/>
        <a:ext cx="2587823" cy="1552694"/>
      </dsp:txXfrm>
    </dsp:sp>
    <dsp:sp modelId="{7B4950E7-280D-4E1D-9EEC-978A5EEE005A}">
      <dsp:nvSpPr>
        <dsp:cNvPr id="0" name=""/>
        <dsp:cNvSpPr/>
      </dsp:nvSpPr>
      <dsp:spPr>
        <a:xfrm>
          <a:off x="6810494" y="518"/>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Increased living costs coupled with static income.</a:t>
          </a:r>
        </a:p>
      </dsp:txBody>
      <dsp:txXfrm>
        <a:off x="6810494" y="518"/>
        <a:ext cx="2587823" cy="1552694"/>
      </dsp:txXfrm>
    </dsp:sp>
    <dsp:sp modelId="{B726DDC7-E5BF-4E18-900C-9391F7CCA6B2}">
      <dsp:nvSpPr>
        <dsp:cNvPr id="0" name=""/>
        <dsp:cNvSpPr/>
      </dsp:nvSpPr>
      <dsp:spPr>
        <a:xfrm>
          <a:off x="1117282"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No control over time—on call 24/7.</a:t>
          </a:r>
        </a:p>
      </dsp:txBody>
      <dsp:txXfrm>
        <a:off x="1117282" y="1811994"/>
        <a:ext cx="2587823" cy="1552694"/>
      </dsp:txXfrm>
    </dsp:sp>
    <dsp:sp modelId="{965B8399-5C1A-4D96-8118-C1383E1180C5}">
      <dsp:nvSpPr>
        <dsp:cNvPr id="0" name=""/>
        <dsp:cNvSpPr/>
      </dsp:nvSpPr>
      <dsp:spPr>
        <a:xfrm>
          <a:off x="3963888"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Fear of open conversation with church about family needs.</a:t>
          </a:r>
        </a:p>
      </dsp:txBody>
      <dsp:txXfrm>
        <a:off x="3963888" y="1811994"/>
        <a:ext cx="2587823" cy="1552694"/>
      </dsp:txXfrm>
    </dsp:sp>
    <dsp:sp modelId="{3634FBAB-8D01-4C3B-A152-EEEB6C620438}">
      <dsp:nvSpPr>
        <dsp:cNvPr id="0" name=""/>
        <dsp:cNvSpPr/>
      </dsp:nvSpPr>
      <dsp:spPr>
        <a:xfrm>
          <a:off x="6810494" y="1811994"/>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Negative feedback from troublesome individuals.</a:t>
          </a:r>
        </a:p>
      </dsp:txBody>
      <dsp:txXfrm>
        <a:off x="6810494" y="1811994"/>
        <a:ext cx="2587823" cy="1552694"/>
      </dsp:txXfrm>
    </dsp:sp>
    <dsp:sp modelId="{7AEA4ED7-FA81-4AC2-B213-5E718438EC52}">
      <dsp:nvSpPr>
        <dsp:cNvPr id="0" name=""/>
        <dsp:cNvSpPr/>
      </dsp:nvSpPr>
      <dsp:spPr>
        <a:xfrm>
          <a:off x="1117282"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Not trained for a career outside of the church.</a:t>
          </a:r>
        </a:p>
      </dsp:txBody>
      <dsp:txXfrm>
        <a:off x="1117282" y="3623470"/>
        <a:ext cx="2587823" cy="1552694"/>
      </dsp:txXfrm>
    </dsp:sp>
    <dsp:sp modelId="{B35D6F5F-A8D9-44B8-BE7A-1FB2779BC931}">
      <dsp:nvSpPr>
        <dsp:cNvPr id="0" name=""/>
        <dsp:cNvSpPr/>
      </dsp:nvSpPr>
      <dsp:spPr>
        <a:xfrm>
          <a:off x="3963888"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Guilt that taking on a career would show lack of faith.</a:t>
          </a:r>
        </a:p>
      </dsp:txBody>
      <dsp:txXfrm>
        <a:off x="3963888" y="3623470"/>
        <a:ext cx="2587823" cy="1552694"/>
      </dsp:txXfrm>
    </dsp:sp>
    <dsp:sp modelId="{1C66A64E-564A-4CAC-ADB5-8CD12615A463}">
      <dsp:nvSpPr>
        <dsp:cNvPr id="0" name=""/>
        <dsp:cNvSpPr/>
      </dsp:nvSpPr>
      <dsp:spPr>
        <a:xfrm>
          <a:off x="6810494" y="3623470"/>
          <a:ext cx="2587823" cy="1552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effectLst>
                <a:outerShdw blurRad="38100" dist="38100" dir="2700000" algn="tl">
                  <a:srgbClr val="000000">
                    <a:alpha val="43137"/>
                  </a:srgbClr>
                </a:outerShdw>
              </a:effectLst>
            </a:rPr>
            <a:t>Holding a career in a church that expects full-time work for part-time salary.</a:t>
          </a:r>
        </a:p>
      </dsp:txBody>
      <dsp:txXfrm>
        <a:off x="6810494" y="3623470"/>
        <a:ext cx="2587823" cy="155269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4CA68-10A4-8A82-C172-BFE47CA25A8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DE36DDA-FCD7-87FA-E164-C64B7422D9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86F83E8-EC8D-B3DD-03E2-49954069C672}"/>
              </a:ext>
            </a:extLst>
          </p:cNvPr>
          <p:cNvSpPr>
            <a:spLocks noGrp="1"/>
          </p:cNvSpPr>
          <p:nvPr>
            <p:ph type="dt" sz="half" idx="10"/>
          </p:nvPr>
        </p:nvSpPr>
        <p:spPr/>
        <p:txBody>
          <a:bodyPr/>
          <a:lstStyle/>
          <a:p>
            <a:fld id="{84B23852-06DF-4F31-AD7E-6ED304C48254}" type="datetimeFigureOut">
              <a:rPr lang="en-US" smtClean="0"/>
              <a:t>6/14/2022</a:t>
            </a:fld>
            <a:endParaRPr lang="en-US"/>
          </a:p>
        </p:txBody>
      </p:sp>
      <p:sp>
        <p:nvSpPr>
          <p:cNvPr id="5" name="Footer Placeholder 4">
            <a:extLst>
              <a:ext uri="{FF2B5EF4-FFF2-40B4-BE49-F238E27FC236}">
                <a16:creationId xmlns:a16="http://schemas.microsoft.com/office/drawing/2014/main" id="{F2C6A432-6832-414B-347F-0073AA05DB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74525D-CDCE-A7BF-B911-A346687279B7}"/>
              </a:ext>
            </a:extLst>
          </p:cNvPr>
          <p:cNvSpPr>
            <a:spLocks noGrp="1"/>
          </p:cNvSpPr>
          <p:nvPr>
            <p:ph type="sldNum" sz="quarter" idx="12"/>
          </p:nvPr>
        </p:nvSpPr>
        <p:spPr/>
        <p:txBody>
          <a:bodyPr/>
          <a:lstStyle/>
          <a:p>
            <a:fld id="{385E8C7F-74F9-44A1-AA95-415CEDEEB42A}" type="slidenum">
              <a:rPr lang="en-US" smtClean="0"/>
              <a:t>‹#›</a:t>
            </a:fld>
            <a:endParaRPr lang="en-US"/>
          </a:p>
        </p:txBody>
      </p:sp>
    </p:spTree>
    <p:extLst>
      <p:ext uri="{BB962C8B-B14F-4D97-AF65-F5344CB8AC3E}">
        <p14:creationId xmlns:p14="http://schemas.microsoft.com/office/powerpoint/2010/main" val="2308358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8D2F6-FBFD-59EA-22F3-F2FABF20B6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C9E2AE4-85E3-BBFE-A80C-1852BC5268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4CB6D5-5F55-229F-B125-681B0CA1DB23}"/>
              </a:ext>
            </a:extLst>
          </p:cNvPr>
          <p:cNvSpPr>
            <a:spLocks noGrp="1"/>
          </p:cNvSpPr>
          <p:nvPr>
            <p:ph type="dt" sz="half" idx="10"/>
          </p:nvPr>
        </p:nvSpPr>
        <p:spPr/>
        <p:txBody>
          <a:bodyPr/>
          <a:lstStyle/>
          <a:p>
            <a:fld id="{84B23852-06DF-4F31-AD7E-6ED304C48254}" type="datetimeFigureOut">
              <a:rPr lang="en-US" smtClean="0"/>
              <a:t>6/14/2022</a:t>
            </a:fld>
            <a:endParaRPr lang="en-US"/>
          </a:p>
        </p:txBody>
      </p:sp>
      <p:sp>
        <p:nvSpPr>
          <p:cNvPr id="5" name="Footer Placeholder 4">
            <a:extLst>
              <a:ext uri="{FF2B5EF4-FFF2-40B4-BE49-F238E27FC236}">
                <a16:creationId xmlns:a16="http://schemas.microsoft.com/office/drawing/2014/main" id="{D1E61BE7-3BD2-EE31-2525-0A3C2C3E96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3692E5-012A-B839-005B-2A9CB875D3D1}"/>
              </a:ext>
            </a:extLst>
          </p:cNvPr>
          <p:cNvSpPr>
            <a:spLocks noGrp="1"/>
          </p:cNvSpPr>
          <p:nvPr>
            <p:ph type="sldNum" sz="quarter" idx="12"/>
          </p:nvPr>
        </p:nvSpPr>
        <p:spPr/>
        <p:txBody>
          <a:bodyPr/>
          <a:lstStyle/>
          <a:p>
            <a:fld id="{385E8C7F-74F9-44A1-AA95-415CEDEEB42A}" type="slidenum">
              <a:rPr lang="en-US" smtClean="0"/>
              <a:t>‹#›</a:t>
            </a:fld>
            <a:endParaRPr lang="en-US"/>
          </a:p>
        </p:txBody>
      </p:sp>
    </p:spTree>
    <p:extLst>
      <p:ext uri="{BB962C8B-B14F-4D97-AF65-F5344CB8AC3E}">
        <p14:creationId xmlns:p14="http://schemas.microsoft.com/office/powerpoint/2010/main" val="3645315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91BBD5-3CC1-2EBD-CAAB-700B1C9EA57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03DE7E-1A0B-95BE-890A-35238DADAC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4BB360-9D9E-D4EC-8D32-CB9F4405BE32}"/>
              </a:ext>
            </a:extLst>
          </p:cNvPr>
          <p:cNvSpPr>
            <a:spLocks noGrp="1"/>
          </p:cNvSpPr>
          <p:nvPr>
            <p:ph type="dt" sz="half" idx="10"/>
          </p:nvPr>
        </p:nvSpPr>
        <p:spPr/>
        <p:txBody>
          <a:bodyPr/>
          <a:lstStyle/>
          <a:p>
            <a:fld id="{84B23852-06DF-4F31-AD7E-6ED304C48254}" type="datetimeFigureOut">
              <a:rPr lang="en-US" smtClean="0"/>
              <a:t>6/14/2022</a:t>
            </a:fld>
            <a:endParaRPr lang="en-US"/>
          </a:p>
        </p:txBody>
      </p:sp>
      <p:sp>
        <p:nvSpPr>
          <p:cNvPr id="5" name="Footer Placeholder 4">
            <a:extLst>
              <a:ext uri="{FF2B5EF4-FFF2-40B4-BE49-F238E27FC236}">
                <a16:creationId xmlns:a16="http://schemas.microsoft.com/office/drawing/2014/main" id="{CB7104C7-BAC9-70CD-62F4-B0F44EACBC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00DDE7-E3E8-4D25-7CC2-0CD4F1886BC3}"/>
              </a:ext>
            </a:extLst>
          </p:cNvPr>
          <p:cNvSpPr>
            <a:spLocks noGrp="1"/>
          </p:cNvSpPr>
          <p:nvPr>
            <p:ph type="sldNum" sz="quarter" idx="12"/>
          </p:nvPr>
        </p:nvSpPr>
        <p:spPr/>
        <p:txBody>
          <a:bodyPr/>
          <a:lstStyle/>
          <a:p>
            <a:fld id="{385E8C7F-74F9-44A1-AA95-415CEDEEB42A}" type="slidenum">
              <a:rPr lang="en-US" smtClean="0"/>
              <a:t>‹#›</a:t>
            </a:fld>
            <a:endParaRPr lang="en-US"/>
          </a:p>
        </p:txBody>
      </p:sp>
    </p:spTree>
    <p:extLst>
      <p:ext uri="{BB962C8B-B14F-4D97-AF65-F5344CB8AC3E}">
        <p14:creationId xmlns:p14="http://schemas.microsoft.com/office/powerpoint/2010/main" val="466829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66156-022D-36ED-7DB3-AEA5B88E04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C86232-9198-3933-4652-7A5E1775FCC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2366D3-F83D-3C6B-07DC-C9EAD5D04623}"/>
              </a:ext>
            </a:extLst>
          </p:cNvPr>
          <p:cNvSpPr>
            <a:spLocks noGrp="1"/>
          </p:cNvSpPr>
          <p:nvPr>
            <p:ph type="dt" sz="half" idx="10"/>
          </p:nvPr>
        </p:nvSpPr>
        <p:spPr/>
        <p:txBody>
          <a:bodyPr/>
          <a:lstStyle/>
          <a:p>
            <a:fld id="{84B23852-06DF-4F31-AD7E-6ED304C48254}" type="datetimeFigureOut">
              <a:rPr lang="en-US" smtClean="0"/>
              <a:t>6/14/2022</a:t>
            </a:fld>
            <a:endParaRPr lang="en-US"/>
          </a:p>
        </p:txBody>
      </p:sp>
      <p:sp>
        <p:nvSpPr>
          <p:cNvPr id="5" name="Footer Placeholder 4">
            <a:extLst>
              <a:ext uri="{FF2B5EF4-FFF2-40B4-BE49-F238E27FC236}">
                <a16:creationId xmlns:a16="http://schemas.microsoft.com/office/drawing/2014/main" id="{01C015D6-8B6A-3B76-1C5A-36D4EC001F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5A7E8B-A67F-1574-C67E-2367C4F337EE}"/>
              </a:ext>
            </a:extLst>
          </p:cNvPr>
          <p:cNvSpPr>
            <a:spLocks noGrp="1"/>
          </p:cNvSpPr>
          <p:nvPr>
            <p:ph type="sldNum" sz="quarter" idx="12"/>
          </p:nvPr>
        </p:nvSpPr>
        <p:spPr/>
        <p:txBody>
          <a:bodyPr/>
          <a:lstStyle/>
          <a:p>
            <a:fld id="{385E8C7F-74F9-44A1-AA95-415CEDEEB42A}" type="slidenum">
              <a:rPr lang="en-US" smtClean="0"/>
              <a:t>‹#›</a:t>
            </a:fld>
            <a:endParaRPr lang="en-US"/>
          </a:p>
        </p:txBody>
      </p:sp>
    </p:spTree>
    <p:extLst>
      <p:ext uri="{BB962C8B-B14F-4D97-AF65-F5344CB8AC3E}">
        <p14:creationId xmlns:p14="http://schemas.microsoft.com/office/powerpoint/2010/main" val="1103721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C4CDF-E810-E173-AD75-E02C1EB96F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8312877-E43A-071C-4BD8-F4B71E0771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8F1E0B-3525-F45F-2BE7-746AC126B29F}"/>
              </a:ext>
            </a:extLst>
          </p:cNvPr>
          <p:cNvSpPr>
            <a:spLocks noGrp="1"/>
          </p:cNvSpPr>
          <p:nvPr>
            <p:ph type="dt" sz="half" idx="10"/>
          </p:nvPr>
        </p:nvSpPr>
        <p:spPr/>
        <p:txBody>
          <a:bodyPr/>
          <a:lstStyle/>
          <a:p>
            <a:fld id="{84B23852-06DF-4F31-AD7E-6ED304C48254}" type="datetimeFigureOut">
              <a:rPr lang="en-US" smtClean="0"/>
              <a:t>6/14/2022</a:t>
            </a:fld>
            <a:endParaRPr lang="en-US"/>
          </a:p>
        </p:txBody>
      </p:sp>
      <p:sp>
        <p:nvSpPr>
          <p:cNvPr id="5" name="Footer Placeholder 4">
            <a:extLst>
              <a:ext uri="{FF2B5EF4-FFF2-40B4-BE49-F238E27FC236}">
                <a16:creationId xmlns:a16="http://schemas.microsoft.com/office/drawing/2014/main" id="{D15DBDB1-E66B-C197-9DEA-B3BBAAFDE5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E05EBC-073D-BCB8-356D-564503866540}"/>
              </a:ext>
            </a:extLst>
          </p:cNvPr>
          <p:cNvSpPr>
            <a:spLocks noGrp="1"/>
          </p:cNvSpPr>
          <p:nvPr>
            <p:ph type="sldNum" sz="quarter" idx="12"/>
          </p:nvPr>
        </p:nvSpPr>
        <p:spPr/>
        <p:txBody>
          <a:bodyPr/>
          <a:lstStyle/>
          <a:p>
            <a:fld id="{385E8C7F-74F9-44A1-AA95-415CEDEEB42A}" type="slidenum">
              <a:rPr lang="en-US" smtClean="0"/>
              <a:t>‹#›</a:t>
            </a:fld>
            <a:endParaRPr lang="en-US"/>
          </a:p>
        </p:txBody>
      </p:sp>
    </p:spTree>
    <p:extLst>
      <p:ext uri="{BB962C8B-B14F-4D97-AF65-F5344CB8AC3E}">
        <p14:creationId xmlns:p14="http://schemas.microsoft.com/office/powerpoint/2010/main" val="4201269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D3EAA-EEFB-36BB-ABAB-B47E09E9B8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1AC47D-EA0E-859B-710E-4080CAFEFF6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C870AB1-FDDA-01C1-2765-34331B4CDB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75896F-D0DC-4D89-B8B0-3D93C00E82F5}"/>
              </a:ext>
            </a:extLst>
          </p:cNvPr>
          <p:cNvSpPr>
            <a:spLocks noGrp="1"/>
          </p:cNvSpPr>
          <p:nvPr>
            <p:ph type="dt" sz="half" idx="10"/>
          </p:nvPr>
        </p:nvSpPr>
        <p:spPr/>
        <p:txBody>
          <a:bodyPr/>
          <a:lstStyle/>
          <a:p>
            <a:fld id="{84B23852-06DF-4F31-AD7E-6ED304C48254}" type="datetimeFigureOut">
              <a:rPr lang="en-US" smtClean="0"/>
              <a:t>6/14/2022</a:t>
            </a:fld>
            <a:endParaRPr lang="en-US"/>
          </a:p>
        </p:txBody>
      </p:sp>
      <p:sp>
        <p:nvSpPr>
          <p:cNvPr id="6" name="Footer Placeholder 5">
            <a:extLst>
              <a:ext uri="{FF2B5EF4-FFF2-40B4-BE49-F238E27FC236}">
                <a16:creationId xmlns:a16="http://schemas.microsoft.com/office/drawing/2014/main" id="{95452AC2-1BB7-DCF4-2676-980289056A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954D46-4C58-68CA-FFEC-76DCD0D77745}"/>
              </a:ext>
            </a:extLst>
          </p:cNvPr>
          <p:cNvSpPr>
            <a:spLocks noGrp="1"/>
          </p:cNvSpPr>
          <p:nvPr>
            <p:ph type="sldNum" sz="quarter" idx="12"/>
          </p:nvPr>
        </p:nvSpPr>
        <p:spPr/>
        <p:txBody>
          <a:bodyPr/>
          <a:lstStyle/>
          <a:p>
            <a:fld id="{385E8C7F-74F9-44A1-AA95-415CEDEEB42A}" type="slidenum">
              <a:rPr lang="en-US" smtClean="0"/>
              <a:t>‹#›</a:t>
            </a:fld>
            <a:endParaRPr lang="en-US"/>
          </a:p>
        </p:txBody>
      </p:sp>
    </p:spTree>
    <p:extLst>
      <p:ext uri="{BB962C8B-B14F-4D97-AF65-F5344CB8AC3E}">
        <p14:creationId xmlns:p14="http://schemas.microsoft.com/office/powerpoint/2010/main" val="2512474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5ACE0-6B9D-4DB0-100C-A7D15968E9D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574E73-A75B-56D3-25F7-C33D8F9969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C3A0F16-970B-74AF-79F4-96BB8F2C07A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BB9CE0-FE35-A8D4-1C1D-80EE780944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190E0F-8744-AE86-7AD4-9B1A77EC7FF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832E477-42CC-94CA-C5D6-40534E1B4B46}"/>
              </a:ext>
            </a:extLst>
          </p:cNvPr>
          <p:cNvSpPr>
            <a:spLocks noGrp="1"/>
          </p:cNvSpPr>
          <p:nvPr>
            <p:ph type="dt" sz="half" idx="10"/>
          </p:nvPr>
        </p:nvSpPr>
        <p:spPr/>
        <p:txBody>
          <a:bodyPr/>
          <a:lstStyle/>
          <a:p>
            <a:fld id="{84B23852-06DF-4F31-AD7E-6ED304C48254}" type="datetimeFigureOut">
              <a:rPr lang="en-US" smtClean="0"/>
              <a:t>6/14/2022</a:t>
            </a:fld>
            <a:endParaRPr lang="en-US"/>
          </a:p>
        </p:txBody>
      </p:sp>
      <p:sp>
        <p:nvSpPr>
          <p:cNvPr id="8" name="Footer Placeholder 7">
            <a:extLst>
              <a:ext uri="{FF2B5EF4-FFF2-40B4-BE49-F238E27FC236}">
                <a16:creationId xmlns:a16="http://schemas.microsoft.com/office/drawing/2014/main" id="{B9F48F9E-996E-E28D-B047-52FECADD18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311AE7-AA1A-BEBE-EA70-B48741CE4BBB}"/>
              </a:ext>
            </a:extLst>
          </p:cNvPr>
          <p:cNvSpPr>
            <a:spLocks noGrp="1"/>
          </p:cNvSpPr>
          <p:nvPr>
            <p:ph type="sldNum" sz="quarter" idx="12"/>
          </p:nvPr>
        </p:nvSpPr>
        <p:spPr/>
        <p:txBody>
          <a:bodyPr/>
          <a:lstStyle/>
          <a:p>
            <a:fld id="{385E8C7F-74F9-44A1-AA95-415CEDEEB42A}" type="slidenum">
              <a:rPr lang="en-US" smtClean="0"/>
              <a:t>‹#›</a:t>
            </a:fld>
            <a:endParaRPr lang="en-US"/>
          </a:p>
        </p:txBody>
      </p:sp>
    </p:spTree>
    <p:extLst>
      <p:ext uri="{BB962C8B-B14F-4D97-AF65-F5344CB8AC3E}">
        <p14:creationId xmlns:p14="http://schemas.microsoft.com/office/powerpoint/2010/main" val="4119551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A1FC1-49FA-F34D-3870-BBFFCF22A6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01138E2-E215-198A-72CF-BF5379759AC2}"/>
              </a:ext>
            </a:extLst>
          </p:cNvPr>
          <p:cNvSpPr>
            <a:spLocks noGrp="1"/>
          </p:cNvSpPr>
          <p:nvPr>
            <p:ph type="dt" sz="half" idx="10"/>
          </p:nvPr>
        </p:nvSpPr>
        <p:spPr/>
        <p:txBody>
          <a:bodyPr/>
          <a:lstStyle/>
          <a:p>
            <a:fld id="{84B23852-06DF-4F31-AD7E-6ED304C48254}" type="datetimeFigureOut">
              <a:rPr lang="en-US" smtClean="0"/>
              <a:t>6/14/2022</a:t>
            </a:fld>
            <a:endParaRPr lang="en-US"/>
          </a:p>
        </p:txBody>
      </p:sp>
      <p:sp>
        <p:nvSpPr>
          <p:cNvPr id="4" name="Footer Placeholder 3">
            <a:extLst>
              <a:ext uri="{FF2B5EF4-FFF2-40B4-BE49-F238E27FC236}">
                <a16:creationId xmlns:a16="http://schemas.microsoft.com/office/drawing/2014/main" id="{5DEEFD39-DBE1-867F-FD63-13EC08AD0BE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A616704-4EA5-1C78-FE60-A50F3972FF66}"/>
              </a:ext>
            </a:extLst>
          </p:cNvPr>
          <p:cNvSpPr>
            <a:spLocks noGrp="1"/>
          </p:cNvSpPr>
          <p:nvPr>
            <p:ph type="sldNum" sz="quarter" idx="12"/>
          </p:nvPr>
        </p:nvSpPr>
        <p:spPr/>
        <p:txBody>
          <a:bodyPr/>
          <a:lstStyle/>
          <a:p>
            <a:fld id="{385E8C7F-74F9-44A1-AA95-415CEDEEB42A}" type="slidenum">
              <a:rPr lang="en-US" smtClean="0"/>
              <a:t>‹#›</a:t>
            </a:fld>
            <a:endParaRPr lang="en-US"/>
          </a:p>
        </p:txBody>
      </p:sp>
    </p:spTree>
    <p:extLst>
      <p:ext uri="{BB962C8B-B14F-4D97-AF65-F5344CB8AC3E}">
        <p14:creationId xmlns:p14="http://schemas.microsoft.com/office/powerpoint/2010/main" val="1405279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F05B8F-DA92-D92B-A4A2-622780AFDADE}"/>
              </a:ext>
            </a:extLst>
          </p:cNvPr>
          <p:cNvSpPr>
            <a:spLocks noGrp="1"/>
          </p:cNvSpPr>
          <p:nvPr>
            <p:ph type="dt" sz="half" idx="10"/>
          </p:nvPr>
        </p:nvSpPr>
        <p:spPr/>
        <p:txBody>
          <a:bodyPr/>
          <a:lstStyle/>
          <a:p>
            <a:fld id="{84B23852-06DF-4F31-AD7E-6ED304C48254}" type="datetimeFigureOut">
              <a:rPr lang="en-US" smtClean="0"/>
              <a:t>6/14/2022</a:t>
            </a:fld>
            <a:endParaRPr lang="en-US"/>
          </a:p>
        </p:txBody>
      </p:sp>
      <p:sp>
        <p:nvSpPr>
          <p:cNvPr id="3" name="Footer Placeholder 2">
            <a:extLst>
              <a:ext uri="{FF2B5EF4-FFF2-40B4-BE49-F238E27FC236}">
                <a16:creationId xmlns:a16="http://schemas.microsoft.com/office/drawing/2014/main" id="{AF484507-CF40-0748-1A67-345C2FCE587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259829E-0051-063C-D54F-EECC55091E65}"/>
              </a:ext>
            </a:extLst>
          </p:cNvPr>
          <p:cNvSpPr>
            <a:spLocks noGrp="1"/>
          </p:cNvSpPr>
          <p:nvPr>
            <p:ph type="sldNum" sz="quarter" idx="12"/>
          </p:nvPr>
        </p:nvSpPr>
        <p:spPr/>
        <p:txBody>
          <a:bodyPr/>
          <a:lstStyle/>
          <a:p>
            <a:fld id="{385E8C7F-74F9-44A1-AA95-415CEDEEB42A}" type="slidenum">
              <a:rPr lang="en-US" smtClean="0"/>
              <a:t>‹#›</a:t>
            </a:fld>
            <a:endParaRPr lang="en-US"/>
          </a:p>
        </p:txBody>
      </p:sp>
    </p:spTree>
    <p:extLst>
      <p:ext uri="{BB962C8B-B14F-4D97-AF65-F5344CB8AC3E}">
        <p14:creationId xmlns:p14="http://schemas.microsoft.com/office/powerpoint/2010/main" val="1315054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2B9E4-B771-C68F-B89F-29BADE8C0A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D8D1878-B048-2683-07AA-2623432BF2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D0F777B-0BD8-543D-4543-8423AA9C65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7EF2C3-641E-A513-0FC1-03ACAFBED73A}"/>
              </a:ext>
            </a:extLst>
          </p:cNvPr>
          <p:cNvSpPr>
            <a:spLocks noGrp="1"/>
          </p:cNvSpPr>
          <p:nvPr>
            <p:ph type="dt" sz="half" idx="10"/>
          </p:nvPr>
        </p:nvSpPr>
        <p:spPr/>
        <p:txBody>
          <a:bodyPr/>
          <a:lstStyle/>
          <a:p>
            <a:fld id="{84B23852-06DF-4F31-AD7E-6ED304C48254}" type="datetimeFigureOut">
              <a:rPr lang="en-US" smtClean="0"/>
              <a:t>6/14/2022</a:t>
            </a:fld>
            <a:endParaRPr lang="en-US"/>
          </a:p>
        </p:txBody>
      </p:sp>
      <p:sp>
        <p:nvSpPr>
          <p:cNvPr id="6" name="Footer Placeholder 5">
            <a:extLst>
              <a:ext uri="{FF2B5EF4-FFF2-40B4-BE49-F238E27FC236}">
                <a16:creationId xmlns:a16="http://schemas.microsoft.com/office/drawing/2014/main" id="{3DFFCBD3-4892-A4F9-7CD1-555EB1D828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DE444C-DAEE-B4B0-525C-1819A8374EF5}"/>
              </a:ext>
            </a:extLst>
          </p:cNvPr>
          <p:cNvSpPr>
            <a:spLocks noGrp="1"/>
          </p:cNvSpPr>
          <p:nvPr>
            <p:ph type="sldNum" sz="quarter" idx="12"/>
          </p:nvPr>
        </p:nvSpPr>
        <p:spPr/>
        <p:txBody>
          <a:bodyPr/>
          <a:lstStyle/>
          <a:p>
            <a:fld id="{385E8C7F-74F9-44A1-AA95-415CEDEEB42A}" type="slidenum">
              <a:rPr lang="en-US" smtClean="0"/>
              <a:t>‹#›</a:t>
            </a:fld>
            <a:endParaRPr lang="en-US"/>
          </a:p>
        </p:txBody>
      </p:sp>
    </p:spTree>
    <p:extLst>
      <p:ext uri="{BB962C8B-B14F-4D97-AF65-F5344CB8AC3E}">
        <p14:creationId xmlns:p14="http://schemas.microsoft.com/office/powerpoint/2010/main" val="815744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3D79E-7D30-91CC-CF3E-CE07950F03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0509B4F-07A7-E7AA-7A56-D9116BBDB3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29A1403-A503-827E-B808-4C5E60CDA8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4B1622-1579-78D8-0141-9F7508868BB2}"/>
              </a:ext>
            </a:extLst>
          </p:cNvPr>
          <p:cNvSpPr>
            <a:spLocks noGrp="1"/>
          </p:cNvSpPr>
          <p:nvPr>
            <p:ph type="dt" sz="half" idx="10"/>
          </p:nvPr>
        </p:nvSpPr>
        <p:spPr/>
        <p:txBody>
          <a:bodyPr/>
          <a:lstStyle/>
          <a:p>
            <a:fld id="{84B23852-06DF-4F31-AD7E-6ED304C48254}" type="datetimeFigureOut">
              <a:rPr lang="en-US" smtClean="0"/>
              <a:t>6/14/2022</a:t>
            </a:fld>
            <a:endParaRPr lang="en-US"/>
          </a:p>
        </p:txBody>
      </p:sp>
      <p:sp>
        <p:nvSpPr>
          <p:cNvPr id="6" name="Footer Placeholder 5">
            <a:extLst>
              <a:ext uri="{FF2B5EF4-FFF2-40B4-BE49-F238E27FC236}">
                <a16:creationId xmlns:a16="http://schemas.microsoft.com/office/drawing/2014/main" id="{1B113470-02DA-3AAD-8A97-761479D67C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BFD9D9-CCCA-647B-3E47-7FE2E272EA68}"/>
              </a:ext>
            </a:extLst>
          </p:cNvPr>
          <p:cNvSpPr>
            <a:spLocks noGrp="1"/>
          </p:cNvSpPr>
          <p:nvPr>
            <p:ph type="sldNum" sz="quarter" idx="12"/>
          </p:nvPr>
        </p:nvSpPr>
        <p:spPr/>
        <p:txBody>
          <a:bodyPr/>
          <a:lstStyle/>
          <a:p>
            <a:fld id="{385E8C7F-74F9-44A1-AA95-415CEDEEB42A}" type="slidenum">
              <a:rPr lang="en-US" smtClean="0"/>
              <a:t>‹#›</a:t>
            </a:fld>
            <a:endParaRPr lang="en-US"/>
          </a:p>
        </p:txBody>
      </p:sp>
    </p:spTree>
    <p:extLst>
      <p:ext uri="{BB962C8B-B14F-4D97-AF65-F5344CB8AC3E}">
        <p14:creationId xmlns:p14="http://schemas.microsoft.com/office/powerpoint/2010/main" val="4248819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472C4"/>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6D3335-93B9-EAC3-D445-DE5FBD1936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6A98581-2BA8-AF08-E5D2-5727AB4A21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5696B7-88E6-DE70-B074-496E73DE64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B23852-06DF-4F31-AD7E-6ED304C48254}" type="datetimeFigureOut">
              <a:rPr lang="en-US" smtClean="0"/>
              <a:t>6/14/2022</a:t>
            </a:fld>
            <a:endParaRPr lang="en-US"/>
          </a:p>
        </p:txBody>
      </p:sp>
      <p:sp>
        <p:nvSpPr>
          <p:cNvPr id="5" name="Footer Placeholder 4">
            <a:extLst>
              <a:ext uri="{FF2B5EF4-FFF2-40B4-BE49-F238E27FC236}">
                <a16:creationId xmlns:a16="http://schemas.microsoft.com/office/drawing/2014/main" id="{D41A9E92-B40E-1B56-8CEB-E67DC76C7D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AF8EAED-5F5B-7D49-1FE5-78E536F7AE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5E8C7F-74F9-44A1-AA95-415CEDEEB42A}" type="slidenum">
              <a:rPr lang="en-US" smtClean="0"/>
              <a:t>‹#›</a:t>
            </a:fld>
            <a:endParaRPr lang="en-US"/>
          </a:p>
        </p:txBody>
      </p:sp>
    </p:spTree>
    <p:extLst>
      <p:ext uri="{BB962C8B-B14F-4D97-AF65-F5344CB8AC3E}">
        <p14:creationId xmlns:p14="http://schemas.microsoft.com/office/powerpoint/2010/main" val="440995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0E937C7-69B1-4564-9556-DC2825F3299E}"/>
              </a:ext>
            </a:extLst>
          </p:cNvPr>
          <p:cNvSpPr>
            <a:spLocks noGrp="1"/>
          </p:cNvSpPr>
          <p:nvPr>
            <p:ph type="ctrTitle"/>
          </p:nvPr>
        </p:nvSpPr>
        <p:spPr>
          <a:xfrm>
            <a:off x="1524000" y="1527311"/>
            <a:ext cx="9144000" cy="3005500"/>
          </a:xfrm>
        </p:spPr>
        <p:txBody>
          <a:bodyPr>
            <a:noAutofit/>
          </a:bodyPr>
          <a:lstStyle/>
          <a:p>
            <a:r>
              <a:rPr lang="en-US" sz="7200" dirty="0">
                <a:solidFill>
                  <a:schemeClr val="bg1"/>
                </a:solidFill>
                <a:effectLst>
                  <a:outerShdw blurRad="38100" dist="38100" dir="2700000" algn="tl">
                    <a:srgbClr val="000000">
                      <a:alpha val="43137"/>
                    </a:srgbClr>
                  </a:outerShdw>
                </a:effectLst>
              </a:rPr>
              <a:t>Combatting </a:t>
            </a:r>
            <a:br>
              <a:rPr lang="en-US" sz="7200" dirty="0">
                <a:solidFill>
                  <a:schemeClr val="bg1"/>
                </a:solidFill>
                <a:effectLst>
                  <a:outerShdw blurRad="38100" dist="38100" dir="2700000" algn="tl">
                    <a:srgbClr val="000000">
                      <a:alpha val="43137"/>
                    </a:srgbClr>
                  </a:outerShdw>
                </a:effectLst>
              </a:rPr>
            </a:br>
            <a:r>
              <a:rPr lang="en-US" sz="7200" dirty="0">
                <a:solidFill>
                  <a:schemeClr val="bg1"/>
                </a:solidFill>
                <a:effectLst>
                  <a:outerShdw blurRad="38100" dist="38100" dir="2700000" algn="tl">
                    <a:srgbClr val="000000">
                      <a:alpha val="43137"/>
                    </a:srgbClr>
                  </a:outerShdw>
                </a:effectLst>
              </a:rPr>
              <a:t>Low Self Esteem </a:t>
            </a:r>
            <a:br>
              <a:rPr lang="en-US" sz="7200" dirty="0">
                <a:solidFill>
                  <a:schemeClr val="bg1"/>
                </a:solidFill>
                <a:effectLst>
                  <a:outerShdw blurRad="38100" dist="38100" dir="2700000" algn="tl">
                    <a:srgbClr val="000000">
                      <a:alpha val="43137"/>
                    </a:srgbClr>
                  </a:outerShdw>
                </a:effectLst>
              </a:rPr>
            </a:br>
            <a:r>
              <a:rPr lang="en-US" sz="7200" dirty="0">
                <a:solidFill>
                  <a:schemeClr val="bg1"/>
                </a:solidFill>
                <a:effectLst>
                  <a:outerShdw blurRad="38100" dist="38100" dir="2700000" algn="tl">
                    <a:srgbClr val="000000">
                      <a:alpha val="43137"/>
                    </a:srgbClr>
                  </a:outerShdw>
                </a:effectLst>
              </a:rPr>
              <a:t>in Pastors</a:t>
            </a:r>
          </a:p>
        </p:txBody>
      </p:sp>
      <p:sp>
        <p:nvSpPr>
          <p:cNvPr id="5" name="Subtitle 4">
            <a:extLst>
              <a:ext uri="{FF2B5EF4-FFF2-40B4-BE49-F238E27FC236}">
                <a16:creationId xmlns:a16="http://schemas.microsoft.com/office/drawing/2014/main" id="{8A6E43F7-BA80-42C1-B6EE-6FABC845C844}"/>
              </a:ext>
            </a:extLst>
          </p:cNvPr>
          <p:cNvSpPr>
            <a:spLocks noGrp="1"/>
          </p:cNvSpPr>
          <p:nvPr>
            <p:ph type="subTitle" idx="1"/>
          </p:nvPr>
        </p:nvSpPr>
        <p:spPr>
          <a:xfrm>
            <a:off x="2294709" y="5623241"/>
            <a:ext cx="9144000" cy="1655762"/>
          </a:xfrm>
        </p:spPr>
        <p:txBody>
          <a:bodyPr>
            <a:normAutofit/>
          </a:bodyPr>
          <a:lstStyle/>
          <a:p>
            <a:pPr algn="r"/>
            <a:r>
              <a:rPr lang="en-US" sz="4400" i="1" dirty="0">
                <a:solidFill>
                  <a:srgbClr val="00B0F0"/>
                </a:solidFill>
                <a:effectLst>
                  <a:outerShdw blurRad="38100" dist="38100" dir="2700000" algn="tl">
                    <a:srgbClr val="000000">
                      <a:alpha val="43137"/>
                    </a:srgbClr>
                  </a:outerShdw>
                </a:effectLst>
              </a:rPr>
              <a:t>ralphmoore.net</a:t>
            </a:r>
          </a:p>
        </p:txBody>
      </p:sp>
    </p:spTree>
    <p:extLst>
      <p:ext uri="{BB962C8B-B14F-4D97-AF65-F5344CB8AC3E}">
        <p14:creationId xmlns:p14="http://schemas.microsoft.com/office/powerpoint/2010/main" val="2712252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57675-6544-4473-8B8A-FFA69708B3A3}"/>
              </a:ext>
            </a:extLst>
          </p:cNvPr>
          <p:cNvSpPr>
            <a:spLocks noGrp="1"/>
          </p:cNvSpPr>
          <p:nvPr>
            <p:ph type="title"/>
          </p:nvPr>
        </p:nvSpPr>
        <p:spPr>
          <a:xfrm>
            <a:off x="838200" y="393291"/>
            <a:ext cx="10515600" cy="681037"/>
          </a:xfrm>
        </p:spPr>
        <p:txBody>
          <a:bodyPr>
            <a:normAutofit fontScale="90000"/>
          </a:bodyPr>
          <a:lstStyle/>
          <a:p>
            <a:pPr algn="ctr"/>
            <a:r>
              <a:rPr lang="en-US" dirty="0">
                <a:solidFill>
                  <a:schemeClr val="bg1"/>
                </a:solidFill>
                <a:effectLst>
                  <a:outerShdw blurRad="38100" dist="38100" dir="2700000" algn="tl">
                    <a:srgbClr val="000000">
                      <a:alpha val="43137"/>
                    </a:srgbClr>
                  </a:outerShdw>
                </a:effectLst>
              </a:rPr>
              <a:t>Factors Influencing Negative Self-Esteem</a:t>
            </a:r>
          </a:p>
        </p:txBody>
      </p:sp>
      <p:graphicFrame>
        <p:nvGraphicFramePr>
          <p:cNvPr id="5" name="Content Placeholder 2">
            <a:extLst>
              <a:ext uri="{FF2B5EF4-FFF2-40B4-BE49-F238E27FC236}">
                <a16:creationId xmlns:a16="http://schemas.microsoft.com/office/drawing/2014/main" id="{D760196B-6BB8-2AA0-F636-F261B7016E28}"/>
              </a:ext>
            </a:extLst>
          </p:cNvPr>
          <p:cNvGraphicFramePr>
            <a:graphicFrameLocks noGrp="1"/>
          </p:cNvGraphicFramePr>
          <p:nvPr>
            <p:ph idx="1"/>
          </p:nvPr>
        </p:nvGraphicFramePr>
        <p:xfrm>
          <a:off x="838200" y="1288026"/>
          <a:ext cx="10515600" cy="51766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id="{688F09B7-A878-0283-E453-E457B119BBE6}"/>
              </a:ext>
            </a:extLst>
          </p:cNvPr>
          <p:cNvSpPr/>
          <p:nvPr/>
        </p:nvSpPr>
        <p:spPr>
          <a:xfrm>
            <a:off x="1701209" y="2913321"/>
            <a:ext cx="9154633" cy="378519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6A2B855C-BB6D-940C-AEA5-A09D7C805EE8}"/>
              </a:ext>
            </a:extLst>
          </p:cNvPr>
          <p:cNvSpPr/>
          <p:nvPr/>
        </p:nvSpPr>
        <p:spPr>
          <a:xfrm>
            <a:off x="7549116" y="1074328"/>
            <a:ext cx="3232298" cy="200911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36207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57675-6544-4473-8B8A-FFA69708B3A3}"/>
              </a:ext>
            </a:extLst>
          </p:cNvPr>
          <p:cNvSpPr>
            <a:spLocks noGrp="1"/>
          </p:cNvSpPr>
          <p:nvPr>
            <p:ph type="title"/>
          </p:nvPr>
        </p:nvSpPr>
        <p:spPr>
          <a:xfrm>
            <a:off x="838200" y="393291"/>
            <a:ext cx="10515600" cy="681037"/>
          </a:xfrm>
        </p:spPr>
        <p:txBody>
          <a:bodyPr>
            <a:normAutofit fontScale="90000"/>
          </a:bodyPr>
          <a:lstStyle/>
          <a:p>
            <a:pPr algn="ctr"/>
            <a:r>
              <a:rPr lang="en-US" dirty="0">
                <a:solidFill>
                  <a:schemeClr val="bg1"/>
                </a:solidFill>
                <a:effectLst>
                  <a:outerShdw blurRad="38100" dist="38100" dir="2700000" algn="tl">
                    <a:srgbClr val="000000">
                      <a:alpha val="43137"/>
                    </a:srgbClr>
                  </a:outerShdw>
                </a:effectLst>
              </a:rPr>
              <a:t>Factors Influencing Negative Self-Esteem</a:t>
            </a:r>
          </a:p>
        </p:txBody>
      </p:sp>
      <p:graphicFrame>
        <p:nvGraphicFramePr>
          <p:cNvPr id="5" name="Content Placeholder 2">
            <a:extLst>
              <a:ext uri="{FF2B5EF4-FFF2-40B4-BE49-F238E27FC236}">
                <a16:creationId xmlns:a16="http://schemas.microsoft.com/office/drawing/2014/main" id="{D760196B-6BB8-2AA0-F636-F261B7016E28}"/>
              </a:ext>
            </a:extLst>
          </p:cNvPr>
          <p:cNvGraphicFramePr>
            <a:graphicFrameLocks noGrp="1"/>
          </p:cNvGraphicFramePr>
          <p:nvPr>
            <p:ph idx="1"/>
          </p:nvPr>
        </p:nvGraphicFramePr>
        <p:xfrm>
          <a:off x="838200" y="1288026"/>
          <a:ext cx="10515600" cy="51766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id="{79BAA8FA-D214-6771-7F1B-BDBCAC34295C}"/>
              </a:ext>
            </a:extLst>
          </p:cNvPr>
          <p:cNvSpPr/>
          <p:nvPr/>
        </p:nvSpPr>
        <p:spPr>
          <a:xfrm>
            <a:off x="1701209" y="2913321"/>
            <a:ext cx="9154633" cy="378519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65628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57675-6544-4473-8B8A-FFA69708B3A3}"/>
              </a:ext>
            </a:extLst>
          </p:cNvPr>
          <p:cNvSpPr>
            <a:spLocks noGrp="1"/>
          </p:cNvSpPr>
          <p:nvPr>
            <p:ph type="title"/>
          </p:nvPr>
        </p:nvSpPr>
        <p:spPr>
          <a:xfrm>
            <a:off x="838200" y="393291"/>
            <a:ext cx="10515600" cy="681037"/>
          </a:xfrm>
        </p:spPr>
        <p:txBody>
          <a:bodyPr>
            <a:normAutofit fontScale="90000"/>
          </a:bodyPr>
          <a:lstStyle/>
          <a:p>
            <a:pPr algn="ctr"/>
            <a:r>
              <a:rPr lang="en-US" dirty="0">
                <a:solidFill>
                  <a:schemeClr val="bg1"/>
                </a:solidFill>
                <a:effectLst>
                  <a:outerShdw blurRad="38100" dist="38100" dir="2700000" algn="tl">
                    <a:srgbClr val="000000">
                      <a:alpha val="43137"/>
                    </a:srgbClr>
                  </a:outerShdw>
                </a:effectLst>
              </a:rPr>
              <a:t>Factors Influencing Negative Self-Esteem</a:t>
            </a:r>
          </a:p>
        </p:txBody>
      </p:sp>
      <p:graphicFrame>
        <p:nvGraphicFramePr>
          <p:cNvPr id="5" name="Content Placeholder 2">
            <a:extLst>
              <a:ext uri="{FF2B5EF4-FFF2-40B4-BE49-F238E27FC236}">
                <a16:creationId xmlns:a16="http://schemas.microsoft.com/office/drawing/2014/main" id="{D760196B-6BB8-2AA0-F636-F261B7016E28}"/>
              </a:ext>
            </a:extLst>
          </p:cNvPr>
          <p:cNvGraphicFramePr>
            <a:graphicFrameLocks noGrp="1"/>
          </p:cNvGraphicFramePr>
          <p:nvPr>
            <p:ph idx="1"/>
          </p:nvPr>
        </p:nvGraphicFramePr>
        <p:xfrm>
          <a:off x="838200" y="1288026"/>
          <a:ext cx="10515600" cy="51766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id="{849C67C8-1503-5F5D-8CC7-51A4017F1885}"/>
              </a:ext>
            </a:extLst>
          </p:cNvPr>
          <p:cNvSpPr/>
          <p:nvPr/>
        </p:nvSpPr>
        <p:spPr>
          <a:xfrm>
            <a:off x="1701209" y="4742121"/>
            <a:ext cx="9154633" cy="195639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60ED417A-428C-D33F-86B4-2638B8142FCB}"/>
              </a:ext>
            </a:extLst>
          </p:cNvPr>
          <p:cNvSpPr/>
          <p:nvPr/>
        </p:nvSpPr>
        <p:spPr>
          <a:xfrm>
            <a:off x="4662375" y="3041352"/>
            <a:ext cx="5828415" cy="200911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0976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57675-6544-4473-8B8A-FFA69708B3A3}"/>
              </a:ext>
            </a:extLst>
          </p:cNvPr>
          <p:cNvSpPr>
            <a:spLocks noGrp="1"/>
          </p:cNvSpPr>
          <p:nvPr>
            <p:ph type="title"/>
          </p:nvPr>
        </p:nvSpPr>
        <p:spPr>
          <a:xfrm>
            <a:off x="838200" y="393291"/>
            <a:ext cx="10515600" cy="681037"/>
          </a:xfrm>
        </p:spPr>
        <p:txBody>
          <a:bodyPr>
            <a:normAutofit fontScale="90000"/>
          </a:bodyPr>
          <a:lstStyle/>
          <a:p>
            <a:pPr algn="ctr"/>
            <a:r>
              <a:rPr lang="en-US" dirty="0">
                <a:solidFill>
                  <a:schemeClr val="bg1"/>
                </a:solidFill>
                <a:effectLst>
                  <a:outerShdw blurRad="38100" dist="38100" dir="2700000" algn="tl">
                    <a:srgbClr val="000000">
                      <a:alpha val="43137"/>
                    </a:srgbClr>
                  </a:outerShdw>
                </a:effectLst>
              </a:rPr>
              <a:t>Factors Influencing Negative Self-Esteem</a:t>
            </a:r>
          </a:p>
        </p:txBody>
      </p:sp>
      <p:graphicFrame>
        <p:nvGraphicFramePr>
          <p:cNvPr id="5" name="Content Placeholder 2">
            <a:extLst>
              <a:ext uri="{FF2B5EF4-FFF2-40B4-BE49-F238E27FC236}">
                <a16:creationId xmlns:a16="http://schemas.microsoft.com/office/drawing/2014/main" id="{D760196B-6BB8-2AA0-F636-F261B7016E28}"/>
              </a:ext>
            </a:extLst>
          </p:cNvPr>
          <p:cNvGraphicFramePr>
            <a:graphicFrameLocks noGrp="1"/>
          </p:cNvGraphicFramePr>
          <p:nvPr>
            <p:ph idx="1"/>
          </p:nvPr>
        </p:nvGraphicFramePr>
        <p:xfrm>
          <a:off x="838200" y="1288026"/>
          <a:ext cx="10515600" cy="51766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id="{BCF84BE6-E33B-1399-8C30-CA238E4CFB75}"/>
              </a:ext>
            </a:extLst>
          </p:cNvPr>
          <p:cNvSpPr/>
          <p:nvPr/>
        </p:nvSpPr>
        <p:spPr>
          <a:xfrm>
            <a:off x="1701209" y="4742121"/>
            <a:ext cx="9154633" cy="195639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68A09CC-9EDB-8D70-6A24-6638DCEF25C7}"/>
              </a:ext>
            </a:extLst>
          </p:cNvPr>
          <p:cNvSpPr/>
          <p:nvPr/>
        </p:nvSpPr>
        <p:spPr>
          <a:xfrm>
            <a:off x="7495953" y="3041352"/>
            <a:ext cx="2994837" cy="200911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48741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57675-6544-4473-8B8A-FFA69708B3A3}"/>
              </a:ext>
            </a:extLst>
          </p:cNvPr>
          <p:cNvSpPr>
            <a:spLocks noGrp="1"/>
          </p:cNvSpPr>
          <p:nvPr>
            <p:ph type="title"/>
          </p:nvPr>
        </p:nvSpPr>
        <p:spPr>
          <a:xfrm>
            <a:off x="838200" y="393291"/>
            <a:ext cx="10515600" cy="681037"/>
          </a:xfrm>
        </p:spPr>
        <p:txBody>
          <a:bodyPr>
            <a:normAutofit fontScale="90000"/>
          </a:bodyPr>
          <a:lstStyle/>
          <a:p>
            <a:pPr algn="ctr"/>
            <a:r>
              <a:rPr lang="en-US" dirty="0">
                <a:solidFill>
                  <a:schemeClr val="bg1"/>
                </a:solidFill>
                <a:effectLst>
                  <a:outerShdw blurRad="38100" dist="38100" dir="2700000" algn="tl">
                    <a:srgbClr val="000000">
                      <a:alpha val="43137"/>
                    </a:srgbClr>
                  </a:outerShdw>
                </a:effectLst>
              </a:rPr>
              <a:t>Factors Influencing Negative Self-Esteem</a:t>
            </a:r>
          </a:p>
        </p:txBody>
      </p:sp>
      <p:graphicFrame>
        <p:nvGraphicFramePr>
          <p:cNvPr id="5" name="Content Placeholder 2">
            <a:extLst>
              <a:ext uri="{FF2B5EF4-FFF2-40B4-BE49-F238E27FC236}">
                <a16:creationId xmlns:a16="http://schemas.microsoft.com/office/drawing/2014/main" id="{D760196B-6BB8-2AA0-F636-F261B7016E28}"/>
              </a:ext>
            </a:extLst>
          </p:cNvPr>
          <p:cNvGraphicFramePr>
            <a:graphicFrameLocks noGrp="1"/>
          </p:cNvGraphicFramePr>
          <p:nvPr>
            <p:ph idx="1"/>
          </p:nvPr>
        </p:nvGraphicFramePr>
        <p:xfrm>
          <a:off x="838200" y="1288026"/>
          <a:ext cx="10515600" cy="51766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id="{FD363260-A933-A8E9-8648-6E89E388050A}"/>
              </a:ext>
            </a:extLst>
          </p:cNvPr>
          <p:cNvSpPr/>
          <p:nvPr/>
        </p:nvSpPr>
        <p:spPr>
          <a:xfrm>
            <a:off x="1701209" y="4742121"/>
            <a:ext cx="9154633" cy="195639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7756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57675-6544-4473-8B8A-FFA69708B3A3}"/>
              </a:ext>
            </a:extLst>
          </p:cNvPr>
          <p:cNvSpPr>
            <a:spLocks noGrp="1"/>
          </p:cNvSpPr>
          <p:nvPr>
            <p:ph type="title"/>
          </p:nvPr>
        </p:nvSpPr>
        <p:spPr>
          <a:xfrm>
            <a:off x="838200" y="393291"/>
            <a:ext cx="10515600" cy="681037"/>
          </a:xfrm>
        </p:spPr>
        <p:txBody>
          <a:bodyPr>
            <a:normAutofit fontScale="90000"/>
          </a:bodyPr>
          <a:lstStyle/>
          <a:p>
            <a:pPr algn="ctr"/>
            <a:r>
              <a:rPr lang="en-US" dirty="0">
                <a:solidFill>
                  <a:schemeClr val="bg1"/>
                </a:solidFill>
                <a:effectLst>
                  <a:outerShdw blurRad="38100" dist="38100" dir="2700000" algn="tl">
                    <a:srgbClr val="000000">
                      <a:alpha val="43137"/>
                    </a:srgbClr>
                  </a:outerShdw>
                </a:effectLst>
              </a:rPr>
              <a:t>Factors Influencing Negative Self-Esteem</a:t>
            </a:r>
          </a:p>
        </p:txBody>
      </p:sp>
      <p:graphicFrame>
        <p:nvGraphicFramePr>
          <p:cNvPr id="5" name="Content Placeholder 2">
            <a:extLst>
              <a:ext uri="{FF2B5EF4-FFF2-40B4-BE49-F238E27FC236}">
                <a16:creationId xmlns:a16="http://schemas.microsoft.com/office/drawing/2014/main" id="{D760196B-6BB8-2AA0-F636-F261B7016E28}"/>
              </a:ext>
            </a:extLst>
          </p:cNvPr>
          <p:cNvGraphicFramePr>
            <a:graphicFrameLocks noGrp="1"/>
          </p:cNvGraphicFramePr>
          <p:nvPr>
            <p:ph idx="1"/>
          </p:nvPr>
        </p:nvGraphicFramePr>
        <p:xfrm>
          <a:off x="838200" y="1288026"/>
          <a:ext cx="10515600" cy="51766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id="{7D8AE265-1481-E295-6D03-3BAC6C3224F6}"/>
              </a:ext>
            </a:extLst>
          </p:cNvPr>
          <p:cNvSpPr/>
          <p:nvPr/>
        </p:nvSpPr>
        <p:spPr>
          <a:xfrm>
            <a:off x="4566682" y="4669293"/>
            <a:ext cx="5828415" cy="200911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46040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57675-6544-4473-8B8A-FFA69708B3A3}"/>
              </a:ext>
            </a:extLst>
          </p:cNvPr>
          <p:cNvSpPr>
            <a:spLocks noGrp="1"/>
          </p:cNvSpPr>
          <p:nvPr>
            <p:ph type="title"/>
          </p:nvPr>
        </p:nvSpPr>
        <p:spPr>
          <a:xfrm>
            <a:off x="838200" y="393291"/>
            <a:ext cx="10515600" cy="681037"/>
          </a:xfrm>
        </p:spPr>
        <p:txBody>
          <a:bodyPr>
            <a:normAutofit fontScale="90000"/>
          </a:bodyPr>
          <a:lstStyle/>
          <a:p>
            <a:pPr algn="ctr"/>
            <a:r>
              <a:rPr lang="en-US" dirty="0">
                <a:solidFill>
                  <a:schemeClr val="bg1"/>
                </a:solidFill>
                <a:effectLst>
                  <a:outerShdw blurRad="38100" dist="38100" dir="2700000" algn="tl">
                    <a:srgbClr val="000000">
                      <a:alpha val="43137"/>
                    </a:srgbClr>
                  </a:outerShdw>
                </a:effectLst>
              </a:rPr>
              <a:t>Factors Influencing Negative Self-Esteem</a:t>
            </a:r>
          </a:p>
        </p:txBody>
      </p:sp>
      <p:graphicFrame>
        <p:nvGraphicFramePr>
          <p:cNvPr id="5" name="Content Placeholder 2">
            <a:extLst>
              <a:ext uri="{FF2B5EF4-FFF2-40B4-BE49-F238E27FC236}">
                <a16:creationId xmlns:a16="http://schemas.microsoft.com/office/drawing/2014/main" id="{D760196B-6BB8-2AA0-F636-F261B7016E28}"/>
              </a:ext>
            </a:extLst>
          </p:cNvPr>
          <p:cNvGraphicFramePr>
            <a:graphicFrameLocks noGrp="1"/>
          </p:cNvGraphicFramePr>
          <p:nvPr>
            <p:ph idx="1"/>
          </p:nvPr>
        </p:nvGraphicFramePr>
        <p:xfrm>
          <a:off x="838200" y="1288026"/>
          <a:ext cx="10515600" cy="51766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id="{E63AFEF3-1778-D7B2-0B10-22CEED973AFD}"/>
              </a:ext>
            </a:extLst>
          </p:cNvPr>
          <p:cNvSpPr/>
          <p:nvPr/>
        </p:nvSpPr>
        <p:spPr>
          <a:xfrm>
            <a:off x="7464056" y="4816549"/>
            <a:ext cx="2931041" cy="18618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59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57675-6544-4473-8B8A-FFA69708B3A3}"/>
              </a:ext>
            </a:extLst>
          </p:cNvPr>
          <p:cNvSpPr>
            <a:spLocks noGrp="1"/>
          </p:cNvSpPr>
          <p:nvPr>
            <p:ph type="title"/>
          </p:nvPr>
        </p:nvSpPr>
        <p:spPr>
          <a:xfrm>
            <a:off x="838200" y="393291"/>
            <a:ext cx="10515600" cy="681037"/>
          </a:xfrm>
        </p:spPr>
        <p:txBody>
          <a:bodyPr>
            <a:normAutofit fontScale="90000"/>
          </a:bodyPr>
          <a:lstStyle/>
          <a:p>
            <a:pPr algn="ctr"/>
            <a:r>
              <a:rPr lang="en-US" dirty="0">
                <a:solidFill>
                  <a:schemeClr val="bg1"/>
                </a:solidFill>
                <a:effectLst>
                  <a:outerShdw blurRad="38100" dist="38100" dir="2700000" algn="tl">
                    <a:srgbClr val="000000">
                      <a:alpha val="43137"/>
                    </a:srgbClr>
                  </a:outerShdw>
                </a:effectLst>
              </a:rPr>
              <a:t>Factors Influencing Negative Self-Esteem</a:t>
            </a:r>
          </a:p>
        </p:txBody>
      </p:sp>
      <p:graphicFrame>
        <p:nvGraphicFramePr>
          <p:cNvPr id="5" name="Content Placeholder 2">
            <a:extLst>
              <a:ext uri="{FF2B5EF4-FFF2-40B4-BE49-F238E27FC236}">
                <a16:creationId xmlns:a16="http://schemas.microsoft.com/office/drawing/2014/main" id="{D760196B-6BB8-2AA0-F636-F261B7016E28}"/>
              </a:ext>
            </a:extLst>
          </p:cNvPr>
          <p:cNvGraphicFramePr>
            <a:graphicFrameLocks noGrp="1"/>
          </p:cNvGraphicFramePr>
          <p:nvPr>
            <p:ph idx="1"/>
          </p:nvPr>
        </p:nvGraphicFramePr>
        <p:xfrm>
          <a:off x="838200" y="1288026"/>
          <a:ext cx="10515600" cy="51766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2273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A695F-0B3B-844C-0A15-292BCED271BE}"/>
              </a:ext>
            </a:extLst>
          </p:cNvPr>
          <p:cNvSpPr>
            <a:spLocks noGrp="1"/>
          </p:cNvSpPr>
          <p:nvPr>
            <p:ph type="title"/>
          </p:nvPr>
        </p:nvSpPr>
        <p:spPr>
          <a:xfrm>
            <a:off x="838200" y="99311"/>
            <a:ext cx="10515600" cy="716423"/>
          </a:xfrm>
        </p:spPr>
        <p:txBody>
          <a:bodyPr/>
          <a:lstStyle/>
          <a:p>
            <a:pPr algn="ctr"/>
            <a:r>
              <a:rPr lang="en-US" dirty="0">
                <a:solidFill>
                  <a:schemeClr val="bg1"/>
                </a:solidFill>
                <a:effectLst>
                  <a:outerShdw blurRad="38100" dist="38100" dir="2700000" algn="tl">
                    <a:srgbClr val="000000">
                      <a:alpha val="43137"/>
                    </a:srgbClr>
                  </a:outerShdw>
                </a:effectLst>
              </a:rPr>
              <a:t>Self-Esteem Boosters</a:t>
            </a:r>
          </a:p>
        </p:txBody>
      </p:sp>
      <p:graphicFrame>
        <p:nvGraphicFramePr>
          <p:cNvPr id="5" name="Content Placeholder 2">
            <a:extLst>
              <a:ext uri="{FF2B5EF4-FFF2-40B4-BE49-F238E27FC236}">
                <a16:creationId xmlns:a16="http://schemas.microsoft.com/office/drawing/2014/main" id="{3BCFFFBE-2AFE-AD51-E992-66EBC825596A}"/>
              </a:ext>
            </a:extLst>
          </p:cNvPr>
          <p:cNvGraphicFramePr>
            <a:graphicFrameLocks noGrp="1"/>
          </p:cNvGraphicFramePr>
          <p:nvPr>
            <p:ph idx="1"/>
            <p:extLst>
              <p:ext uri="{D42A27DB-BD31-4B8C-83A1-F6EECF244321}">
                <p14:modId xmlns:p14="http://schemas.microsoft.com/office/powerpoint/2010/main" val="996135127"/>
              </p:ext>
            </p:extLst>
          </p:nvPr>
        </p:nvGraphicFramePr>
        <p:xfrm>
          <a:off x="322520" y="815735"/>
          <a:ext cx="11546959" cy="55650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13718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62EC90A-E8B9-960C-89C9-574A915F83CC}"/>
              </a:ext>
            </a:extLst>
          </p:cNvPr>
          <p:cNvSpPr/>
          <p:nvPr/>
        </p:nvSpPr>
        <p:spPr>
          <a:xfrm>
            <a:off x="0" y="0"/>
            <a:ext cx="12192000" cy="1244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7DAA65-4129-F998-F1A6-F10E16BD7E51}"/>
              </a:ext>
            </a:extLst>
          </p:cNvPr>
          <p:cNvSpPr>
            <a:spLocks noGrp="1"/>
          </p:cNvSpPr>
          <p:nvPr>
            <p:ph type="title"/>
          </p:nvPr>
        </p:nvSpPr>
        <p:spPr>
          <a:xfrm>
            <a:off x="838200" y="365126"/>
            <a:ext cx="10515600" cy="793824"/>
          </a:xfrm>
        </p:spPr>
        <p:txBody>
          <a:bodyPr/>
          <a:lstStyle/>
          <a:p>
            <a:pPr algn="ctr"/>
            <a:r>
              <a:rPr lang="en-US" dirty="0">
                <a:solidFill>
                  <a:schemeClr val="bg1"/>
                </a:solidFill>
                <a:effectLst>
                  <a:outerShdw blurRad="38100" dist="38100" dir="2700000" algn="tl">
                    <a:srgbClr val="000000">
                      <a:alpha val="43137"/>
                    </a:srgbClr>
                  </a:outerShdw>
                </a:effectLst>
              </a:rPr>
              <a:t>Examining Self-Esteem In Light of Calling</a:t>
            </a:r>
          </a:p>
        </p:txBody>
      </p:sp>
      <p:sp>
        <p:nvSpPr>
          <p:cNvPr id="3" name="Content Placeholder 2">
            <a:extLst>
              <a:ext uri="{FF2B5EF4-FFF2-40B4-BE49-F238E27FC236}">
                <a16:creationId xmlns:a16="http://schemas.microsoft.com/office/drawing/2014/main" id="{1A96EE38-F737-74CC-7C1E-7B30B6503010}"/>
              </a:ext>
            </a:extLst>
          </p:cNvPr>
          <p:cNvSpPr>
            <a:spLocks noGrp="1"/>
          </p:cNvSpPr>
          <p:nvPr>
            <p:ph idx="1"/>
          </p:nvPr>
        </p:nvSpPr>
        <p:spPr>
          <a:xfrm>
            <a:off x="365050" y="1524076"/>
            <a:ext cx="11461899" cy="4968797"/>
          </a:xfrm>
        </p:spPr>
        <p:txBody>
          <a:bodyPr>
            <a:noAutofit/>
          </a:bodyPr>
          <a:lstStyle/>
          <a:p>
            <a:pPr marL="0">
              <a:lnSpc>
                <a:spcPct val="107000"/>
              </a:lnSpc>
              <a:spcBef>
                <a:spcPts val="0"/>
              </a:spcBef>
              <a:spcAft>
                <a:spcPts val="800"/>
              </a:spcAft>
            </a:pPr>
            <a:r>
              <a:rPr lang="en-US" sz="2100" dirty="0">
                <a:ea typeface="Times New Roman" panose="02020603050405020304" pitchFamily="18" charset="0"/>
                <a:cs typeface="Times New Roman" panose="02020603050405020304" pitchFamily="18" charset="0"/>
              </a:rPr>
              <a:t>For you formed my inward parts; you knitted me together in my mother's womb. I praise you, for I am fearfully and wonderfully made. Wonderful are your works; my soul knows it very well. Psalm 139:13-14</a:t>
            </a:r>
          </a:p>
          <a:p>
            <a:pPr marL="0" marR="0">
              <a:lnSpc>
                <a:spcPct val="107000"/>
              </a:lnSpc>
              <a:spcBef>
                <a:spcPts val="0"/>
              </a:spcBef>
              <a:spcAft>
                <a:spcPts val="800"/>
              </a:spcAft>
            </a:pPr>
            <a:r>
              <a:rPr lang="en-US" sz="2100" dirty="0">
                <a:ea typeface="Times New Roman" panose="02020603050405020304" pitchFamily="18" charset="0"/>
                <a:cs typeface="Times New Roman" panose="02020603050405020304" pitchFamily="18" charset="0"/>
              </a:rPr>
              <a:t>For by the grace given to me I say to everyone among you not to think of himself more highly than he ought to think, but to think with sober judgment, each according to the measure of faith that God has assigned. Romans 12:3</a:t>
            </a:r>
          </a:p>
          <a:p>
            <a:pPr marL="0" marR="0">
              <a:lnSpc>
                <a:spcPct val="107000"/>
              </a:lnSpc>
              <a:spcBef>
                <a:spcPts val="0"/>
              </a:spcBef>
              <a:spcAft>
                <a:spcPts val="800"/>
              </a:spcAft>
            </a:pPr>
            <a:r>
              <a:rPr lang="en-US" sz="2100" dirty="0">
                <a:ea typeface="Times New Roman" panose="02020603050405020304" pitchFamily="18" charset="0"/>
                <a:cs typeface="Times New Roman" panose="02020603050405020304" pitchFamily="18" charset="0"/>
              </a:rPr>
              <a:t>Thus says the </a:t>
            </a:r>
            <a:r>
              <a:rPr lang="en-US" sz="2100" cap="small" dirty="0">
                <a:ea typeface="Times New Roman" panose="02020603050405020304" pitchFamily="18" charset="0"/>
                <a:cs typeface="Times New Roman" panose="02020603050405020304" pitchFamily="18" charset="0"/>
              </a:rPr>
              <a:t>Lord</a:t>
            </a:r>
            <a:r>
              <a:rPr lang="en-US" sz="2100" dirty="0">
                <a:ea typeface="Times New Roman" panose="02020603050405020304" pitchFamily="18" charset="0"/>
                <a:cs typeface="Times New Roman" panose="02020603050405020304" pitchFamily="18" charset="0"/>
              </a:rPr>
              <a:t>: “Let not the wise man boast in his wisdom, let not the mighty man boast in his might, let not the rich man boast in his riches, but let him who boasts boast in this, that he understands and knows me, that I am the </a:t>
            </a:r>
            <a:r>
              <a:rPr lang="en-US" sz="2100" cap="small" dirty="0">
                <a:ea typeface="Times New Roman" panose="02020603050405020304" pitchFamily="18" charset="0"/>
                <a:cs typeface="Times New Roman" panose="02020603050405020304" pitchFamily="18" charset="0"/>
              </a:rPr>
              <a:t>Lord</a:t>
            </a:r>
            <a:r>
              <a:rPr lang="en-US" sz="2100" dirty="0">
                <a:ea typeface="Times New Roman" panose="02020603050405020304" pitchFamily="18" charset="0"/>
                <a:cs typeface="Times New Roman" panose="02020603050405020304" pitchFamily="18" charset="0"/>
              </a:rPr>
              <a:t> who practices steadfast love, justice, and righteousness in the earth. For in these things I delight, declares the </a:t>
            </a:r>
            <a:r>
              <a:rPr lang="en-US" sz="2100" cap="small" dirty="0">
                <a:ea typeface="Times New Roman" panose="02020603050405020304" pitchFamily="18" charset="0"/>
                <a:cs typeface="Times New Roman" panose="02020603050405020304" pitchFamily="18" charset="0"/>
              </a:rPr>
              <a:t>Lord</a:t>
            </a:r>
            <a:r>
              <a:rPr lang="en-US" sz="2100" dirty="0">
                <a:ea typeface="Times New Roman" panose="02020603050405020304" pitchFamily="18" charset="0"/>
                <a:cs typeface="Times New Roman" panose="02020603050405020304" pitchFamily="18" charset="0"/>
              </a:rPr>
              <a:t>.” Jeremiah 9:23-24</a:t>
            </a:r>
          </a:p>
          <a:p>
            <a:pPr marL="0" marR="0">
              <a:lnSpc>
                <a:spcPct val="107000"/>
              </a:lnSpc>
              <a:spcBef>
                <a:spcPts val="0"/>
              </a:spcBef>
              <a:spcAft>
                <a:spcPts val="800"/>
              </a:spcAft>
            </a:pPr>
            <a:r>
              <a:rPr lang="en-US" sz="2100" b="0" i="0" dirty="0"/>
              <a:t>After this, Paul left Athens and went to Corinth. There he met a Jew named Aquila, a native of Pontus, who had recently come from Italy with his wife Priscilla, because Claudius had ordered all Jews to leave Rome. Paul went to see them, and because he was a tentmaker as they were, he stayed and worked with them. Acts 18:1-3</a:t>
            </a:r>
            <a:endParaRPr lang="en-US" sz="2100" dirty="0"/>
          </a:p>
        </p:txBody>
      </p:sp>
      <p:sp>
        <p:nvSpPr>
          <p:cNvPr id="6" name="Rectangle 5">
            <a:extLst>
              <a:ext uri="{FF2B5EF4-FFF2-40B4-BE49-F238E27FC236}">
                <a16:creationId xmlns:a16="http://schemas.microsoft.com/office/drawing/2014/main" id="{CAFCA3B9-2788-67EC-9CBA-884B836AC9C9}"/>
              </a:ext>
            </a:extLst>
          </p:cNvPr>
          <p:cNvSpPr/>
          <p:nvPr/>
        </p:nvSpPr>
        <p:spPr>
          <a:xfrm>
            <a:off x="180753" y="1524076"/>
            <a:ext cx="11823405" cy="49687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9297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54AD36-055F-DF3F-7BA5-C972374FB303}"/>
              </a:ext>
            </a:extLst>
          </p:cNvPr>
          <p:cNvSpPr>
            <a:spLocks noGrp="1"/>
          </p:cNvSpPr>
          <p:nvPr>
            <p:ph type="title"/>
          </p:nvPr>
        </p:nvSpPr>
        <p:spPr>
          <a:xfrm>
            <a:off x="524741" y="620392"/>
            <a:ext cx="3808268" cy="5504688"/>
          </a:xfrm>
        </p:spPr>
        <p:txBody>
          <a:bodyPr>
            <a:normAutofit/>
          </a:bodyPr>
          <a:lstStyle/>
          <a:p>
            <a:r>
              <a:rPr lang="en-US" sz="6000" dirty="0">
                <a:solidFill>
                  <a:schemeClr val="bg1"/>
                </a:solidFill>
                <a:effectLst>
                  <a:outerShdw blurRad="38100" dist="38100" dir="2700000" algn="tl">
                    <a:srgbClr val="000000">
                      <a:alpha val="43137"/>
                    </a:srgbClr>
                  </a:outerShdw>
                </a:effectLst>
              </a:rPr>
              <a:t>Why Low Pastoral Self-Esteem?</a:t>
            </a:r>
          </a:p>
        </p:txBody>
      </p:sp>
      <p:graphicFrame>
        <p:nvGraphicFramePr>
          <p:cNvPr id="5" name="Content Placeholder 2">
            <a:extLst>
              <a:ext uri="{FF2B5EF4-FFF2-40B4-BE49-F238E27FC236}">
                <a16:creationId xmlns:a16="http://schemas.microsoft.com/office/drawing/2014/main" id="{C050128D-58CB-5DF1-8F8A-C2C7959A358C}"/>
              </a:ext>
            </a:extLst>
          </p:cNvPr>
          <p:cNvGraphicFramePr>
            <a:graphicFrameLocks noGrp="1"/>
          </p:cNvGraphicFramePr>
          <p:nvPr>
            <p:ph idx="1"/>
            <p:extLst>
              <p:ext uri="{D42A27DB-BD31-4B8C-83A1-F6EECF244321}">
                <p14:modId xmlns:p14="http://schemas.microsoft.com/office/powerpoint/2010/main" val="3945055538"/>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1624F6F0-09EC-3422-3CAD-3D1179D3D18D}"/>
              </a:ext>
            </a:extLst>
          </p:cNvPr>
          <p:cNvSpPr txBox="1"/>
          <p:nvPr/>
        </p:nvSpPr>
        <p:spPr>
          <a:xfrm>
            <a:off x="6400800" y="6125080"/>
            <a:ext cx="5266459" cy="369332"/>
          </a:xfrm>
          <a:prstGeom prst="rect">
            <a:avLst/>
          </a:prstGeom>
          <a:noFill/>
        </p:spPr>
        <p:txBody>
          <a:bodyPr wrap="square" rtlCol="0">
            <a:spAutoFit/>
          </a:bodyPr>
          <a:lstStyle/>
          <a:p>
            <a:pPr algn="r"/>
            <a:r>
              <a:rPr lang="en-US" i="1" dirty="0"/>
              <a:t>Hartford Institute for Religious Research</a:t>
            </a:r>
          </a:p>
        </p:txBody>
      </p:sp>
      <p:sp>
        <p:nvSpPr>
          <p:cNvPr id="6" name="Rectangle 5">
            <a:extLst>
              <a:ext uri="{FF2B5EF4-FFF2-40B4-BE49-F238E27FC236}">
                <a16:creationId xmlns:a16="http://schemas.microsoft.com/office/drawing/2014/main" id="{BEA89C25-0932-8F01-5ECC-15DFFC769814}"/>
              </a:ext>
            </a:extLst>
          </p:cNvPr>
          <p:cNvSpPr/>
          <p:nvPr/>
        </p:nvSpPr>
        <p:spPr>
          <a:xfrm>
            <a:off x="5358809" y="786809"/>
            <a:ext cx="6613451" cy="59329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09475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62EC90A-E8B9-960C-89C9-574A915F83CC}"/>
              </a:ext>
            </a:extLst>
          </p:cNvPr>
          <p:cNvSpPr/>
          <p:nvPr/>
        </p:nvSpPr>
        <p:spPr>
          <a:xfrm>
            <a:off x="0" y="0"/>
            <a:ext cx="12192000" cy="1244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7DAA65-4129-F998-F1A6-F10E16BD7E51}"/>
              </a:ext>
            </a:extLst>
          </p:cNvPr>
          <p:cNvSpPr>
            <a:spLocks noGrp="1"/>
          </p:cNvSpPr>
          <p:nvPr>
            <p:ph type="title"/>
          </p:nvPr>
        </p:nvSpPr>
        <p:spPr>
          <a:xfrm>
            <a:off x="838200" y="365126"/>
            <a:ext cx="10515600" cy="793824"/>
          </a:xfrm>
        </p:spPr>
        <p:txBody>
          <a:bodyPr/>
          <a:lstStyle/>
          <a:p>
            <a:pPr algn="ctr"/>
            <a:r>
              <a:rPr lang="en-US" dirty="0">
                <a:solidFill>
                  <a:schemeClr val="bg1"/>
                </a:solidFill>
                <a:effectLst>
                  <a:outerShdw blurRad="38100" dist="38100" dir="2700000" algn="tl">
                    <a:srgbClr val="000000">
                      <a:alpha val="43137"/>
                    </a:srgbClr>
                  </a:outerShdw>
                </a:effectLst>
              </a:rPr>
              <a:t>Examining Self-Esteem In Light of Calling</a:t>
            </a:r>
          </a:p>
        </p:txBody>
      </p:sp>
      <p:sp>
        <p:nvSpPr>
          <p:cNvPr id="3" name="Content Placeholder 2">
            <a:extLst>
              <a:ext uri="{FF2B5EF4-FFF2-40B4-BE49-F238E27FC236}">
                <a16:creationId xmlns:a16="http://schemas.microsoft.com/office/drawing/2014/main" id="{1A96EE38-F737-74CC-7C1E-7B30B6503010}"/>
              </a:ext>
            </a:extLst>
          </p:cNvPr>
          <p:cNvSpPr>
            <a:spLocks noGrp="1"/>
          </p:cNvSpPr>
          <p:nvPr>
            <p:ph idx="1"/>
          </p:nvPr>
        </p:nvSpPr>
        <p:spPr>
          <a:xfrm>
            <a:off x="365050" y="1524076"/>
            <a:ext cx="11461899" cy="4968797"/>
          </a:xfrm>
        </p:spPr>
        <p:txBody>
          <a:bodyPr>
            <a:noAutofit/>
          </a:bodyPr>
          <a:lstStyle/>
          <a:p>
            <a:pPr marL="0">
              <a:lnSpc>
                <a:spcPct val="107000"/>
              </a:lnSpc>
              <a:spcBef>
                <a:spcPts val="0"/>
              </a:spcBef>
              <a:spcAft>
                <a:spcPts val="800"/>
              </a:spcAft>
            </a:pPr>
            <a:r>
              <a:rPr lang="en-US" sz="2100" dirty="0">
                <a:ea typeface="Times New Roman" panose="02020603050405020304" pitchFamily="18" charset="0"/>
                <a:cs typeface="Times New Roman" panose="02020603050405020304" pitchFamily="18" charset="0"/>
              </a:rPr>
              <a:t>For you formed my inward parts; you knitted me together in my mother's womb. I praise you, for I am fearfully and wonderfully made. Wonderful are your works; my soul knows it very well. Psalm 139:13-14</a:t>
            </a:r>
          </a:p>
          <a:p>
            <a:pPr marL="0" marR="0">
              <a:lnSpc>
                <a:spcPct val="107000"/>
              </a:lnSpc>
              <a:spcBef>
                <a:spcPts val="0"/>
              </a:spcBef>
              <a:spcAft>
                <a:spcPts val="800"/>
              </a:spcAft>
            </a:pPr>
            <a:r>
              <a:rPr lang="en-US" sz="2100" dirty="0">
                <a:ea typeface="Times New Roman" panose="02020603050405020304" pitchFamily="18" charset="0"/>
                <a:cs typeface="Times New Roman" panose="02020603050405020304" pitchFamily="18" charset="0"/>
              </a:rPr>
              <a:t>For by the grace given to me I say to everyone among you not to think of himself more highly than he ought to think, but to think with sober judgment, each according to the measure of faith that God has assigned. Romans 12:3</a:t>
            </a:r>
          </a:p>
          <a:p>
            <a:pPr marL="0" marR="0">
              <a:lnSpc>
                <a:spcPct val="107000"/>
              </a:lnSpc>
              <a:spcBef>
                <a:spcPts val="0"/>
              </a:spcBef>
              <a:spcAft>
                <a:spcPts val="800"/>
              </a:spcAft>
            </a:pPr>
            <a:r>
              <a:rPr lang="en-US" sz="2100" dirty="0">
                <a:ea typeface="Times New Roman" panose="02020603050405020304" pitchFamily="18" charset="0"/>
                <a:cs typeface="Times New Roman" panose="02020603050405020304" pitchFamily="18" charset="0"/>
              </a:rPr>
              <a:t>Thus says the </a:t>
            </a:r>
            <a:r>
              <a:rPr lang="en-US" sz="2100" cap="small" dirty="0">
                <a:ea typeface="Times New Roman" panose="02020603050405020304" pitchFamily="18" charset="0"/>
                <a:cs typeface="Times New Roman" panose="02020603050405020304" pitchFamily="18" charset="0"/>
              </a:rPr>
              <a:t>Lord</a:t>
            </a:r>
            <a:r>
              <a:rPr lang="en-US" sz="2100" dirty="0">
                <a:ea typeface="Times New Roman" panose="02020603050405020304" pitchFamily="18" charset="0"/>
                <a:cs typeface="Times New Roman" panose="02020603050405020304" pitchFamily="18" charset="0"/>
              </a:rPr>
              <a:t>: “Let not the wise man boast in his wisdom, let not the mighty man boast in his might, let not the rich man boast in his riches, but let him who boasts boast in this, that he understands and knows me, that I am the </a:t>
            </a:r>
            <a:r>
              <a:rPr lang="en-US" sz="2100" cap="small" dirty="0">
                <a:ea typeface="Times New Roman" panose="02020603050405020304" pitchFamily="18" charset="0"/>
                <a:cs typeface="Times New Roman" panose="02020603050405020304" pitchFamily="18" charset="0"/>
              </a:rPr>
              <a:t>Lord</a:t>
            </a:r>
            <a:r>
              <a:rPr lang="en-US" sz="2100" dirty="0">
                <a:ea typeface="Times New Roman" panose="02020603050405020304" pitchFamily="18" charset="0"/>
                <a:cs typeface="Times New Roman" panose="02020603050405020304" pitchFamily="18" charset="0"/>
              </a:rPr>
              <a:t> who practices steadfast love, justice, and righteousness in the earth. For in these things I delight, declares the </a:t>
            </a:r>
            <a:r>
              <a:rPr lang="en-US" sz="2100" cap="small" dirty="0">
                <a:ea typeface="Times New Roman" panose="02020603050405020304" pitchFamily="18" charset="0"/>
                <a:cs typeface="Times New Roman" panose="02020603050405020304" pitchFamily="18" charset="0"/>
              </a:rPr>
              <a:t>Lord</a:t>
            </a:r>
            <a:r>
              <a:rPr lang="en-US" sz="2100" dirty="0">
                <a:ea typeface="Times New Roman" panose="02020603050405020304" pitchFamily="18" charset="0"/>
                <a:cs typeface="Times New Roman" panose="02020603050405020304" pitchFamily="18" charset="0"/>
              </a:rPr>
              <a:t>.” Jeremiah 9:23-24</a:t>
            </a:r>
          </a:p>
          <a:p>
            <a:pPr marL="0" marR="0">
              <a:lnSpc>
                <a:spcPct val="107000"/>
              </a:lnSpc>
              <a:spcBef>
                <a:spcPts val="0"/>
              </a:spcBef>
              <a:spcAft>
                <a:spcPts val="800"/>
              </a:spcAft>
            </a:pPr>
            <a:r>
              <a:rPr lang="en-US" sz="2100" b="0" i="0" dirty="0"/>
              <a:t>After this, Paul left Athens and went to Corinth. There he met a Jew named Aquila, a native of Pontus, who had recently come from Italy with his wife Priscilla, because Claudius had ordered all Jews to leave Rome. Paul went to see them, and because he was a tentmaker as they were, he stayed and worked with them. Acts 18:1-3</a:t>
            </a:r>
            <a:endParaRPr lang="en-US" sz="2100" dirty="0"/>
          </a:p>
        </p:txBody>
      </p:sp>
      <p:sp>
        <p:nvSpPr>
          <p:cNvPr id="6" name="Rectangle 5">
            <a:extLst>
              <a:ext uri="{FF2B5EF4-FFF2-40B4-BE49-F238E27FC236}">
                <a16:creationId xmlns:a16="http://schemas.microsoft.com/office/drawing/2014/main" id="{8682FD51-2E79-88A0-00E2-625403AED165}"/>
              </a:ext>
            </a:extLst>
          </p:cNvPr>
          <p:cNvSpPr/>
          <p:nvPr/>
        </p:nvSpPr>
        <p:spPr>
          <a:xfrm>
            <a:off x="180753" y="2254102"/>
            <a:ext cx="11823405" cy="42387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90421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62EC90A-E8B9-960C-89C9-574A915F83CC}"/>
              </a:ext>
            </a:extLst>
          </p:cNvPr>
          <p:cNvSpPr/>
          <p:nvPr/>
        </p:nvSpPr>
        <p:spPr>
          <a:xfrm>
            <a:off x="0" y="0"/>
            <a:ext cx="12192000" cy="1244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7DAA65-4129-F998-F1A6-F10E16BD7E51}"/>
              </a:ext>
            </a:extLst>
          </p:cNvPr>
          <p:cNvSpPr>
            <a:spLocks noGrp="1"/>
          </p:cNvSpPr>
          <p:nvPr>
            <p:ph type="title"/>
          </p:nvPr>
        </p:nvSpPr>
        <p:spPr>
          <a:xfrm>
            <a:off x="838200" y="365126"/>
            <a:ext cx="10515600" cy="793824"/>
          </a:xfrm>
        </p:spPr>
        <p:txBody>
          <a:bodyPr/>
          <a:lstStyle/>
          <a:p>
            <a:pPr algn="ctr"/>
            <a:r>
              <a:rPr lang="en-US" dirty="0">
                <a:solidFill>
                  <a:schemeClr val="bg1"/>
                </a:solidFill>
                <a:effectLst>
                  <a:outerShdw blurRad="38100" dist="38100" dir="2700000" algn="tl">
                    <a:srgbClr val="000000">
                      <a:alpha val="43137"/>
                    </a:srgbClr>
                  </a:outerShdw>
                </a:effectLst>
              </a:rPr>
              <a:t>Examining Self-Esteem In Light of Calling</a:t>
            </a:r>
          </a:p>
        </p:txBody>
      </p:sp>
      <p:sp>
        <p:nvSpPr>
          <p:cNvPr id="3" name="Content Placeholder 2">
            <a:extLst>
              <a:ext uri="{FF2B5EF4-FFF2-40B4-BE49-F238E27FC236}">
                <a16:creationId xmlns:a16="http://schemas.microsoft.com/office/drawing/2014/main" id="{1A96EE38-F737-74CC-7C1E-7B30B6503010}"/>
              </a:ext>
            </a:extLst>
          </p:cNvPr>
          <p:cNvSpPr>
            <a:spLocks noGrp="1"/>
          </p:cNvSpPr>
          <p:nvPr>
            <p:ph idx="1"/>
          </p:nvPr>
        </p:nvSpPr>
        <p:spPr>
          <a:xfrm>
            <a:off x="365050" y="1524076"/>
            <a:ext cx="11461899" cy="4968797"/>
          </a:xfrm>
        </p:spPr>
        <p:txBody>
          <a:bodyPr>
            <a:noAutofit/>
          </a:bodyPr>
          <a:lstStyle/>
          <a:p>
            <a:pPr marL="0">
              <a:lnSpc>
                <a:spcPct val="107000"/>
              </a:lnSpc>
              <a:spcBef>
                <a:spcPts val="0"/>
              </a:spcBef>
              <a:spcAft>
                <a:spcPts val="800"/>
              </a:spcAft>
            </a:pPr>
            <a:r>
              <a:rPr lang="en-US" sz="2100" dirty="0">
                <a:ea typeface="Times New Roman" panose="02020603050405020304" pitchFamily="18" charset="0"/>
                <a:cs typeface="Times New Roman" panose="02020603050405020304" pitchFamily="18" charset="0"/>
              </a:rPr>
              <a:t>For you formed my inward parts; you knitted me together in my mother's womb. I praise you, for I am fearfully and wonderfully made. Wonderful are your works; my soul knows it very well. Psalm 139:13-14</a:t>
            </a:r>
          </a:p>
          <a:p>
            <a:pPr marL="0" marR="0">
              <a:lnSpc>
                <a:spcPct val="107000"/>
              </a:lnSpc>
              <a:spcBef>
                <a:spcPts val="0"/>
              </a:spcBef>
              <a:spcAft>
                <a:spcPts val="800"/>
              </a:spcAft>
            </a:pPr>
            <a:r>
              <a:rPr lang="en-US" sz="2100" dirty="0">
                <a:ea typeface="Times New Roman" panose="02020603050405020304" pitchFamily="18" charset="0"/>
                <a:cs typeface="Times New Roman" panose="02020603050405020304" pitchFamily="18" charset="0"/>
              </a:rPr>
              <a:t>For by the grace given to me I say to everyone among you not to think of himself more highly than he ought to think, but to think with sober judgment, each according to the measure of faith that God has assigned. Romans 12:3</a:t>
            </a:r>
          </a:p>
          <a:p>
            <a:pPr marL="0" marR="0">
              <a:lnSpc>
                <a:spcPct val="107000"/>
              </a:lnSpc>
              <a:spcBef>
                <a:spcPts val="0"/>
              </a:spcBef>
              <a:spcAft>
                <a:spcPts val="800"/>
              </a:spcAft>
            </a:pPr>
            <a:r>
              <a:rPr lang="en-US" sz="2100" dirty="0">
                <a:ea typeface="Times New Roman" panose="02020603050405020304" pitchFamily="18" charset="0"/>
                <a:cs typeface="Times New Roman" panose="02020603050405020304" pitchFamily="18" charset="0"/>
              </a:rPr>
              <a:t>Thus says the </a:t>
            </a:r>
            <a:r>
              <a:rPr lang="en-US" sz="2100" cap="small" dirty="0">
                <a:ea typeface="Times New Roman" panose="02020603050405020304" pitchFamily="18" charset="0"/>
                <a:cs typeface="Times New Roman" panose="02020603050405020304" pitchFamily="18" charset="0"/>
              </a:rPr>
              <a:t>Lord</a:t>
            </a:r>
            <a:r>
              <a:rPr lang="en-US" sz="2100" dirty="0">
                <a:ea typeface="Times New Roman" panose="02020603050405020304" pitchFamily="18" charset="0"/>
                <a:cs typeface="Times New Roman" panose="02020603050405020304" pitchFamily="18" charset="0"/>
              </a:rPr>
              <a:t>: “Let not the wise man boast in his wisdom, let not the mighty man boast in his might, let not the rich man boast in his riches, but let him who boasts boast in this, that he understands and knows me, that I am the </a:t>
            </a:r>
            <a:r>
              <a:rPr lang="en-US" sz="2100" cap="small" dirty="0">
                <a:ea typeface="Times New Roman" panose="02020603050405020304" pitchFamily="18" charset="0"/>
                <a:cs typeface="Times New Roman" panose="02020603050405020304" pitchFamily="18" charset="0"/>
              </a:rPr>
              <a:t>Lord</a:t>
            </a:r>
            <a:r>
              <a:rPr lang="en-US" sz="2100" dirty="0">
                <a:ea typeface="Times New Roman" panose="02020603050405020304" pitchFamily="18" charset="0"/>
                <a:cs typeface="Times New Roman" panose="02020603050405020304" pitchFamily="18" charset="0"/>
              </a:rPr>
              <a:t> who practices steadfast love, justice, and righteousness in the earth. For in these things I delight, declares the </a:t>
            </a:r>
            <a:r>
              <a:rPr lang="en-US" sz="2100" cap="small" dirty="0">
                <a:ea typeface="Times New Roman" panose="02020603050405020304" pitchFamily="18" charset="0"/>
                <a:cs typeface="Times New Roman" panose="02020603050405020304" pitchFamily="18" charset="0"/>
              </a:rPr>
              <a:t>Lord</a:t>
            </a:r>
            <a:r>
              <a:rPr lang="en-US" sz="2100" dirty="0">
                <a:ea typeface="Times New Roman" panose="02020603050405020304" pitchFamily="18" charset="0"/>
                <a:cs typeface="Times New Roman" panose="02020603050405020304" pitchFamily="18" charset="0"/>
              </a:rPr>
              <a:t>.” Jeremiah 9:23-24</a:t>
            </a:r>
          </a:p>
          <a:p>
            <a:pPr marL="0" marR="0">
              <a:lnSpc>
                <a:spcPct val="107000"/>
              </a:lnSpc>
              <a:spcBef>
                <a:spcPts val="0"/>
              </a:spcBef>
              <a:spcAft>
                <a:spcPts val="800"/>
              </a:spcAft>
            </a:pPr>
            <a:r>
              <a:rPr lang="en-US" sz="2100" b="0" i="0" dirty="0"/>
              <a:t>After this, Paul left Athens and went to Corinth. There he met a Jew named Aquila, a native of Pontus, who had recently come from Italy with his wife Priscilla, because Claudius had ordered all Jews to leave Rome. Paul went to see them, and because he was a tentmaker as they were, he stayed and worked with them. Acts 18:1-3</a:t>
            </a:r>
            <a:endParaRPr lang="en-US" sz="2100" dirty="0"/>
          </a:p>
        </p:txBody>
      </p:sp>
      <p:sp>
        <p:nvSpPr>
          <p:cNvPr id="6" name="Rectangle 5">
            <a:extLst>
              <a:ext uri="{FF2B5EF4-FFF2-40B4-BE49-F238E27FC236}">
                <a16:creationId xmlns:a16="http://schemas.microsoft.com/office/drawing/2014/main" id="{891BFA5D-D5F6-297D-D7A4-D5F57AA0AC58}"/>
              </a:ext>
            </a:extLst>
          </p:cNvPr>
          <p:cNvSpPr/>
          <p:nvPr/>
        </p:nvSpPr>
        <p:spPr>
          <a:xfrm>
            <a:off x="180753" y="3429000"/>
            <a:ext cx="11823405" cy="30638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66712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62EC90A-E8B9-960C-89C9-574A915F83CC}"/>
              </a:ext>
            </a:extLst>
          </p:cNvPr>
          <p:cNvSpPr/>
          <p:nvPr/>
        </p:nvSpPr>
        <p:spPr>
          <a:xfrm>
            <a:off x="0" y="0"/>
            <a:ext cx="12192000" cy="1244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7DAA65-4129-F998-F1A6-F10E16BD7E51}"/>
              </a:ext>
            </a:extLst>
          </p:cNvPr>
          <p:cNvSpPr>
            <a:spLocks noGrp="1"/>
          </p:cNvSpPr>
          <p:nvPr>
            <p:ph type="title"/>
          </p:nvPr>
        </p:nvSpPr>
        <p:spPr>
          <a:xfrm>
            <a:off x="838200" y="365126"/>
            <a:ext cx="10515600" cy="793824"/>
          </a:xfrm>
        </p:spPr>
        <p:txBody>
          <a:bodyPr/>
          <a:lstStyle/>
          <a:p>
            <a:pPr algn="ctr"/>
            <a:r>
              <a:rPr lang="en-US" dirty="0">
                <a:solidFill>
                  <a:schemeClr val="bg1"/>
                </a:solidFill>
                <a:effectLst>
                  <a:outerShdw blurRad="38100" dist="38100" dir="2700000" algn="tl">
                    <a:srgbClr val="000000">
                      <a:alpha val="43137"/>
                    </a:srgbClr>
                  </a:outerShdw>
                </a:effectLst>
              </a:rPr>
              <a:t>Examining Self-Esteem In Light of Calling</a:t>
            </a:r>
          </a:p>
        </p:txBody>
      </p:sp>
      <p:sp>
        <p:nvSpPr>
          <p:cNvPr id="3" name="Content Placeholder 2">
            <a:extLst>
              <a:ext uri="{FF2B5EF4-FFF2-40B4-BE49-F238E27FC236}">
                <a16:creationId xmlns:a16="http://schemas.microsoft.com/office/drawing/2014/main" id="{1A96EE38-F737-74CC-7C1E-7B30B6503010}"/>
              </a:ext>
            </a:extLst>
          </p:cNvPr>
          <p:cNvSpPr>
            <a:spLocks noGrp="1"/>
          </p:cNvSpPr>
          <p:nvPr>
            <p:ph idx="1"/>
          </p:nvPr>
        </p:nvSpPr>
        <p:spPr>
          <a:xfrm>
            <a:off x="365050" y="1524076"/>
            <a:ext cx="11461899" cy="4968797"/>
          </a:xfrm>
        </p:spPr>
        <p:txBody>
          <a:bodyPr>
            <a:noAutofit/>
          </a:bodyPr>
          <a:lstStyle/>
          <a:p>
            <a:pPr marL="0">
              <a:lnSpc>
                <a:spcPct val="107000"/>
              </a:lnSpc>
              <a:spcBef>
                <a:spcPts val="0"/>
              </a:spcBef>
              <a:spcAft>
                <a:spcPts val="800"/>
              </a:spcAft>
            </a:pPr>
            <a:r>
              <a:rPr lang="en-US" sz="2100" dirty="0">
                <a:ea typeface="Times New Roman" panose="02020603050405020304" pitchFamily="18" charset="0"/>
                <a:cs typeface="Times New Roman" panose="02020603050405020304" pitchFamily="18" charset="0"/>
              </a:rPr>
              <a:t>For you formed my inward parts; you knitted me together in my mother's womb. I praise you, for I am fearfully and wonderfully made. Wonderful are your works; my soul knows it very well. Psalm 139:13-14</a:t>
            </a:r>
          </a:p>
          <a:p>
            <a:pPr marL="0" marR="0">
              <a:lnSpc>
                <a:spcPct val="107000"/>
              </a:lnSpc>
              <a:spcBef>
                <a:spcPts val="0"/>
              </a:spcBef>
              <a:spcAft>
                <a:spcPts val="800"/>
              </a:spcAft>
            </a:pPr>
            <a:r>
              <a:rPr lang="en-US" sz="2100" dirty="0">
                <a:ea typeface="Times New Roman" panose="02020603050405020304" pitchFamily="18" charset="0"/>
                <a:cs typeface="Times New Roman" panose="02020603050405020304" pitchFamily="18" charset="0"/>
              </a:rPr>
              <a:t>For by the grace given to me I say to everyone among you not to think of himself more highly than he ought to think, but to think with sober judgment, each according to the measure of faith that God has assigned. Romans 12:3</a:t>
            </a:r>
          </a:p>
          <a:p>
            <a:pPr marL="0" marR="0">
              <a:lnSpc>
                <a:spcPct val="107000"/>
              </a:lnSpc>
              <a:spcBef>
                <a:spcPts val="0"/>
              </a:spcBef>
              <a:spcAft>
                <a:spcPts val="800"/>
              </a:spcAft>
            </a:pPr>
            <a:r>
              <a:rPr lang="en-US" sz="2100" dirty="0">
                <a:ea typeface="Times New Roman" panose="02020603050405020304" pitchFamily="18" charset="0"/>
                <a:cs typeface="Times New Roman" panose="02020603050405020304" pitchFamily="18" charset="0"/>
              </a:rPr>
              <a:t>Thus says the </a:t>
            </a:r>
            <a:r>
              <a:rPr lang="en-US" sz="2100" cap="small" dirty="0">
                <a:ea typeface="Times New Roman" panose="02020603050405020304" pitchFamily="18" charset="0"/>
                <a:cs typeface="Times New Roman" panose="02020603050405020304" pitchFamily="18" charset="0"/>
              </a:rPr>
              <a:t>Lord</a:t>
            </a:r>
            <a:r>
              <a:rPr lang="en-US" sz="2100" dirty="0">
                <a:ea typeface="Times New Roman" panose="02020603050405020304" pitchFamily="18" charset="0"/>
                <a:cs typeface="Times New Roman" panose="02020603050405020304" pitchFamily="18" charset="0"/>
              </a:rPr>
              <a:t>: “Let not the wise man boast in his wisdom, let not the mighty man boast in his might, let not the rich man boast in his riches, but let him who boasts boast in this, that he understands and knows me, that I am the </a:t>
            </a:r>
            <a:r>
              <a:rPr lang="en-US" sz="2100" cap="small" dirty="0">
                <a:ea typeface="Times New Roman" panose="02020603050405020304" pitchFamily="18" charset="0"/>
                <a:cs typeface="Times New Roman" panose="02020603050405020304" pitchFamily="18" charset="0"/>
              </a:rPr>
              <a:t>Lord</a:t>
            </a:r>
            <a:r>
              <a:rPr lang="en-US" sz="2100" dirty="0">
                <a:ea typeface="Times New Roman" panose="02020603050405020304" pitchFamily="18" charset="0"/>
                <a:cs typeface="Times New Roman" panose="02020603050405020304" pitchFamily="18" charset="0"/>
              </a:rPr>
              <a:t> who practices steadfast love, justice, and righteousness in the earth. For in these things I delight, declares the </a:t>
            </a:r>
            <a:r>
              <a:rPr lang="en-US" sz="2100" cap="small" dirty="0">
                <a:ea typeface="Times New Roman" panose="02020603050405020304" pitchFamily="18" charset="0"/>
                <a:cs typeface="Times New Roman" panose="02020603050405020304" pitchFamily="18" charset="0"/>
              </a:rPr>
              <a:t>Lord</a:t>
            </a:r>
            <a:r>
              <a:rPr lang="en-US" sz="2100" dirty="0">
                <a:ea typeface="Times New Roman" panose="02020603050405020304" pitchFamily="18" charset="0"/>
                <a:cs typeface="Times New Roman" panose="02020603050405020304" pitchFamily="18" charset="0"/>
              </a:rPr>
              <a:t>.” Jeremiah 9:23-24</a:t>
            </a:r>
          </a:p>
          <a:p>
            <a:pPr marL="0" marR="0">
              <a:lnSpc>
                <a:spcPct val="107000"/>
              </a:lnSpc>
              <a:spcBef>
                <a:spcPts val="0"/>
              </a:spcBef>
              <a:spcAft>
                <a:spcPts val="800"/>
              </a:spcAft>
            </a:pPr>
            <a:r>
              <a:rPr lang="en-US" sz="2100" b="0" i="0" dirty="0"/>
              <a:t>After this, Paul left Athens and went to Corinth. There he met a Jew named Aquila, a native of Pontus, who had recently come from Italy with his wife Priscilla, because Claudius had ordered all Jews to leave Rome. Paul went to see them, and because he was a tentmaker as they were, he stayed and worked with them. Acts 18:1-3</a:t>
            </a:r>
            <a:endParaRPr lang="en-US" sz="2100" dirty="0"/>
          </a:p>
        </p:txBody>
      </p:sp>
      <p:sp>
        <p:nvSpPr>
          <p:cNvPr id="6" name="Rectangle 5">
            <a:extLst>
              <a:ext uri="{FF2B5EF4-FFF2-40B4-BE49-F238E27FC236}">
                <a16:creationId xmlns:a16="http://schemas.microsoft.com/office/drawing/2014/main" id="{85E9D19E-D64E-C35D-C0EB-A844FA5E95B6}"/>
              </a:ext>
            </a:extLst>
          </p:cNvPr>
          <p:cNvSpPr/>
          <p:nvPr/>
        </p:nvSpPr>
        <p:spPr>
          <a:xfrm>
            <a:off x="180753" y="4933507"/>
            <a:ext cx="11823405" cy="15593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0148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62EC90A-E8B9-960C-89C9-574A915F83CC}"/>
              </a:ext>
            </a:extLst>
          </p:cNvPr>
          <p:cNvSpPr/>
          <p:nvPr/>
        </p:nvSpPr>
        <p:spPr>
          <a:xfrm>
            <a:off x="0" y="0"/>
            <a:ext cx="12192000" cy="1244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7DAA65-4129-F998-F1A6-F10E16BD7E51}"/>
              </a:ext>
            </a:extLst>
          </p:cNvPr>
          <p:cNvSpPr>
            <a:spLocks noGrp="1"/>
          </p:cNvSpPr>
          <p:nvPr>
            <p:ph type="title"/>
          </p:nvPr>
        </p:nvSpPr>
        <p:spPr>
          <a:xfrm>
            <a:off x="838200" y="365126"/>
            <a:ext cx="10515600" cy="793824"/>
          </a:xfrm>
        </p:spPr>
        <p:txBody>
          <a:bodyPr/>
          <a:lstStyle/>
          <a:p>
            <a:pPr algn="ctr"/>
            <a:r>
              <a:rPr lang="en-US" dirty="0">
                <a:solidFill>
                  <a:schemeClr val="bg1"/>
                </a:solidFill>
                <a:effectLst>
                  <a:outerShdw blurRad="38100" dist="38100" dir="2700000" algn="tl">
                    <a:srgbClr val="000000">
                      <a:alpha val="43137"/>
                    </a:srgbClr>
                  </a:outerShdw>
                </a:effectLst>
              </a:rPr>
              <a:t>Examining Self-Esteem In Light of Calling</a:t>
            </a:r>
          </a:p>
        </p:txBody>
      </p:sp>
      <p:sp>
        <p:nvSpPr>
          <p:cNvPr id="3" name="Content Placeholder 2">
            <a:extLst>
              <a:ext uri="{FF2B5EF4-FFF2-40B4-BE49-F238E27FC236}">
                <a16:creationId xmlns:a16="http://schemas.microsoft.com/office/drawing/2014/main" id="{1A96EE38-F737-74CC-7C1E-7B30B6503010}"/>
              </a:ext>
            </a:extLst>
          </p:cNvPr>
          <p:cNvSpPr>
            <a:spLocks noGrp="1"/>
          </p:cNvSpPr>
          <p:nvPr>
            <p:ph idx="1"/>
          </p:nvPr>
        </p:nvSpPr>
        <p:spPr>
          <a:xfrm>
            <a:off x="365050" y="1524076"/>
            <a:ext cx="11461899" cy="4968797"/>
          </a:xfrm>
        </p:spPr>
        <p:txBody>
          <a:bodyPr>
            <a:noAutofit/>
          </a:bodyPr>
          <a:lstStyle/>
          <a:p>
            <a:pPr marL="0">
              <a:lnSpc>
                <a:spcPct val="107000"/>
              </a:lnSpc>
              <a:spcBef>
                <a:spcPts val="0"/>
              </a:spcBef>
              <a:spcAft>
                <a:spcPts val="800"/>
              </a:spcAft>
            </a:pPr>
            <a:r>
              <a:rPr lang="en-US" sz="2100" dirty="0">
                <a:ea typeface="Times New Roman" panose="02020603050405020304" pitchFamily="18" charset="0"/>
                <a:cs typeface="Times New Roman" panose="02020603050405020304" pitchFamily="18" charset="0"/>
              </a:rPr>
              <a:t>For you formed my inward parts; you knitted me together in my mother's womb. I praise you, for I am fearfully and wonderfully made. Wonderful are your works; my soul knows it very well. Psalm 139:13-14</a:t>
            </a:r>
          </a:p>
          <a:p>
            <a:pPr marL="0" marR="0">
              <a:lnSpc>
                <a:spcPct val="107000"/>
              </a:lnSpc>
              <a:spcBef>
                <a:spcPts val="0"/>
              </a:spcBef>
              <a:spcAft>
                <a:spcPts val="800"/>
              </a:spcAft>
            </a:pPr>
            <a:r>
              <a:rPr lang="en-US" sz="2100" dirty="0">
                <a:ea typeface="Times New Roman" panose="02020603050405020304" pitchFamily="18" charset="0"/>
                <a:cs typeface="Times New Roman" panose="02020603050405020304" pitchFamily="18" charset="0"/>
              </a:rPr>
              <a:t>For by the grace given to me I say to everyone among you not to think of himself more highly than he ought to think, but to think with sober judgment, each according to the measure of faith that God has assigned. Romans 12:3</a:t>
            </a:r>
          </a:p>
          <a:p>
            <a:pPr marL="0" marR="0">
              <a:lnSpc>
                <a:spcPct val="107000"/>
              </a:lnSpc>
              <a:spcBef>
                <a:spcPts val="0"/>
              </a:spcBef>
              <a:spcAft>
                <a:spcPts val="800"/>
              </a:spcAft>
            </a:pPr>
            <a:r>
              <a:rPr lang="en-US" sz="2100" dirty="0">
                <a:ea typeface="Times New Roman" panose="02020603050405020304" pitchFamily="18" charset="0"/>
                <a:cs typeface="Times New Roman" panose="02020603050405020304" pitchFamily="18" charset="0"/>
              </a:rPr>
              <a:t>Thus says the </a:t>
            </a:r>
            <a:r>
              <a:rPr lang="en-US" sz="2100" cap="small" dirty="0">
                <a:ea typeface="Times New Roman" panose="02020603050405020304" pitchFamily="18" charset="0"/>
                <a:cs typeface="Times New Roman" panose="02020603050405020304" pitchFamily="18" charset="0"/>
              </a:rPr>
              <a:t>Lord</a:t>
            </a:r>
            <a:r>
              <a:rPr lang="en-US" sz="2100" dirty="0">
                <a:ea typeface="Times New Roman" panose="02020603050405020304" pitchFamily="18" charset="0"/>
                <a:cs typeface="Times New Roman" panose="02020603050405020304" pitchFamily="18" charset="0"/>
              </a:rPr>
              <a:t>: “Let not the wise man boast in his wisdom, let not the mighty man boast in his might, let not the rich man boast in his riches, but let him who boasts boast in this, that he understands and knows me, that I am the </a:t>
            </a:r>
            <a:r>
              <a:rPr lang="en-US" sz="2100" cap="small" dirty="0">
                <a:ea typeface="Times New Roman" panose="02020603050405020304" pitchFamily="18" charset="0"/>
                <a:cs typeface="Times New Roman" panose="02020603050405020304" pitchFamily="18" charset="0"/>
              </a:rPr>
              <a:t>Lord</a:t>
            </a:r>
            <a:r>
              <a:rPr lang="en-US" sz="2100" dirty="0">
                <a:ea typeface="Times New Roman" panose="02020603050405020304" pitchFamily="18" charset="0"/>
                <a:cs typeface="Times New Roman" panose="02020603050405020304" pitchFamily="18" charset="0"/>
              </a:rPr>
              <a:t> who practices steadfast love, justice, and righteousness in the earth. For in these things I delight, declares the </a:t>
            </a:r>
            <a:r>
              <a:rPr lang="en-US" sz="2100" cap="small" dirty="0">
                <a:ea typeface="Times New Roman" panose="02020603050405020304" pitchFamily="18" charset="0"/>
                <a:cs typeface="Times New Roman" panose="02020603050405020304" pitchFamily="18" charset="0"/>
              </a:rPr>
              <a:t>Lord</a:t>
            </a:r>
            <a:r>
              <a:rPr lang="en-US" sz="2100" dirty="0">
                <a:ea typeface="Times New Roman" panose="02020603050405020304" pitchFamily="18" charset="0"/>
                <a:cs typeface="Times New Roman" panose="02020603050405020304" pitchFamily="18" charset="0"/>
              </a:rPr>
              <a:t>.” Jeremiah 9:23-24</a:t>
            </a:r>
          </a:p>
          <a:p>
            <a:pPr marL="0" marR="0">
              <a:lnSpc>
                <a:spcPct val="107000"/>
              </a:lnSpc>
              <a:spcBef>
                <a:spcPts val="0"/>
              </a:spcBef>
              <a:spcAft>
                <a:spcPts val="800"/>
              </a:spcAft>
            </a:pPr>
            <a:r>
              <a:rPr lang="en-US" sz="2100" b="0" i="0" dirty="0"/>
              <a:t>After this, Paul left Athens and went to Corinth. There he met a Jew named Aquila, a native of Pontus, who had recently come from Italy with his wife Priscilla, because Claudius had ordered all Jews to leave Rome. Paul went to see them, and because he was a tentmaker as they were, he stayed and worked with them. Acts 18:1-3</a:t>
            </a:r>
            <a:endParaRPr lang="en-US" sz="2100" dirty="0"/>
          </a:p>
        </p:txBody>
      </p:sp>
    </p:spTree>
    <p:extLst>
      <p:ext uri="{BB962C8B-B14F-4D97-AF65-F5344CB8AC3E}">
        <p14:creationId xmlns:p14="http://schemas.microsoft.com/office/powerpoint/2010/main" val="1369966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54AD36-055F-DF3F-7BA5-C972374FB303}"/>
              </a:ext>
            </a:extLst>
          </p:cNvPr>
          <p:cNvSpPr>
            <a:spLocks noGrp="1"/>
          </p:cNvSpPr>
          <p:nvPr>
            <p:ph type="title"/>
          </p:nvPr>
        </p:nvSpPr>
        <p:spPr>
          <a:xfrm>
            <a:off x="524741" y="620392"/>
            <a:ext cx="3808268" cy="5504688"/>
          </a:xfrm>
        </p:spPr>
        <p:txBody>
          <a:bodyPr>
            <a:normAutofit/>
          </a:bodyPr>
          <a:lstStyle/>
          <a:p>
            <a:r>
              <a:rPr lang="en-US" sz="6000" dirty="0">
                <a:solidFill>
                  <a:schemeClr val="bg1"/>
                </a:solidFill>
                <a:effectLst>
                  <a:outerShdw blurRad="38100" dist="38100" dir="2700000" algn="tl">
                    <a:srgbClr val="000000">
                      <a:alpha val="43137"/>
                    </a:srgbClr>
                  </a:outerShdw>
                </a:effectLst>
              </a:rPr>
              <a:t>Why Low Pastoral Self-Esteem?</a:t>
            </a:r>
          </a:p>
        </p:txBody>
      </p:sp>
      <p:graphicFrame>
        <p:nvGraphicFramePr>
          <p:cNvPr id="5" name="Content Placeholder 2">
            <a:extLst>
              <a:ext uri="{FF2B5EF4-FFF2-40B4-BE49-F238E27FC236}">
                <a16:creationId xmlns:a16="http://schemas.microsoft.com/office/drawing/2014/main" id="{C050128D-58CB-5DF1-8F8A-C2C7959A358C}"/>
              </a:ext>
            </a:extLst>
          </p:cNvPr>
          <p:cNvGraphicFramePr>
            <a:graphicFrameLocks noGrp="1"/>
          </p:cNvGraphicFramePr>
          <p:nvPr>
            <p:ph idx="1"/>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1624F6F0-09EC-3422-3CAD-3D1179D3D18D}"/>
              </a:ext>
            </a:extLst>
          </p:cNvPr>
          <p:cNvSpPr txBox="1"/>
          <p:nvPr/>
        </p:nvSpPr>
        <p:spPr>
          <a:xfrm>
            <a:off x="6400800" y="6125080"/>
            <a:ext cx="5266459" cy="369332"/>
          </a:xfrm>
          <a:prstGeom prst="rect">
            <a:avLst/>
          </a:prstGeom>
          <a:noFill/>
        </p:spPr>
        <p:txBody>
          <a:bodyPr wrap="square" rtlCol="0">
            <a:spAutoFit/>
          </a:bodyPr>
          <a:lstStyle/>
          <a:p>
            <a:pPr algn="r"/>
            <a:r>
              <a:rPr lang="en-US" i="1" dirty="0"/>
              <a:t>Hartford Institute for Religious Research</a:t>
            </a:r>
          </a:p>
        </p:txBody>
      </p:sp>
      <p:sp>
        <p:nvSpPr>
          <p:cNvPr id="6" name="Rectangle 5">
            <a:extLst>
              <a:ext uri="{FF2B5EF4-FFF2-40B4-BE49-F238E27FC236}">
                <a16:creationId xmlns:a16="http://schemas.microsoft.com/office/drawing/2014/main" id="{8D814981-F5FD-CC8E-5E0C-72102E7E8DE5}"/>
              </a:ext>
            </a:extLst>
          </p:cNvPr>
          <p:cNvSpPr/>
          <p:nvPr/>
        </p:nvSpPr>
        <p:spPr>
          <a:xfrm>
            <a:off x="5358809" y="1977656"/>
            <a:ext cx="6613451" cy="3955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04060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54AD36-055F-DF3F-7BA5-C972374FB303}"/>
              </a:ext>
            </a:extLst>
          </p:cNvPr>
          <p:cNvSpPr>
            <a:spLocks noGrp="1"/>
          </p:cNvSpPr>
          <p:nvPr>
            <p:ph type="title"/>
          </p:nvPr>
        </p:nvSpPr>
        <p:spPr>
          <a:xfrm>
            <a:off x="524741" y="620392"/>
            <a:ext cx="3808268" cy="5504688"/>
          </a:xfrm>
        </p:spPr>
        <p:txBody>
          <a:bodyPr>
            <a:normAutofit/>
          </a:bodyPr>
          <a:lstStyle/>
          <a:p>
            <a:r>
              <a:rPr lang="en-US" sz="6000" dirty="0">
                <a:solidFill>
                  <a:schemeClr val="bg1"/>
                </a:solidFill>
                <a:effectLst>
                  <a:outerShdw blurRad="38100" dist="38100" dir="2700000" algn="tl">
                    <a:srgbClr val="000000">
                      <a:alpha val="43137"/>
                    </a:srgbClr>
                  </a:outerShdw>
                </a:effectLst>
              </a:rPr>
              <a:t>Why Low Pastoral Self-Esteem?</a:t>
            </a:r>
          </a:p>
        </p:txBody>
      </p:sp>
      <p:graphicFrame>
        <p:nvGraphicFramePr>
          <p:cNvPr id="5" name="Content Placeholder 2">
            <a:extLst>
              <a:ext uri="{FF2B5EF4-FFF2-40B4-BE49-F238E27FC236}">
                <a16:creationId xmlns:a16="http://schemas.microsoft.com/office/drawing/2014/main" id="{C050128D-58CB-5DF1-8F8A-C2C7959A358C}"/>
              </a:ext>
            </a:extLst>
          </p:cNvPr>
          <p:cNvGraphicFramePr>
            <a:graphicFrameLocks noGrp="1"/>
          </p:cNvGraphicFramePr>
          <p:nvPr>
            <p:ph idx="1"/>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1624F6F0-09EC-3422-3CAD-3D1179D3D18D}"/>
              </a:ext>
            </a:extLst>
          </p:cNvPr>
          <p:cNvSpPr txBox="1"/>
          <p:nvPr/>
        </p:nvSpPr>
        <p:spPr>
          <a:xfrm>
            <a:off x="6400800" y="6125080"/>
            <a:ext cx="5266459" cy="369332"/>
          </a:xfrm>
          <a:prstGeom prst="rect">
            <a:avLst/>
          </a:prstGeom>
          <a:noFill/>
        </p:spPr>
        <p:txBody>
          <a:bodyPr wrap="square" rtlCol="0">
            <a:spAutoFit/>
          </a:bodyPr>
          <a:lstStyle/>
          <a:p>
            <a:pPr algn="r"/>
            <a:r>
              <a:rPr lang="en-US" i="1" dirty="0"/>
              <a:t>Hartford Institute for Religious Research</a:t>
            </a:r>
          </a:p>
        </p:txBody>
      </p:sp>
      <p:sp>
        <p:nvSpPr>
          <p:cNvPr id="6" name="Rectangle 5">
            <a:extLst>
              <a:ext uri="{FF2B5EF4-FFF2-40B4-BE49-F238E27FC236}">
                <a16:creationId xmlns:a16="http://schemas.microsoft.com/office/drawing/2014/main" id="{A23D8A87-7EB1-315D-571F-A13C42FBC64A}"/>
              </a:ext>
            </a:extLst>
          </p:cNvPr>
          <p:cNvSpPr/>
          <p:nvPr/>
        </p:nvSpPr>
        <p:spPr>
          <a:xfrm>
            <a:off x="5358809" y="2945218"/>
            <a:ext cx="6613451" cy="29877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4770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54AD36-055F-DF3F-7BA5-C972374FB303}"/>
              </a:ext>
            </a:extLst>
          </p:cNvPr>
          <p:cNvSpPr>
            <a:spLocks noGrp="1"/>
          </p:cNvSpPr>
          <p:nvPr>
            <p:ph type="title"/>
          </p:nvPr>
        </p:nvSpPr>
        <p:spPr>
          <a:xfrm>
            <a:off x="524741" y="620392"/>
            <a:ext cx="3808268" cy="5504688"/>
          </a:xfrm>
        </p:spPr>
        <p:txBody>
          <a:bodyPr>
            <a:normAutofit/>
          </a:bodyPr>
          <a:lstStyle/>
          <a:p>
            <a:r>
              <a:rPr lang="en-US" sz="6000" dirty="0">
                <a:solidFill>
                  <a:schemeClr val="bg1"/>
                </a:solidFill>
                <a:effectLst>
                  <a:outerShdw blurRad="38100" dist="38100" dir="2700000" algn="tl">
                    <a:srgbClr val="000000">
                      <a:alpha val="43137"/>
                    </a:srgbClr>
                  </a:outerShdw>
                </a:effectLst>
              </a:rPr>
              <a:t>Why Low Pastoral Self-Esteem?</a:t>
            </a:r>
          </a:p>
        </p:txBody>
      </p:sp>
      <p:graphicFrame>
        <p:nvGraphicFramePr>
          <p:cNvPr id="5" name="Content Placeholder 2">
            <a:extLst>
              <a:ext uri="{FF2B5EF4-FFF2-40B4-BE49-F238E27FC236}">
                <a16:creationId xmlns:a16="http://schemas.microsoft.com/office/drawing/2014/main" id="{C050128D-58CB-5DF1-8F8A-C2C7959A358C}"/>
              </a:ext>
            </a:extLst>
          </p:cNvPr>
          <p:cNvGraphicFramePr>
            <a:graphicFrameLocks noGrp="1"/>
          </p:cNvGraphicFramePr>
          <p:nvPr>
            <p:ph idx="1"/>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1624F6F0-09EC-3422-3CAD-3D1179D3D18D}"/>
              </a:ext>
            </a:extLst>
          </p:cNvPr>
          <p:cNvSpPr txBox="1"/>
          <p:nvPr/>
        </p:nvSpPr>
        <p:spPr>
          <a:xfrm>
            <a:off x="6400800" y="6125080"/>
            <a:ext cx="5266459" cy="369332"/>
          </a:xfrm>
          <a:prstGeom prst="rect">
            <a:avLst/>
          </a:prstGeom>
          <a:noFill/>
        </p:spPr>
        <p:txBody>
          <a:bodyPr wrap="square" rtlCol="0">
            <a:spAutoFit/>
          </a:bodyPr>
          <a:lstStyle/>
          <a:p>
            <a:pPr algn="r"/>
            <a:r>
              <a:rPr lang="en-US" i="1" dirty="0"/>
              <a:t>Hartford Institute for Religious Research</a:t>
            </a:r>
          </a:p>
        </p:txBody>
      </p:sp>
      <p:sp>
        <p:nvSpPr>
          <p:cNvPr id="6" name="Rectangle 5">
            <a:extLst>
              <a:ext uri="{FF2B5EF4-FFF2-40B4-BE49-F238E27FC236}">
                <a16:creationId xmlns:a16="http://schemas.microsoft.com/office/drawing/2014/main" id="{386340B2-0DB8-3470-D648-88BA59BC9B27}"/>
              </a:ext>
            </a:extLst>
          </p:cNvPr>
          <p:cNvSpPr/>
          <p:nvPr/>
        </p:nvSpPr>
        <p:spPr>
          <a:xfrm>
            <a:off x="5358809" y="3827721"/>
            <a:ext cx="6613451" cy="21052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5259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54AD36-055F-DF3F-7BA5-C972374FB303}"/>
              </a:ext>
            </a:extLst>
          </p:cNvPr>
          <p:cNvSpPr>
            <a:spLocks noGrp="1"/>
          </p:cNvSpPr>
          <p:nvPr>
            <p:ph type="title"/>
          </p:nvPr>
        </p:nvSpPr>
        <p:spPr>
          <a:xfrm>
            <a:off x="524741" y="620392"/>
            <a:ext cx="3808268" cy="5504688"/>
          </a:xfrm>
        </p:spPr>
        <p:txBody>
          <a:bodyPr>
            <a:normAutofit/>
          </a:bodyPr>
          <a:lstStyle/>
          <a:p>
            <a:r>
              <a:rPr lang="en-US" sz="6000" dirty="0">
                <a:solidFill>
                  <a:schemeClr val="bg1"/>
                </a:solidFill>
                <a:effectLst>
                  <a:outerShdw blurRad="38100" dist="38100" dir="2700000" algn="tl">
                    <a:srgbClr val="000000">
                      <a:alpha val="43137"/>
                    </a:srgbClr>
                  </a:outerShdw>
                </a:effectLst>
              </a:rPr>
              <a:t>Why Low Pastoral Self-Esteem?</a:t>
            </a:r>
          </a:p>
        </p:txBody>
      </p:sp>
      <p:graphicFrame>
        <p:nvGraphicFramePr>
          <p:cNvPr id="5" name="Content Placeholder 2">
            <a:extLst>
              <a:ext uri="{FF2B5EF4-FFF2-40B4-BE49-F238E27FC236}">
                <a16:creationId xmlns:a16="http://schemas.microsoft.com/office/drawing/2014/main" id="{C050128D-58CB-5DF1-8F8A-C2C7959A358C}"/>
              </a:ext>
            </a:extLst>
          </p:cNvPr>
          <p:cNvGraphicFramePr>
            <a:graphicFrameLocks noGrp="1"/>
          </p:cNvGraphicFramePr>
          <p:nvPr>
            <p:ph idx="1"/>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1624F6F0-09EC-3422-3CAD-3D1179D3D18D}"/>
              </a:ext>
            </a:extLst>
          </p:cNvPr>
          <p:cNvSpPr txBox="1"/>
          <p:nvPr/>
        </p:nvSpPr>
        <p:spPr>
          <a:xfrm>
            <a:off x="6400800" y="6125080"/>
            <a:ext cx="5266459" cy="369332"/>
          </a:xfrm>
          <a:prstGeom prst="rect">
            <a:avLst/>
          </a:prstGeom>
          <a:noFill/>
        </p:spPr>
        <p:txBody>
          <a:bodyPr wrap="square" rtlCol="0">
            <a:spAutoFit/>
          </a:bodyPr>
          <a:lstStyle/>
          <a:p>
            <a:pPr algn="r"/>
            <a:r>
              <a:rPr lang="en-US" i="1" dirty="0"/>
              <a:t>Hartford Institute for Religious Research</a:t>
            </a:r>
          </a:p>
        </p:txBody>
      </p:sp>
      <p:sp>
        <p:nvSpPr>
          <p:cNvPr id="6" name="Rectangle 5">
            <a:extLst>
              <a:ext uri="{FF2B5EF4-FFF2-40B4-BE49-F238E27FC236}">
                <a16:creationId xmlns:a16="http://schemas.microsoft.com/office/drawing/2014/main" id="{0984AB61-DE17-7028-6B35-D1690F1E43D4}"/>
              </a:ext>
            </a:extLst>
          </p:cNvPr>
          <p:cNvSpPr/>
          <p:nvPr/>
        </p:nvSpPr>
        <p:spPr>
          <a:xfrm>
            <a:off x="5358809" y="4710223"/>
            <a:ext cx="6613451" cy="12227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06847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54AD36-055F-DF3F-7BA5-C972374FB303}"/>
              </a:ext>
            </a:extLst>
          </p:cNvPr>
          <p:cNvSpPr>
            <a:spLocks noGrp="1"/>
          </p:cNvSpPr>
          <p:nvPr>
            <p:ph type="title"/>
          </p:nvPr>
        </p:nvSpPr>
        <p:spPr>
          <a:xfrm>
            <a:off x="524741" y="620392"/>
            <a:ext cx="3808268" cy="5504688"/>
          </a:xfrm>
        </p:spPr>
        <p:txBody>
          <a:bodyPr>
            <a:normAutofit/>
          </a:bodyPr>
          <a:lstStyle/>
          <a:p>
            <a:r>
              <a:rPr lang="en-US" sz="6000" dirty="0">
                <a:solidFill>
                  <a:schemeClr val="bg1"/>
                </a:solidFill>
                <a:effectLst>
                  <a:outerShdw blurRad="38100" dist="38100" dir="2700000" algn="tl">
                    <a:srgbClr val="000000">
                      <a:alpha val="43137"/>
                    </a:srgbClr>
                  </a:outerShdw>
                </a:effectLst>
              </a:rPr>
              <a:t>Why Low Pastoral Self-Esteem?</a:t>
            </a:r>
          </a:p>
        </p:txBody>
      </p:sp>
      <p:graphicFrame>
        <p:nvGraphicFramePr>
          <p:cNvPr id="5" name="Content Placeholder 2">
            <a:extLst>
              <a:ext uri="{FF2B5EF4-FFF2-40B4-BE49-F238E27FC236}">
                <a16:creationId xmlns:a16="http://schemas.microsoft.com/office/drawing/2014/main" id="{C050128D-58CB-5DF1-8F8A-C2C7959A358C}"/>
              </a:ext>
            </a:extLst>
          </p:cNvPr>
          <p:cNvGraphicFramePr>
            <a:graphicFrameLocks noGrp="1"/>
          </p:cNvGraphicFramePr>
          <p:nvPr>
            <p:ph idx="1"/>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1624F6F0-09EC-3422-3CAD-3D1179D3D18D}"/>
              </a:ext>
            </a:extLst>
          </p:cNvPr>
          <p:cNvSpPr txBox="1"/>
          <p:nvPr/>
        </p:nvSpPr>
        <p:spPr>
          <a:xfrm>
            <a:off x="6400800" y="6125080"/>
            <a:ext cx="5266459" cy="369332"/>
          </a:xfrm>
          <a:prstGeom prst="rect">
            <a:avLst/>
          </a:prstGeom>
          <a:noFill/>
        </p:spPr>
        <p:txBody>
          <a:bodyPr wrap="square" rtlCol="0">
            <a:spAutoFit/>
          </a:bodyPr>
          <a:lstStyle/>
          <a:p>
            <a:pPr algn="r"/>
            <a:r>
              <a:rPr lang="en-US" i="1" dirty="0"/>
              <a:t>Hartford Institute for Religious Research</a:t>
            </a:r>
          </a:p>
        </p:txBody>
      </p:sp>
    </p:spTree>
    <p:extLst>
      <p:ext uri="{BB962C8B-B14F-4D97-AF65-F5344CB8AC3E}">
        <p14:creationId xmlns:p14="http://schemas.microsoft.com/office/powerpoint/2010/main" val="2651924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57675-6544-4473-8B8A-FFA69708B3A3}"/>
              </a:ext>
            </a:extLst>
          </p:cNvPr>
          <p:cNvSpPr>
            <a:spLocks noGrp="1"/>
          </p:cNvSpPr>
          <p:nvPr>
            <p:ph type="title"/>
          </p:nvPr>
        </p:nvSpPr>
        <p:spPr>
          <a:xfrm>
            <a:off x="838200" y="393291"/>
            <a:ext cx="10515600" cy="681037"/>
          </a:xfrm>
        </p:spPr>
        <p:txBody>
          <a:bodyPr>
            <a:normAutofit fontScale="90000"/>
          </a:bodyPr>
          <a:lstStyle/>
          <a:p>
            <a:pPr algn="ctr"/>
            <a:r>
              <a:rPr lang="en-US" dirty="0">
                <a:solidFill>
                  <a:schemeClr val="bg1"/>
                </a:solidFill>
                <a:effectLst>
                  <a:outerShdw blurRad="38100" dist="38100" dir="2700000" algn="tl">
                    <a:srgbClr val="000000">
                      <a:alpha val="43137"/>
                    </a:srgbClr>
                  </a:outerShdw>
                </a:effectLst>
              </a:rPr>
              <a:t>Factors Influencing Negative Self-Esteem</a:t>
            </a:r>
          </a:p>
        </p:txBody>
      </p:sp>
      <p:graphicFrame>
        <p:nvGraphicFramePr>
          <p:cNvPr id="5" name="Content Placeholder 2">
            <a:extLst>
              <a:ext uri="{FF2B5EF4-FFF2-40B4-BE49-F238E27FC236}">
                <a16:creationId xmlns:a16="http://schemas.microsoft.com/office/drawing/2014/main" id="{D760196B-6BB8-2AA0-F636-F261B7016E28}"/>
              </a:ext>
            </a:extLst>
          </p:cNvPr>
          <p:cNvGraphicFramePr>
            <a:graphicFrameLocks noGrp="1"/>
          </p:cNvGraphicFramePr>
          <p:nvPr>
            <p:ph idx="1"/>
            <p:extLst>
              <p:ext uri="{D42A27DB-BD31-4B8C-83A1-F6EECF244321}">
                <p14:modId xmlns:p14="http://schemas.microsoft.com/office/powerpoint/2010/main" val="1084480649"/>
              </p:ext>
            </p:extLst>
          </p:nvPr>
        </p:nvGraphicFramePr>
        <p:xfrm>
          <a:off x="838200" y="1288026"/>
          <a:ext cx="10515600" cy="51766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a:extLst>
              <a:ext uri="{FF2B5EF4-FFF2-40B4-BE49-F238E27FC236}">
                <a16:creationId xmlns:a16="http://schemas.microsoft.com/office/drawing/2014/main" id="{48B23923-5716-4B08-0DDE-A711AD4E926D}"/>
              </a:ext>
            </a:extLst>
          </p:cNvPr>
          <p:cNvSpPr/>
          <p:nvPr/>
        </p:nvSpPr>
        <p:spPr>
          <a:xfrm>
            <a:off x="1701209" y="1169581"/>
            <a:ext cx="9154633" cy="552893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113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57675-6544-4473-8B8A-FFA69708B3A3}"/>
              </a:ext>
            </a:extLst>
          </p:cNvPr>
          <p:cNvSpPr>
            <a:spLocks noGrp="1"/>
          </p:cNvSpPr>
          <p:nvPr>
            <p:ph type="title"/>
          </p:nvPr>
        </p:nvSpPr>
        <p:spPr>
          <a:xfrm>
            <a:off x="838200" y="393291"/>
            <a:ext cx="10515600" cy="681037"/>
          </a:xfrm>
        </p:spPr>
        <p:txBody>
          <a:bodyPr>
            <a:normAutofit fontScale="90000"/>
          </a:bodyPr>
          <a:lstStyle/>
          <a:p>
            <a:pPr algn="ctr"/>
            <a:r>
              <a:rPr lang="en-US" dirty="0">
                <a:solidFill>
                  <a:schemeClr val="bg1"/>
                </a:solidFill>
                <a:effectLst>
                  <a:outerShdw blurRad="38100" dist="38100" dir="2700000" algn="tl">
                    <a:srgbClr val="000000">
                      <a:alpha val="43137"/>
                    </a:srgbClr>
                  </a:outerShdw>
                </a:effectLst>
              </a:rPr>
              <a:t>Factors Influencing Negative Self-Esteem</a:t>
            </a:r>
          </a:p>
        </p:txBody>
      </p:sp>
      <p:graphicFrame>
        <p:nvGraphicFramePr>
          <p:cNvPr id="5" name="Content Placeholder 2">
            <a:extLst>
              <a:ext uri="{FF2B5EF4-FFF2-40B4-BE49-F238E27FC236}">
                <a16:creationId xmlns:a16="http://schemas.microsoft.com/office/drawing/2014/main" id="{D760196B-6BB8-2AA0-F636-F261B7016E28}"/>
              </a:ext>
            </a:extLst>
          </p:cNvPr>
          <p:cNvGraphicFramePr>
            <a:graphicFrameLocks noGrp="1"/>
          </p:cNvGraphicFramePr>
          <p:nvPr>
            <p:ph idx="1"/>
          </p:nvPr>
        </p:nvGraphicFramePr>
        <p:xfrm>
          <a:off x="838200" y="1288026"/>
          <a:ext cx="10515600" cy="51766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id="{2EF90EF8-E765-4562-A549-62E79E8C7344}"/>
              </a:ext>
            </a:extLst>
          </p:cNvPr>
          <p:cNvSpPr/>
          <p:nvPr/>
        </p:nvSpPr>
        <p:spPr>
          <a:xfrm>
            <a:off x="1701209" y="2913321"/>
            <a:ext cx="9154633" cy="378519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5BA760AE-08B6-B876-E719-1FC5E97CB08A}"/>
              </a:ext>
            </a:extLst>
          </p:cNvPr>
          <p:cNvSpPr/>
          <p:nvPr/>
        </p:nvSpPr>
        <p:spPr>
          <a:xfrm>
            <a:off x="4667693" y="1074328"/>
            <a:ext cx="6113721" cy="200911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68380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2743</Words>
  <Application>Microsoft Office PowerPoint</Application>
  <PresentationFormat>Widescreen</PresentationFormat>
  <Paragraphs>180</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Combatting  Low Self Esteem  in Pastors</vt:lpstr>
      <vt:lpstr>Why Low Pastoral Self-Esteem?</vt:lpstr>
      <vt:lpstr>Why Low Pastoral Self-Esteem?</vt:lpstr>
      <vt:lpstr>Why Low Pastoral Self-Esteem?</vt:lpstr>
      <vt:lpstr>Why Low Pastoral Self-Esteem?</vt:lpstr>
      <vt:lpstr>Why Low Pastoral Self-Esteem?</vt:lpstr>
      <vt:lpstr>Why Low Pastoral Self-Esteem?</vt:lpstr>
      <vt:lpstr>Factors Influencing Negative Self-Esteem</vt:lpstr>
      <vt:lpstr>Factors Influencing Negative Self-Esteem</vt:lpstr>
      <vt:lpstr>Factors Influencing Negative Self-Esteem</vt:lpstr>
      <vt:lpstr>Factors Influencing Negative Self-Esteem</vt:lpstr>
      <vt:lpstr>Factors Influencing Negative Self-Esteem</vt:lpstr>
      <vt:lpstr>Factors Influencing Negative Self-Esteem</vt:lpstr>
      <vt:lpstr>Factors Influencing Negative Self-Esteem</vt:lpstr>
      <vt:lpstr>Factors Influencing Negative Self-Esteem</vt:lpstr>
      <vt:lpstr>Factors Influencing Negative Self-Esteem</vt:lpstr>
      <vt:lpstr>Factors Influencing Negative Self-Esteem</vt:lpstr>
      <vt:lpstr>Self-Esteem Boosters</vt:lpstr>
      <vt:lpstr>Examining Self-Esteem In Light of Calling</vt:lpstr>
      <vt:lpstr>Examining Self-Esteem In Light of Calling</vt:lpstr>
      <vt:lpstr>Examining Self-Esteem In Light of Calling</vt:lpstr>
      <vt:lpstr>Examining Self-Esteem In Light of Calling</vt:lpstr>
      <vt:lpstr>Examining Self-Esteem In Light of Calling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C4S2 Disappointment/Low Self Esteem</dc:title>
  <dc:creator>Ralph Moore</dc:creator>
  <cp:lastModifiedBy>Ralph Moore</cp:lastModifiedBy>
  <cp:revision>8</cp:revision>
  <cp:lastPrinted>2022-06-13T16:06:24Z</cp:lastPrinted>
  <dcterms:created xsi:type="dcterms:W3CDTF">2022-06-02T02:15:41Z</dcterms:created>
  <dcterms:modified xsi:type="dcterms:W3CDTF">2022-06-15T02:01:56Z</dcterms:modified>
</cp:coreProperties>
</file>