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06" r:id="rId3"/>
    <p:sldId id="317" r:id="rId4"/>
    <p:sldId id="318" r:id="rId5"/>
    <p:sldId id="319" r:id="rId6"/>
    <p:sldId id="320" r:id="rId7"/>
    <p:sldId id="342" r:id="rId8"/>
    <p:sldId id="274" r:id="rId9"/>
    <p:sldId id="321" r:id="rId10"/>
    <p:sldId id="322" r:id="rId11"/>
    <p:sldId id="323" r:id="rId12"/>
    <p:sldId id="324" r:id="rId13"/>
    <p:sldId id="325" r:id="rId14"/>
    <p:sldId id="326" r:id="rId15"/>
    <p:sldId id="327" r:id="rId16"/>
    <p:sldId id="328" r:id="rId17"/>
    <p:sldId id="343" r:id="rId18"/>
    <p:sldId id="316" r:id="rId19"/>
    <p:sldId id="315" r:id="rId20"/>
    <p:sldId id="339" r:id="rId21"/>
    <p:sldId id="340" r:id="rId22"/>
    <p:sldId id="341" r:id="rId23"/>
    <p:sldId id="344" r:id="rId24"/>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91" autoAdjust="0"/>
  </p:normalViewPr>
  <p:slideViewPr>
    <p:cSldViewPr snapToGrid="0">
      <p:cViewPr varScale="1">
        <p:scale>
          <a:sx n="73" d="100"/>
          <a:sy n="73" d="100"/>
        </p:scale>
        <p:origin x="2037" y="4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1E9BEB-B45F-443E-8CB4-398455BBBF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10D25BE-B65B-471E-B83D-F13E80477137}">
      <dgm:prSet/>
      <dgm:spPr/>
      <dgm:t>
        <a:bodyPr/>
        <a:lstStyle/>
        <a:p>
          <a:r>
            <a:rPr lang="en-US" dirty="0">
              <a:effectLst>
                <a:outerShdw blurRad="38100" dist="38100" dir="2700000" algn="tl">
                  <a:srgbClr val="000000">
                    <a:alpha val="43137"/>
                  </a:srgbClr>
                </a:outerShdw>
              </a:effectLst>
            </a:rPr>
            <a:t>Journal small successes and positive changes in other people as a result of your efforts.</a:t>
          </a:r>
        </a:p>
      </dgm:t>
    </dgm:pt>
    <dgm:pt modelId="{36CD68AE-E9BB-4566-BD00-C4AA101EA9FB}" type="parTrans" cxnId="{9E179AC1-5B53-4C87-8796-76C935E3098F}">
      <dgm:prSet/>
      <dgm:spPr/>
      <dgm:t>
        <a:bodyPr/>
        <a:lstStyle/>
        <a:p>
          <a:endParaRPr lang="en-US"/>
        </a:p>
      </dgm:t>
    </dgm:pt>
    <dgm:pt modelId="{15711849-BF99-40F2-B617-A126DAFF764B}" type="sibTrans" cxnId="{9E179AC1-5B53-4C87-8796-76C935E3098F}">
      <dgm:prSet/>
      <dgm:spPr/>
      <dgm:t>
        <a:bodyPr/>
        <a:lstStyle/>
        <a:p>
          <a:endParaRPr lang="en-US"/>
        </a:p>
      </dgm:t>
    </dgm:pt>
    <dgm:pt modelId="{B75A2800-7F2F-4703-9E1E-9891128D8162}">
      <dgm:prSet/>
      <dgm:spPr/>
      <dgm:t>
        <a:bodyPr/>
        <a:lstStyle/>
        <a:p>
          <a:r>
            <a:rPr lang="en-US" dirty="0">
              <a:effectLst>
                <a:outerShdw blurRad="38100" dist="38100" dir="2700000" algn="tl">
                  <a:srgbClr val="000000">
                    <a:alpha val="43137"/>
                  </a:srgbClr>
                </a:outerShdw>
              </a:effectLst>
            </a:rPr>
            <a:t>Make friends with a couple of people who are </a:t>
          </a:r>
          <a:r>
            <a:rPr lang="en-US" i="1" dirty="0">
              <a:effectLst>
                <a:outerShdw blurRad="38100" dist="38100" dir="2700000" algn="tl">
                  <a:srgbClr val="000000">
                    <a:alpha val="43137"/>
                  </a:srgbClr>
                </a:outerShdw>
              </a:effectLst>
            </a:rPr>
            <a:t>not</a:t>
          </a:r>
          <a:r>
            <a:rPr lang="en-US" dirty="0">
              <a:effectLst>
                <a:outerShdw blurRad="38100" dist="38100" dir="2700000" algn="tl">
                  <a:srgbClr val="000000">
                    <a:alpha val="43137"/>
                  </a:srgbClr>
                </a:outerShdw>
              </a:effectLst>
            </a:rPr>
            <a:t> your disciples.</a:t>
          </a:r>
        </a:p>
      </dgm:t>
    </dgm:pt>
    <dgm:pt modelId="{2B067BF4-CB9C-433E-B3C7-82F74FDAD3DC}" type="parTrans" cxnId="{3EEB0A3A-D2E7-41E1-9200-EF934EABBFF8}">
      <dgm:prSet/>
      <dgm:spPr/>
      <dgm:t>
        <a:bodyPr/>
        <a:lstStyle/>
        <a:p>
          <a:endParaRPr lang="en-US"/>
        </a:p>
      </dgm:t>
    </dgm:pt>
    <dgm:pt modelId="{93B28BB8-59EC-4336-A34F-C861295CDF99}" type="sibTrans" cxnId="{3EEB0A3A-D2E7-41E1-9200-EF934EABBFF8}">
      <dgm:prSet/>
      <dgm:spPr/>
      <dgm:t>
        <a:bodyPr/>
        <a:lstStyle/>
        <a:p>
          <a:endParaRPr lang="en-US"/>
        </a:p>
      </dgm:t>
    </dgm:pt>
    <dgm:pt modelId="{DA657C69-008D-49A0-A382-AE399DBB89D5}">
      <dgm:prSet/>
      <dgm:spPr/>
      <dgm:t>
        <a:bodyPr/>
        <a:lstStyle/>
        <a:p>
          <a:r>
            <a:rPr lang="en-US" dirty="0">
              <a:effectLst>
                <a:outerShdw blurRad="38100" dist="38100" dir="2700000" algn="tl">
                  <a:srgbClr val="000000">
                    <a:alpha val="43137"/>
                  </a:srgbClr>
                </a:outerShdw>
              </a:effectLst>
            </a:rPr>
            <a:t>Get physical exercise, especially walking outdoors where you can appreciate God’s creation.</a:t>
          </a:r>
        </a:p>
      </dgm:t>
    </dgm:pt>
    <dgm:pt modelId="{B7A3A998-9F07-40C9-819C-5B6A8D7E785D}" type="parTrans" cxnId="{508B4179-4567-499B-9847-DE272B08EF86}">
      <dgm:prSet/>
      <dgm:spPr/>
      <dgm:t>
        <a:bodyPr/>
        <a:lstStyle/>
        <a:p>
          <a:endParaRPr lang="en-US"/>
        </a:p>
      </dgm:t>
    </dgm:pt>
    <dgm:pt modelId="{C6BD3CC7-143D-4151-96F9-74A4A22368FB}" type="sibTrans" cxnId="{508B4179-4567-499B-9847-DE272B08EF86}">
      <dgm:prSet/>
      <dgm:spPr/>
      <dgm:t>
        <a:bodyPr/>
        <a:lstStyle/>
        <a:p>
          <a:endParaRPr lang="en-US"/>
        </a:p>
      </dgm:t>
    </dgm:pt>
    <dgm:pt modelId="{D43252B5-9A92-41D7-A098-BF7C07E91AB0}">
      <dgm:prSet/>
      <dgm:spPr/>
      <dgm:t>
        <a:bodyPr/>
        <a:lstStyle/>
        <a:p>
          <a:r>
            <a:rPr lang="en-US" dirty="0">
              <a:effectLst>
                <a:outerShdw blurRad="38100" dist="38100" dir="2700000" algn="tl">
                  <a:srgbClr val="000000">
                    <a:alpha val="43137"/>
                  </a:srgbClr>
                </a:outerShdw>
              </a:effectLst>
            </a:rPr>
            <a:t>Re-examine your call in light of Jesus’ promise that we would be rejected as he was.</a:t>
          </a:r>
        </a:p>
      </dgm:t>
    </dgm:pt>
    <dgm:pt modelId="{5011040C-83F1-4E28-A2D8-1AEB701DB4EB}" type="parTrans" cxnId="{F1A75F1F-40A7-4762-835C-7B54130637E5}">
      <dgm:prSet/>
      <dgm:spPr/>
      <dgm:t>
        <a:bodyPr/>
        <a:lstStyle/>
        <a:p>
          <a:endParaRPr lang="en-US"/>
        </a:p>
      </dgm:t>
    </dgm:pt>
    <dgm:pt modelId="{07717E37-EB10-49A7-A75B-424476FAE23C}" type="sibTrans" cxnId="{F1A75F1F-40A7-4762-835C-7B54130637E5}">
      <dgm:prSet/>
      <dgm:spPr/>
      <dgm:t>
        <a:bodyPr/>
        <a:lstStyle/>
        <a:p>
          <a:endParaRPr lang="en-US"/>
        </a:p>
      </dgm:t>
    </dgm:pt>
    <dgm:pt modelId="{35D555CD-96A1-4F92-87F9-E77711633C83}">
      <dgm:prSet/>
      <dgm:spPr/>
      <dgm:t>
        <a:bodyPr/>
        <a:lstStyle/>
        <a:p>
          <a:r>
            <a:rPr lang="en-US" dirty="0">
              <a:effectLst>
                <a:outerShdw blurRad="38100" dist="38100" dir="2700000" algn="tl">
                  <a:srgbClr val="000000">
                    <a:alpha val="43137"/>
                  </a:srgbClr>
                </a:outerShdw>
              </a:effectLst>
            </a:rPr>
            <a:t>Start a hobby.</a:t>
          </a:r>
        </a:p>
      </dgm:t>
    </dgm:pt>
    <dgm:pt modelId="{31923A87-2BBE-4154-B61A-3C4604E12718}" type="parTrans" cxnId="{53804DDF-9AB7-4097-A79B-1CDE7B73B53F}">
      <dgm:prSet/>
      <dgm:spPr/>
      <dgm:t>
        <a:bodyPr/>
        <a:lstStyle/>
        <a:p>
          <a:endParaRPr lang="en-US"/>
        </a:p>
      </dgm:t>
    </dgm:pt>
    <dgm:pt modelId="{006590C2-7A41-4BF5-8AEA-F0939E8FF24D}" type="sibTrans" cxnId="{53804DDF-9AB7-4097-A79B-1CDE7B73B53F}">
      <dgm:prSet/>
      <dgm:spPr/>
      <dgm:t>
        <a:bodyPr/>
        <a:lstStyle/>
        <a:p>
          <a:endParaRPr lang="en-US"/>
        </a:p>
      </dgm:t>
    </dgm:pt>
    <dgm:pt modelId="{E4780E74-E26D-43D4-9B57-19F6917EF685}">
      <dgm:prSet/>
      <dgm:spPr/>
      <dgm:t>
        <a:bodyPr/>
        <a:lstStyle/>
        <a:p>
          <a:r>
            <a:rPr lang="en-US" dirty="0">
              <a:effectLst>
                <a:outerShdw blurRad="38100" dist="38100" dir="2700000" algn="tl">
                  <a:srgbClr val="000000">
                    <a:alpha val="43137"/>
                  </a:srgbClr>
                </a:outerShdw>
              </a:effectLst>
            </a:rPr>
            <a:t>Teach your church to appreciate leadership (double honor).</a:t>
          </a:r>
        </a:p>
      </dgm:t>
    </dgm:pt>
    <dgm:pt modelId="{45446E05-A242-46D3-96AD-043745D2012F}" type="parTrans" cxnId="{8BC006F4-A431-448A-9529-69D9098604DA}">
      <dgm:prSet/>
      <dgm:spPr/>
      <dgm:t>
        <a:bodyPr/>
        <a:lstStyle/>
        <a:p>
          <a:endParaRPr lang="en-US"/>
        </a:p>
      </dgm:t>
    </dgm:pt>
    <dgm:pt modelId="{43382120-29B4-489D-A5B7-EE51E0845B83}" type="sibTrans" cxnId="{8BC006F4-A431-448A-9529-69D9098604DA}">
      <dgm:prSet/>
      <dgm:spPr/>
      <dgm:t>
        <a:bodyPr/>
        <a:lstStyle/>
        <a:p>
          <a:endParaRPr lang="en-US"/>
        </a:p>
      </dgm:t>
    </dgm:pt>
    <dgm:pt modelId="{9A8E66CD-9B64-42CA-A7DA-90DB56E076E6}">
      <dgm:prSet/>
      <dgm:spPr/>
      <dgm:t>
        <a:bodyPr/>
        <a:lstStyle/>
        <a:p>
          <a:r>
            <a:rPr lang="en-US" dirty="0">
              <a:effectLst>
                <a:outerShdw blurRad="38100" dist="38100" dir="2700000" algn="tl">
                  <a:srgbClr val="000000">
                    <a:alpha val="43137"/>
                  </a:srgbClr>
                </a:outerShdw>
              </a:effectLst>
            </a:rPr>
            <a:t>Openly express your financial and emotional needs to your congregation.</a:t>
          </a:r>
        </a:p>
      </dgm:t>
    </dgm:pt>
    <dgm:pt modelId="{3D239A3A-5F50-479B-A47B-1F3C589AC4A5}" type="parTrans" cxnId="{FD73242D-C26F-4B4A-A3E7-B9FEB55B3EBD}">
      <dgm:prSet/>
      <dgm:spPr/>
      <dgm:t>
        <a:bodyPr/>
        <a:lstStyle/>
        <a:p>
          <a:endParaRPr lang="en-US"/>
        </a:p>
      </dgm:t>
    </dgm:pt>
    <dgm:pt modelId="{3717F1FE-AD4C-4222-842B-48B50F789934}" type="sibTrans" cxnId="{FD73242D-C26F-4B4A-A3E7-B9FEB55B3EBD}">
      <dgm:prSet/>
      <dgm:spPr/>
      <dgm:t>
        <a:bodyPr/>
        <a:lstStyle/>
        <a:p>
          <a:endParaRPr lang="en-US"/>
        </a:p>
      </dgm:t>
    </dgm:pt>
    <dgm:pt modelId="{B3603B9F-D67E-4329-8828-A9338079260E}">
      <dgm:prSet/>
      <dgm:spPr/>
      <dgm:t>
        <a:bodyPr/>
        <a:lstStyle/>
        <a:p>
          <a:r>
            <a:rPr lang="en-US" dirty="0">
              <a:effectLst>
                <a:outerShdw blurRad="38100" dist="38100" dir="2700000" algn="tl">
                  <a:srgbClr val="000000">
                    <a:alpha val="43137"/>
                  </a:srgbClr>
                </a:outerShdw>
              </a:effectLst>
            </a:rPr>
            <a:t>Overcome any barriers to side hustle ministry (Aquila, not Paul as a role model).</a:t>
          </a:r>
        </a:p>
      </dgm:t>
    </dgm:pt>
    <dgm:pt modelId="{63E30F5D-CF78-44D5-87E7-43294C031153}" type="parTrans" cxnId="{793CCE43-5248-48E9-AB1C-2569653D7A2B}">
      <dgm:prSet/>
      <dgm:spPr/>
      <dgm:t>
        <a:bodyPr/>
        <a:lstStyle/>
        <a:p>
          <a:endParaRPr lang="en-US"/>
        </a:p>
      </dgm:t>
    </dgm:pt>
    <dgm:pt modelId="{B402AC89-EE84-4D6F-8862-A42956657B63}" type="sibTrans" cxnId="{793CCE43-5248-48E9-AB1C-2569653D7A2B}">
      <dgm:prSet/>
      <dgm:spPr/>
      <dgm:t>
        <a:bodyPr/>
        <a:lstStyle/>
        <a:p>
          <a:endParaRPr lang="en-US"/>
        </a:p>
      </dgm:t>
    </dgm:pt>
    <dgm:pt modelId="{CA37F264-5028-4E7B-8905-2A9F55B3FB32}">
      <dgm:prSet/>
      <dgm:spPr/>
      <dgm:t>
        <a:bodyPr/>
        <a:lstStyle/>
        <a:p>
          <a:r>
            <a:rPr lang="en-US" dirty="0">
              <a:effectLst>
                <a:outerShdw blurRad="38100" dist="38100" dir="2700000" algn="tl">
                  <a:srgbClr val="000000">
                    <a:alpha val="43137"/>
                  </a:srgbClr>
                </a:outerShdw>
              </a:effectLst>
            </a:rPr>
            <a:t>Develop an exit plan (also examine yourself for rigidity that may instigate conflict).</a:t>
          </a:r>
        </a:p>
      </dgm:t>
    </dgm:pt>
    <dgm:pt modelId="{16A9BCF3-D34F-4E2C-A6E7-52A6258E5AFE}" type="parTrans" cxnId="{E4912895-3358-4BD3-A0FB-55C98676E455}">
      <dgm:prSet/>
      <dgm:spPr/>
      <dgm:t>
        <a:bodyPr/>
        <a:lstStyle/>
        <a:p>
          <a:endParaRPr lang="en-US"/>
        </a:p>
      </dgm:t>
    </dgm:pt>
    <dgm:pt modelId="{856F635C-8841-4257-AA53-BA4A7C39765C}" type="sibTrans" cxnId="{E4912895-3358-4BD3-A0FB-55C98676E455}">
      <dgm:prSet/>
      <dgm:spPr/>
      <dgm:t>
        <a:bodyPr/>
        <a:lstStyle/>
        <a:p>
          <a:endParaRPr lang="en-US"/>
        </a:p>
      </dgm:t>
    </dgm:pt>
    <dgm:pt modelId="{550349CB-C797-40F3-AA3D-B8C14FE60CFB}">
      <dgm:prSet/>
      <dgm:spPr/>
      <dgm:t>
        <a:bodyPr/>
        <a:lstStyle/>
        <a:p>
          <a:r>
            <a:rPr lang="en-US" dirty="0">
              <a:effectLst>
                <a:outerShdw blurRad="38100" dist="38100" dir="2700000" algn="tl">
                  <a:srgbClr val="000000">
                    <a:alpha val="43137"/>
                  </a:srgbClr>
                </a:outerShdw>
              </a:effectLst>
            </a:rPr>
            <a:t>Refocus your calling rather than leaving it.</a:t>
          </a:r>
        </a:p>
      </dgm:t>
    </dgm:pt>
    <dgm:pt modelId="{B8C3EC90-3675-462D-958B-2AF1C6915CA4}" type="parTrans" cxnId="{AACBE7BF-FD3B-4475-9229-57B9F990A882}">
      <dgm:prSet/>
      <dgm:spPr/>
      <dgm:t>
        <a:bodyPr/>
        <a:lstStyle/>
        <a:p>
          <a:endParaRPr lang="en-US"/>
        </a:p>
      </dgm:t>
    </dgm:pt>
    <dgm:pt modelId="{07235C47-CE50-46A5-AF77-D83A578765B3}" type="sibTrans" cxnId="{AACBE7BF-FD3B-4475-9229-57B9F990A882}">
      <dgm:prSet/>
      <dgm:spPr/>
      <dgm:t>
        <a:bodyPr/>
        <a:lstStyle/>
        <a:p>
          <a:endParaRPr lang="en-US"/>
        </a:p>
      </dgm:t>
    </dgm:pt>
    <dgm:pt modelId="{2DC45895-F988-4293-80D7-034A9E022ED2}" type="pres">
      <dgm:prSet presAssocID="{691E9BEB-B45F-443E-8CB4-398455BBBF54}" presName="linear" presStyleCnt="0">
        <dgm:presLayoutVars>
          <dgm:animLvl val="lvl"/>
          <dgm:resizeHandles val="exact"/>
        </dgm:presLayoutVars>
      </dgm:prSet>
      <dgm:spPr/>
    </dgm:pt>
    <dgm:pt modelId="{4B88BC5E-E191-4D58-8E4D-AFD4AE21A035}" type="pres">
      <dgm:prSet presAssocID="{E10D25BE-B65B-471E-B83D-F13E80477137}" presName="parentText" presStyleLbl="node1" presStyleIdx="0" presStyleCnt="10" custLinFactNeighborY="-34017">
        <dgm:presLayoutVars>
          <dgm:chMax val="0"/>
          <dgm:bulletEnabled val="1"/>
        </dgm:presLayoutVars>
      </dgm:prSet>
      <dgm:spPr/>
    </dgm:pt>
    <dgm:pt modelId="{FAC1F69B-0BB7-4D65-AC58-7DEA686475E0}" type="pres">
      <dgm:prSet presAssocID="{15711849-BF99-40F2-B617-A126DAFF764B}" presName="spacer" presStyleCnt="0"/>
      <dgm:spPr/>
    </dgm:pt>
    <dgm:pt modelId="{6DDA85A3-4270-446D-B348-6890B009A88F}" type="pres">
      <dgm:prSet presAssocID="{B75A2800-7F2F-4703-9E1E-9891128D8162}" presName="parentText" presStyleLbl="node1" presStyleIdx="1" presStyleCnt="10">
        <dgm:presLayoutVars>
          <dgm:chMax val="0"/>
          <dgm:bulletEnabled val="1"/>
        </dgm:presLayoutVars>
      </dgm:prSet>
      <dgm:spPr/>
    </dgm:pt>
    <dgm:pt modelId="{689C1220-18E0-4487-BD8C-2B631919687C}" type="pres">
      <dgm:prSet presAssocID="{93B28BB8-59EC-4336-A34F-C861295CDF99}" presName="spacer" presStyleCnt="0"/>
      <dgm:spPr/>
    </dgm:pt>
    <dgm:pt modelId="{E0C4EC30-B1DA-4529-AE96-715591E39A50}" type="pres">
      <dgm:prSet presAssocID="{DA657C69-008D-49A0-A382-AE399DBB89D5}" presName="parentText" presStyleLbl="node1" presStyleIdx="2" presStyleCnt="10">
        <dgm:presLayoutVars>
          <dgm:chMax val="0"/>
          <dgm:bulletEnabled val="1"/>
        </dgm:presLayoutVars>
      </dgm:prSet>
      <dgm:spPr/>
    </dgm:pt>
    <dgm:pt modelId="{C5549FCD-8E3A-44A1-B650-8B51A974C42B}" type="pres">
      <dgm:prSet presAssocID="{C6BD3CC7-143D-4151-96F9-74A4A22368FB}" presName="spacer" presStyleCnt="0"/>
      <dgm:spPr/>
    </dgm:pt>
    <dgm:pt modelId="{6550EEAC-D178-42A7-9E12-C14D90146BDD}" type="pres">
      <dgm:prSet presAssocID="{D43252B5-9A92-41D7-A098-BF7C07E91AB0}" presName="parentText" presStyleLbl="node1" presStyleIdx="3" presStyleCnt="10">
        <dgm:presLayoutVars>
          <dgm:chMax val="0"/>
          <dgm:bulletEnabled val="1"/>
        </dgm:presLayoutVars>
      </dgm:prSet>
      <dgm:spPr/>
    </dgm:pt>
    <dgm:pt modelId="{D2575C25-A284-4D40-B0CE-202D28C2F145}" type="pres">
      <dgm:prSet presAssocID="{07717E37-EB10-49A7-A75B-424476FAE23C}" presName="spacer" presStyleCnt="0"/>
      <dgm:spPr/>
    </dgm:pt>
    <dgm:pt modelId="{13038DE7-9E48-46B9-B6A0-4298C72089AF}" type="pres">
      <dgm:prSet presAssocID="{35D555CD-96A1-4F92-87F9-E77711633C83}" presName="parentText" presStyleLbl="node1" presStyleIdx="4" presStyleCnt="10">
        <dgm:presLayoutVars>
          <dgm:chMax val="0"/>
          <dgm:bulletEnabled val="1"/>
        </dgm:presLayoutVars>
      </dgm:prSet>
      <dgm:spPr/>
    </dgm:pt>
    <dgm:pt modelId="{37ACC6EF-DF6F-4515-B410-FE91B740C148}" type="pres">
      <dgm:prSet presAssocID="{006590C2-7A41-4BF5-8AEA-F0939E8FF24D}" presName="spacer" presStyleCnt="0"/>
      <dgm:spPr/>
    </dgm:pt>
    <dgm:pt modelId="{2A76F272-CDCE-4863-B6F8-BE8BC4697DF4}" type="pres">
      <dgm:prSet presAssocID="{E4780E74-E26D-43D4-9B57-19F6917EF685}" presName="parentText" presStyleLbl="node1" presStyleIdx="5" presStyleCnt="10">
        <dgm:presLayoutVars>
          <dgm:chMax val="0"/>
          <dgm:bulletEnabled val="1"/>
        </dgm:presLayoutVars>
      </dgm:prSet>
      <dgm:spPr/>
    </dgm:pt>
    <dgm:pt modelId="{AF2C61EA-6A35-439A-998E-DD8D67CEB869}" type="pres">
      <dgm:prSet presAssocID="{43382120-29B4-489D-A5B7-EE51E0845B83}" presName="spacer" presStyleCnt="0"/>
      <dgm:spPr/>
    </dgm:pt>
    <dgm:pt modelId="{80ACE5CD-19EB-4C88-A1F4-FA5D58BAD91F}" type="pres">
      <dgm:prSet presAssocID="{9A8E66CD-9B64-42CA-A7DA-90DB56E076E6}" presName="parentText" presStyleLbl="node1" presStyleIdx="6" presStyleCnt="10">
        <dgm:presLayoutVars>
          <dgm:chMax val="0"/>
          <dgm:bulletEnabled val="1"/>
        </dgm:presLayoutVars>
      </dgm:prSet>
      <dgm:spPr/>
    </dgm:pt>
    <dgm:pt modelId="{AB592AA9-1E60-4FA8-ADB3-AD7C57A46C36}" type="pres">
      <dgm:prSet presAssocID="{3717F1FE-AD4C-4222-842B-48B50F789934}" presName="spacer" presStyleCnt="0"/>
      <dgm:spPr/>
    </dgm:pt>
    <dgm:pt modelId="{AA6FAF5D-E60F-42F0-A4BE-FAA3571F081A}" type="pres">
      <dgm:prSet presAssocID="{B3603B9F-D67E-4329-8828-A9338079260E}" presName="parentText" presStyleLbl="node1" presStyleIdx="7" presStyleCnt="10">
        <dgm:presLayoutVars>
          <dgm:chMax val="0"/>
          <dgm:bulletEnabled val="1"/>
        </dgm:presLayoutVars>
      </dgm:prSet>
      <dgm:spPr/>
    </dgm:pt>
    <dgm:pt modelId="{DA7425B6-AC5A-47D9-85D1-C22771691762}" type="pres">
      <dgm:prSet presAssocID="{B402AC89-EE84-4D6F-8862-A42956657B63}" presName="spacer" presStyleCnt="0"/>
      <dgm:spPr/>
    </dgm:pt>
    <dgm:pt modelId="{4F7A1E99-1161-4B63-B7B1-D7EAFE1DB84F}" type="pres">
      <dgm:prSet presAssocID="{CA37F264-5028-4E7B-8905-2A9F55B3FB32}" presName="parentText" presStyleLbl="node1" presStyleIdx="8" presStyleCnt="10">
        <dgm:presLayoutVars>
          <dgm:chMax val="0"/>
          <dgm:bulletEnabled val="1"/>
        </dgm:presLayoutVars>
      </dgm:prSet>
      <dgm:spPr/>
    </dgm:pt>
    <dgm:pt modelId="{C0AC9AEF-05B1-456D-97BD-04B0A802A5F9}" type="pres">
      <dgm:prSet presAssocID="{856F635C-8841-4257-AA53-BA4A7C39765C}" presName="spacer" presStyleCnt="0"/>
      <dgm:spPr/>
    </dgm:pt>
    <dgm:pt modelId="{5743FD02-511C-412D-86E8-5B7DFF0E2440}" type="pres">
      <dgm:prSet presAssocID="{550349CB-C797-40F3-AA3D-B8C14FE60CFB}" presName="parentText" presStyleLbl="node1" presStyleIdx="9" presStyleCnt="10">
        <dgm:presLayoutVars>
          <dgm:chMax val="0"/>
          <dgm:bulletEnabled val="1"/>
        </dgm:presLayoutVars>
      </dgm:prSet>
      <dgm:spPr/>
    </dgm:pt>
  </dgm:ptLst>
  <dgm:cxnLst>
    <dgm:cxn modelId="{A0E72E00-6AA4-4D61-933A-847D1591E3C6}" type="presOf" srcId="{9A8E66CD-9B64-42CA-A7DA-90DB56E076E6}" destId="{80ACE5CD-19EB-4C88-A1F4-FA5D58BAD91F}" srcOrd="0" destOrd="0" presId="urn:microsoft.com/office/officeart/2005/8/layout/vList2"/>
    <dgm:cxn modelId="{9D9FEF15-FDAA-4503-A874-6E32D4649FC5}" type="presOf" srcId="{B75A2800-7F2F-4703-9E1E-9891128D8162}" destId="{6DDA85A3-4270-446D-B348-6890B009A88F}" srcOrd="0" destOrd="0" presId="urn:microsoft.com/office/officeart/2005/8/layout/vList2"/>
    <dgm:cxn modelId="{791ECD17-65B4-4843-9C61-3FE963CBC743}" type="presOf" srcId="{35D555CD-96A1-4F92-87F9-E77711633C83}" destId="{13038DE7-9E48-46B9-B6A0-4298C72089AF}" srcOrd="0" destOrd="0" presId="urn:microsoft.com/office/officeart/2005/8/layout/vList2"/>
    <dgm:cxn modelId="{F1A75F1F-40A7-4762-835C-7B54130637E5}" srcId="{691E9BEB-B45F-443E-8CB4-398455BBBF54}" destId="{D43252B5-9A92-41D7-A098-BF7C07E91AB0}" srcOrd="3" destOrd="0" parTransId="{5011040C-83F1-4E28-A2D8-1AEB701DB4EB}" sibTransId="{07717E37-EB10-49A7-A75B-424476FAE23C}"/>
    <dgm:cxn modelId="{FD73242D-C26F-4B4A-A3E7-B9FEB55B3EBD}" srcId="{691E9BEB-B45F-443E-8CB4-398455BBBF54}" destId="{9A8E66CD-9B64-42CA-A7DA-90DB56E076E6}" srcOrd="6" destOrd="0" parTransId="{3D239A3A-5F50-479B-A47B-1F3C589AC4A5}" sibTransId="{3717F1FE-AD4C-4222-842B-48B50F789934}"/>
    <dgm:cxn modelId="{C3FE302E-B398-4598-A285-9777A72CBE52}" type="presOf" srcId="{CA37F264-5028-4E7B-8905-2A9F55B3FB32}" destId="{4F7A1E99-1161-4B63-B7B1-D7EAFE1DB84F}" srcOrd="0" destOrd="0" presId="urn:microsoft.com/office/officeart/2005/8/layout/vList2"/>
    <dgm:cxn modelId="{3EEB0A3A-D2E7-41E1-9200-EF934EABBFF8}" srcId="{691E9BEB-B45F-443E-8CB4-398455BBBF54}" destId="{B75A2800-7F2F-4703-9E1E-9891128D8162}" srcOrd="1" destOrd="0" parTransId="{2B067BF4-CB9C-433E-B3C7-82F74FDAD3DC}" sibTransId="{93B28BB8-59EC-4336-A34F-C861295CDF99}"/>
    <dgm:cxn modelId="{A7EFAE3F-5135-4EAA-9507-3C4487EEA0E9}" type="presOf" srcId="{550349CB-C797-40F3-AA3D-B8C14FE60CFB}" destId="{5743FD02-511C-412D-86E8-5B7DFF0E2440}" srcOrd="0" destOrd="0" presId="urn:microsoft.com/office/officeart/2005/8/layout/vList2"/>
    <dgm:cxn modelId="{793CCE43-5248-48E9-AB1C-2569653D7A2B}" srcId="{691E9BEB-B45F-443E-8CB4-398455BBBF54}" destId="{B3603B9F-D67E-4329-8828-A9338079260E}" srcOrd="7" destOrd="0" parTransId="{63E30F5D-CF78-44D5-87E7-43294C031153}" sibTransId="{B402AC89-EE84-4D6F-8862-A42956657B63}"/>
    <dgm:cxn modelId="{040C0044-D127-4FE8-AE6B-D11CA0EF3F8F}" type="presOf" srcId="{E10D25BE-B65B-471E-B83D-F13E80477137}" destId="{4B88BC5E-E191-4D58-8E4D-AFD4AE21A035}" srcOrd="0" destOrd="0" presId="urn:microsoft.com/office/officeart/2005/8/layout/vList2"/>
    <dgm:cxn modelId="{35EFD846-0C2B-47F5-AB89-4A9178159EA4}" type="presOf" srcId="{691E9BEB-B45F-443E-8CB4-398455BBBF54}" destId="{2DC45895-F988-4293-80D7-034A9E022ED2}" srcOrd="0" destOrd="0" presId="urn:microsoft.com/office/officeart/2005/8/layout/vList2"/>
    <dgm:cxn modelId="{B50FC451-47F0-4B24-ABD5-F8CC6032171F}" type="presOf" srcId="{DA657C69-008D-49A0-A382-AE399DBB89D5}" destId="{E0C4EC30-B1DA-4529-AE96-715591E39A50}" srcOrd="0" destOrd="0" presId="urn:microsoft.com/office/officeart/2005/8/layout/vList2"/>
    <dgm:cxn modelId="{508B4179-4567-499B-9847-DE272B08EF86}" srcId="{691E9BEB-B45F-443E-8CB4-398455BBBF54}" destId="{DA657C69-008D-49A0-A382-AE399DBB89D5}" srcOrd="2" destOrd="0" parTransId="{B7A3A998-9F07-40C9-819C-5B6A8D7E785D}" sibTransId="{C6BD3CC7-143D-4151-96F9-74A4A22368FB}"/>
    <dgm:cxn modelId="{676D5C81-05DC-4B95-BA32-591BC62B0D50}" type="presOf" srcId="{D43252B5-9A92-41D7-A098-BF7C07E91AB0}" destId="{6550EEAC-D178-42A7-9E12-C14D90146BDD}" srcOrd="0" destOrd="0" presId="urn:microsoft.com/office/officeart/2005/8/layout/vList2"/>
    <dgm:cxn modelId="{10E81895-4B89-4756-8C39-B962FB4C87A1}" type="presOf" srcId="{E4780E74-E26D-43D4-9B57-19F6917EF685}" destId="{2A76F272-CDCE-4863-B6F8-BE8BC4697DF4}" srcOrd="0" destOrd="0" presId="urn:microsoft.com/office/officeart/2005/8/layout/vList2"/>
    <dgm:cxn modelId="{E4912895-3358-4BD3-A0FB-55C98676E455}" srcId="{691E9BEB-B45F-443E-8CB4-398455BBBF54}" destId="{CA37F264-5028-4E7B-8905-2A9F55B3FB32}" srcOrd="8" destOrd="0" parTransId="{16A9BCF3-D34F-4E2C-A6E7-52A6258E5AFE}" sibTransId="{856F635C-8841-4257-AA53-BA4A7C39765C}"/>
    <dgm:cxn modelId="{86CE95AE-3ED0-44BD-AC30-1999CA2B26BE}" type="presOf" srcId="{B3603B9F-D67E-4329-8828-A9338079260E}" destId="{AA6FAF5D-E60F-42F0-A4BE-FAA3571F081A}" srcOrd="0" destOrd="0" presId="urn:microsoft.com/office/officeart/2005/8/layout/vList2"/>
    <dgm:cxn modelId="{AACBE7BF-FD3B-4475-9229-57B9F990A882}" srcId="{691E9BEB-B45F-443E-8CB4-398455BBBF54}" destId="{550349CB-C797-40F3-AA3D-B8C14FE60CFB}" srcOrd="9" destOrd="0" parTransId="{B8C3EC90-3675-462D-958B-2AF1C6915CA4}" sibTransId="{07235C47-CE50-46A5-AF77-D83A578765B3}"/>
    <dgm:cxn modelId="{9E179AC1-5B53-4C87-8796-76C935E3098F}" srcId="{691E9BEB-B45F-443E-8CB4-398455BBBF54}" destId="{E10D25BE-B65B-471E-B83D-F13E80477137}" srcOrd="0" destOrd="0" parTransId="{36CD68AE-E9BB-4566-BD00-C4AA101EA9FB}" sibTransId="{15711849-BF99-40F2-B617-A126DAFF764B}"/>
    <dgm:cxn modelId="{53804DDF-9AB7-4097-A79B-1CDE7B73B53F}" srcId="{691E9BEB-B45F-443E-8CB4-398455BBBF54}" destId="{35D555CD-96A1-4F92-87F9-E77711633C83}" srcOrd="4" destOrd="0" parTransId="{31923A87-2BBE-4154-B61A-3C4604E12718}" sibTransId="{006590C2-7A41-4BF5-8AEA-F0939E8FF24D}"/>
    <dgm:cxn modelId="{8BC006F4-A431-448A-9529-69D9098604DA}" srcId="{691E9BEB-B45F-443E-8CB4-398455BBBF54}" destId="{E4780E74-E26D-43D4-9B57-19F6917EF685}" srcOrd="5" destOrd="0" parTransId="{45446E05-A242-46D3-96AD-043745D2012F}" sibTransId="{43382120-29B4-489D-A5B7-EE51E0845B83}"/>
    <dgm:cxn modelId="{AC37CBCB-A91E-4A16-93A4-3BABC6C60280}" type="presParOf" srcId="{2DC45895-F988-4293-80D7-034A9E022ED2}" destId="{4B88BC5E-E191-4D58-8E4D-AFD4AE21A035}" srcOrd="0" destOrd="0" presId="urn:microsoft.com/office/officeart/2005/8/layout/vList2"/>
    <dgm:cxn modelId="{07E0EF81-3FCA-4255-9741-98F74D9A1BDD}" type="presParOf" srcId="{2DC45895-F988-4293-80D7-034A9E022ED2}" destId="{FAC1F69B-0BB7-4D65-AC58-7DEA686475E0}" srcOrd="1" destOrd="0" presId="urn:microsoft.com/office/officeart/2005/8/layout/vList2"/>
    <dgm:cxn modelId="{D7718335-61CB-4118-B81C-AF3444A6BE42}" type="presParOf" srcId="{2DC45895-F988-4293-80D7-034A9E022ED2}" destId="{6DDA85A3-4270-446D-B348-6890B009A88F}" srcOrd="2" destOrd="0" presId="urn:microsoft.com/office/officeart/2005/8/layout/vList2"/>
    <dgm:cxn modelId="{110AEC5D-4160-47CE-93CB-C0ECBFF7E8A9}" type="presParOf" srcId="{2DC45895-F988-4293-80D7-034A9E022ED2}" destId="{689C1220-18E0-4487-BD8C-2B631919687C}" srcOrd="3" destOrd="0" presId="urn:microsoft.com/office/officeart/2005/8/layout/vList2"/>
    <dgm:cxn modelId="{10745621-2E12-48CB-B734-4E3F59FAFF70}" type="presParOf" srcId="{2DC45895-F988-4293-80D7-034A9E022ED2}" destId="{E0C4EC30-B1DA-4529-AE96-715591E39A50}" srcOrd="4" destOrd="0" presId="urn:microsoft.com/office/officeart/2005/8/layout/vList2"/>
    <dgm:cxn modelId="{0F29B23B-7AA0-47DC-A827-0EDFB64860AE}" type="presParOf" srcId="{2DC45895-F988-4293-80D7-034A9E022ED2}" destId="{C5549FCD-8E3A-44A1-B650-8B51A974C42B}" srcOrd="5" destOrd="0" presId="urn:microsoft.com/office/officeart/2005/8/layout/vList2"/>
    <dgm:cxn modelId="{15FCD37F-FCFE-4228-8645-EFD861C28D80}" type="presParOf" srcId="{2DC45895-F988-4293-80D7-034A9E022ED2}" destId="{6550EEAC-D178-42A7-9E12-C14D90146BDD}" srcOrd="6" destOrd="0" presId="urn:microsoft.com/office/officeart/2005/8/layout/vList2"/>
    <dgm:cxn modelId="{3CF04868-92ED-4DF3-8561-F1BEED282F82}" type="presParOf" srcId="{2DC45895-F988-4293-80D7-034A9E022ED2}" destId="{D2575C25-A284-4D40-B0CE-202D28C2F145}" srcOrd="7" destOrd="0" presId="urn:microsoft.com/office/officeart/2005/8/layout/vList2"/>
    <dgm:cxn modelId="{12832A8D-A735-4FF9-9A21-B4670A420D04}" type="presParOf" srcId="{2DC45895-F988-4293-80D7-034A9E022ED2}" destId="{13038DE7-9E48-46B9-B6A0-4298C72089AF}" srcOrd="8" destOrd="0" presId="urn:microsoft.com/office/officeart/2005/8/layout/vList2"/>
    <dgm:cxn modelId="{628B865D-283E-4FC8-976A-C710BBF566F5}" type="presParOf" srcId="{2DC45895-F988-4293-80D7-034A9E022ED2}" destId="{37ACC6EF-DF6F-4515-B410-FE91B740C148}" srcOrd="9" destOrd="0" presId="urn:microsoft.com/office/officeart/2005/8/layout/vList2"/>
    <dgm:cxn modelId="{B9434F38-21F8-4A2A-B6E8-AB9641518ED0}" type="presParOf" srcId="{2DC45895-F988-4293-80D7-034A9E022ED2}" destId="{2A76F272-CDCE-4863-B6F8-BE8BC4697DF4}" srcOrd="10" destOrd="0" presId="urn:microsoft.com/office/officeart/2005/8/layout/vList2"/>
    <dgm:cxn modelId="{D290056B-F8A8-43FC-8F5C-A10944C763E9}" type="presParOf" srcId="{2DC45895-F988-4293-80D7-034A9E022ED2}" destId="{AF2C61EA-6A35-439A-998E-DD8D67CEB869}" srcOrd="11" destOrd="0" presId="urn:microsoft.com/office/officeart/2005/8/layout/vList2"/>
    <dgm:cxn modelId="{5B0CC204-F7BA-4D38-A9E5-B8ED72AD9A27}" type="presParOf" srcId="{2DC45895-F988-4293-80D7-034A9E022ED2}" destId="{80ACE5CD-19EB-4C88-A1F4-FA5D58BAD91F}" srcOrd="12" destOrd="0" presId="urn:microsoft.com/office/officeart/2005/8/layout/vList2"/>
    <dgm:cxn modelId="{88858C38-4EC3-429B-A38F-A7E08A479E33}" type="presParOf" srcId="{2DC45895-F988-4293-80D7-034A9E022ED2}" destId="{AB592AA9-1E60-4FA8-ADB3-AD7C57A46C36}" srcOrd="13" destOrd="0" presId="urn:microsoft.com/office/officeart/2005/8/layout/vList2"/>
    <dgm:cxn modelId="{55C2AFFA-A6F3-4536-A116-9AF53E36A165}" type="presParOf" srcId="{2DC45895-F988-4293-80D7-034A9E022ED2}" destId="{AA6FAF5D-E60F-42F0-A4BE-FAA3571F081A}" srcOrd="14" destOrd="0" presId="urn:microsoft.com/office/officeart/2005/8/layout/vList2"/>
    <dgm:cxn modelId="{97DC16D2-BE98-4E50-856A-7DCBFC8F64DA}" type="presParOf" srcId="{2DC45895-F988-4293-80D7-034A9E022ED2}" destId="{DA7425B6-AC5A-47D9-85D1-C22771691762}" srcOrd="15" destOrd="0" presId="urn:microsoft.com/office/officeart/2005/8/layout/vList2"/>
    <dgm:cxn modelId="{673F0E64-7E53-413E-97D1-7207EF7887B4}" type="presParOf" srcId="{2DC45895-F988-4293-80D7-034A9E022ED2}" destId="{4F7A1E99-1161-4B63-B7B1-D7EAFE1DB84F}" srcOrd="16" destOrd="0" presId="urn:microsoft.com/office/officeart/2005/8/layout/vList2"/>
    <dgm:cxn modelId="{917D87DD-6581-48B4-BAF1-FAD034161AFF}" type="presParOf" srcId="{2DC45895-F988-4293-80D7-034A9E022ED2}" destId="{C0AC9AEF-05B1-456D-97BD-04B0A802A5F9}" srcOrd="17" destOrd="0" presId="urn:microsoft.com/office/officeart/2005/8/layout/vList2"/>
    <dgm:cxn modelId="{5CB35738-8DF6-4F8F-9B86-395CFEEB27D7}" type="presParOf" srcId="{2DC45895-F988-4293-80D7-034A9E022ED2}" destId="{5743FD02-511C-412D-86E8-5B7DFF0E2440}"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51366D-9EDF-4AE2-A0DB-07A70A9AE29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A49441-72C5-4DAD-B11F-142ABAA1EA7B}">
      <dgm:prSet/>
      <dgm:spPr/>
      <dgm:t>
        <a:bodyPr/>
        <a:lstStyle/>
        <a:p>
          <a:r>
            <a:rPr lang="en-US" dirty="0">
              <a:effectLst>
                <a:outerShdw blurRad="38100" dist="38100" dir="2700000" algn="tl">
                  <a:srgbClr val="000000">
                    <a:alpha val="43137"/>
                  </a:srgbClr>
                </a:outerShdw>
              </a:effectLst>
            </a:rPr>
            <a:t>70% say they have a lower self-image now than when they first started.</a:t>
          </a:r>
        </a:p>
      </dgm:t>
    </dgm:pt>
    <dgm:pt modelId="{2FFCD611-39FA-4B44-A487-9498510D81C5}" type="parTrans" cxnId="{CC41BD14-F8E3-4043-AF28-A8561E27B99E}">
      <dgm:prSet/>
      <dgm:spPr/>
      <dgm:t>
        <a:bodyPr/>
        <a:lstStyle/>
        <a:p>
          <a:endParaRPr lang="en-US"/>
        </a:p>
      </dgm:t>
    </dgm:pt>
    <dgm:pt modelId="{07D380CA-6562-471A-9D6B-53FD22C9F54F}" type="sibTrans" cxnId="{CC41BD14-F8E3-4043-AF28-A8561E27B99E}">
      <dgm:prSet/>
      <dgm:spPr/>
      <dgm:t>
        <a:bodyPr/>
        <a:lstStyle/>
        <a:p>
          <a:endParaRPr lang="en-US"/>
        </a:p>
      </dgm:t>
    </dgm:pt>
    <dgm:pt modelId="{490DD29C-B11C-4546-8575-6D75A95A528F}">
      <dgm:prSet/>
      <dgm:spPr/>
      <dgm:t>
        <a:bodyPr/>
        <a:lstStyle/>
        <a:p>
          <a:r>
            <a:rPr lang="en-US" dirty="0">
              <a:effectLst>
                <a:outerShdw blurRad="38100" dist="38100" dir="2700000" algn="tl">
                  <a:srgbClr val="000000">
                    <a:alpha val="43137"/>
                  </a:srgbClr>
                </a:outerShdw>
              </a:effectLst>
            </a:rPr>
            <a:t>90% feel they are inadequately trained to cope with  demands of ministry.</a:t>
          </a:r>
        </a:p>
      </dgm:t>
    </dgm:pt>
    <dgm:pt modelId="{A0441883-264A-4FD6-A804-A70C8EA112F8}" type="parTrans" cxnId="{8F2EBCD4-E5FA-410A-AF9C-631E7001A7B2}">
      <dgm:prSet/>
      <dgm:spPr/>
      <dgm:t>
        <a:bodyPr/>
        <a:lstStyle/>
        <a:p>
          <a:endParaRPr lang="en-US"/>
        </a:p>
      </dgm:t>
    </dgm:pt>
    <dgm:pt modelId="{FD66B99E-BE4F-4055-AFEF-D8AF09F051E5}" type="sibTrans" cxnId="{8F2EBCD4-E5FA-410A-AF9C-631E7001A7B2}">
      <dgm:prSet/>
      <dgm:spPr/>
      <dgm:t>
        <a:bodyPr/>
        <a:lstStyle/>
        <a:p>
          <a:endParaRPr lang="en-US"/>
        </a:p>
      </dgm:t>
    </dgm:pt>
    <dgm:pt modelId="{27633FC3-AA5C-4AEC-9454-85245830C541}">
      <dgm:prSet/>
      <dgm:spPr/>
      <dgm:t>
        <a:bodyPr/>
        <a:lstStyle/>
        <a:p>
          <a:r>
            <a:rPr lang="en-US" dirty="0">
              <a:effectLst>
                <a:outerShdw blurRad="38100" dist="38100" dir="2700000" algn="tl">
                  <a:srgbClr val="000000">
                    <a:alpha val="43137"/>
                  </a:srgbClr>
                </a:outerShdw>
              </a:effectLst>
            </a:rPr>
            <a:t>50% of pastors indicated that they would leave the ministry if they had another way to earn a living. </a:t>
          </a:r>
        </a:p>
      </dgm:t>
    </dgm:pt>
    <dgm:pt modelId="{42741997-6E15-4F19-BD18-16E6A8052179}" type="parTrans" cxnId="{FD701071-96AF-4473-8663-845E1C7BB847}">
      <dgm:prSet/>
      <dgm:spPr/>
      <dgm:t>
        <a:bodyPr/>
        <a:lstStyle/>
        <a:p>
          <a:endParaRPr lang="en-US"/>
        </a:p>
      </dgm:t>
    </dgm:pt>
    <dgm:pt modelId="{8AE7BF5A-B34E-4EAC-9C8E-43ABCA8CDA5E}" type="sibTrans" cxnId="{FD701071-96AF-4473-8663-845E1C7BB847}">
      <dgm:prSet/>
      <dgm:spPr/>
      <dgm:t>
        <a:bodyPr/>
        <a:lstStyle/>
        <a:p>
          <a:endParaRPr lang="en-US"/>
        </a:p>
      </dgm:t>
    </dgm:pt>
    <dgm:pt modelId="{849598F3-B2AB-4D5E-8BC3-0EC83D1FBCC8}">
      <dgm:prSet/>
      <dgm:spPr/>
      <dgm:t>
        <a:bodyPr/>
        <a:lstStyle/>
        <a:p>
          <a:r>
            <a:rPr lang="en-US" dirty="0">
              <a:effectLst>
                <a:outerShdw blurRad="38100" dist="38100" dir="2700000" algn="tl">
                  <a:srgbClr val="000000">
                    <a:alpha val="43137"/>
                  </a:srgbClr>
                </a:outerShdw>
              </a:effectLst>
            </a:rPr>
            <a:t>Another survey estimates that nearly half of all pastors resign before reaching five years of service.</a:t>
          </a:r>
        </a:p>
      </dgm:t>
    </dgm:pt>
    <dgm:pt modelId="{22451D4C-F984-4B62-9812-336EFEBA660C}" type="parTrans" cxnId="{7E507AD6-5899-479D-91A3-172B319ED8C1}">
      <dgm:prSet/>
      <dgm:spPr/>
      <dgm:t>
        <a:bodyPr/>
        <a:lstStyle/>
        <a:p>
          <a:endParaRPr lang="en-US"/>
        </a:p>
      </dgm:t>
    </dgm:pt>
    <dgm:pt modelId="{9DAA6B15-07F1-4B93-85AC-5EF146AD8280}" type="sibTrans" cxnId="{7E507AD6-5899-479D-91A3-172B319ED8C1}">
      <dgm:prSet/>
      <dgm:spPr/>
      <dgm:t>
        <a:bodyPr/>
        <a:lstStyle/>
        <a:p>
          <a:endParaRPr lang="en-US"/>
        </a:p>
      </dgm:t>
    </dgm:pt>
    <dgm:pt modelId="{9685C987-0516-467D-A6EC-DB27AE2CAFEA}">
      <dgm:prSet/>
      <dgm:spPr/>
      <dgm:t>
        <a:bodyPr/>
        <a:lstStyle/>
        <a:p>
          <a:r>
            <a:rPr lang="en-US" dirty="0">
              <a:effectLst>
                <a:outerShdw blurRad="38100" dist="38100" dir="2700000" algn="tl">
                  <a:srgbClr val="000000">
                    <a:alpha val="43137"/>
                  </a:srgbClr>
                </a:outerShdw>
              </a:effectLst>
            </a:rPr>
            <a:t>A different survey puts pastors near the bottom of cultural esteem, immediately above car salesmen.</a:t>
          </a:r>
        </a:p>
      </dgm:t>
    </dgm:pt>
    <dgm:pt modelId="{C37093C3-2B7E-4C06-8911-F81484044048}" type="parTrans" cxnId="{B5BD282F-A600-45F7-815C-4A7DF48C1F62}">
      <dgm:prSet/>
      <dgm:spPr/>
      <dgm:t>
        <a:bodyPr/>
        <a:lstStyle/>
        <a:p>
          <a:endParaRPr lang="en-US"/>
        </a:p>
      </dgm:t>
    </dgm:pt>
    <dgm:pt modelId="{938D617F-FF34-4F96-9364-2723ABCBAB76}" type="sibTrans" cxnId="{B5BD282F-A600-45F7-815C-4A7DF48C1F62}">
      <dgm:prSet/>
      <dgm:spPr/>
      <dgm:t>
        <a:bodyPr/>
        <a:lstStyle/>
        <a:p>
          <a:endParaRPr lang="en-US"/>
        </a:p>
      </dgm:t>
    </dgm:pt>
    <dgm:pt modelId="{748292E9-3C10-4397-8D91-39E7CB39C99E}" type="pres">
      <dgm:prSet presAssocID="{DF51366D-9EDF-4AE2-A0DB-07A70A9AE29E}" presName="linear" presStyleCnt="0">
        <dgm:presLayoutVars>
          <dgm:animLvl val="lvl"/>
          <dgm:resizeHandles val="exact"/>
        </dgm:presLayoutVars>
      </dgm:prSet>
      <dgm:spPr/>
    </dgm:pt>
    <dgm:pt modelId="{DF104F88-AC2D-44FE-80A8-949B4FF1ECD5}" type="pres">
      <dgm:prSet presAssocID="{15A49441-72C5-4DAD-B11F-142ABAA1EA7B}" presName="parentText" presStyleLbl="node1" presStyleIdx="0" presStyleCnt="5">
        <dgm:presLayoutVars>
          <dgm:chMax val="0"/>
          <dgm:bulletEnabled val="1"/>
        </dgm:presLayoutVars>
      </dgm:prSet>
      <dgm:spPr/>
    </dgm:pt>
    <dgm:pt modelId="{8AEA52BA-C3E6-4153-BAD1-C91626D16F0A}" type="pres">
      <dgm:prSet presAssocID="{07D380CA-6562-471A-9D6B-53FD22C9F54F}" presName="spacer" presStyleCnt="0"/>
      <dgm:spPr/>
    </dgm:pt>
    <dgm:pt modelId="{E5528B39-855C-40BD-B420-14ADEA8B8182}" type="pres">
      <dgm:prSet presAssocID="{490DD29C-B11C-4546-8575-6D75A95A528F}" presName="parentText" presStyleLbl="node1" presStyleIdx="1" presStyleCnt="5">
        <dgm:presLayoutVars>
          <dgm:chMax val="0"/>
          <dgm:bulletEnabled val="1"/>
        </dgm:presLayoutVars>
      </dgm:prSet>
      <dgm:spPr/>
    </dgm:pt>
    <dgm:pt modelId="{3C3FD5BE-A392-49DE-BC21-6A334680D12D}" type="pres">
      <dgm:prSet presAssocID="{FD66B99E-BE4F-4055-AFEF-D8AF09F051E5}" presName="spacer" presStyleCnt="0"/>
      <dgm:spPr/>
    </dgm:pt>
    <dgm:pt modelId="{C0578026-FC7A-475D-8F67-09FF99E5BE2F}" type="pres">
      <dgm:prSet presAssocID="{27633FC3-AA5C-4AEC-9454-85245830C541}" presName="parentText" presStyleLbl="node1" presStyleIdx="2" presStyleCnt="5">
        <dgm:presLayoutVars>
          <dgm:chMax val="0"/>
          <dgm:bulletEnabled val="1"/>
        </dgm:presLayoutVars>
      </dgm:prSet>
      <dgm:spPr/>
    </dgm:pt>
    <dgm:pt modelId="{A57BBF48-53FB-4FD7-BFF1-F2ED86749DE0}" type="pres">
      <dgm:prSet presAssocID="{8AE7BF5A-B34E-4EAC-9C8E-43ABCA8CDA5E}" presName="spacer" presStyleCnt="0"/>
      <dgm:spPr/>
    </dgm:pt>
    <dgm:pt modelId="{FC298DA5-099F-4B53-9192-4B2E89326FA4}" type="pres">
      <dgm:prSet presAssocID="{849598F3-B2AB-4D5E-8BC3-0EC83D1FBCC8}" presName="parentText" presStyleLbl="node1" presStyleIdx="3" presStyleCnt="5">
        <dgm:presLayoutVars>
          <dgm:chMax val="0"/>
          <dgm:bulletEnabled val="1"/>
        </dgm:presLayoutVars>
      </dgm:prSet>
      <dgm:spPr/>
    </dgm:pt>
    <dgm:pt modelId="{52F2DEE2-1613-4D20-9A8D-F89CA48E1857}" type="pres">
      <dgm:prSet presAssocID="{9DAA6B15-07F1-4B93-85AC-5EF146AD8280}" presName="spacer" presStyleCnt="0"/>
      <dgm:spPr/>
    </dgm:pt>
    <dgm:pt modelId="{5FA67174-2667-4124-8C79-61D8105B4C34}" type="pres">
      <dgm:prSet presAssocID="{9685C987-0516-467D-A6EC-DB27AE2CAFEA}" presName="parentText" presStyleLbl="node1" presStyleIdx="4" presStyleCnt="5">
        <dgm:presLayoutVars>
          <dgm:chMax val="0"/>
          <dgm:bulletEnabled val="1"/>
        </dgm:presLayoutVars>
      </dgm:prSet>
      <dgm:spPr/>
    </dgm:pt>
  </dgm:ptLst>
  <dgm:cxnLst>
    <dgm:cxn modelId="{CC41BD14-F8E3-4043-AF28-A8561E27B99E}" srcId="{DF51366D-9EDF-4AE2-A0DB-07A70A9AE29E}" destId="{15A49441-72C5-4DAD-B11F-142ABAA1EA7B}" srcOrd="0" destOrd="0" parTransId="{2FFCD611-39FA-4B44-A487-9498510D81C5}" sibTransId="{07D380CA-6562-471A-9D6B-53FD22C9F54F}"/>
    <dgm:cxn modelId="{2F00AD20-B346-489E-A14A-4DE866E7291E}" type="presOf" srcId="{849598F3-B2AB-4D5E-8BC3-0EC83D1FBCC8}" destId="{FC298DA5-099F-4B53-9192-4B2E89326FA4}" srcOrd="0" destOrd="0" presId="urn:microsoft.com/office/officeart/2005/8/layout/vList2"/>
    <dgm:cxn modelId="{6B5EC32A-9483-4F66-9598-354F18808C96}" type="presOf" srcId="{15A49441-72C5-4DAD-B11F-142ABAA1EA7B}" destId="{DF104F88-AC2D-44FE-80A8-949B4FF1ECD5}" srcOrd="0" destOrd="0" presId="urn:microsoft.com/office/officeart/2005/8/layout/vList2"/>
    <dgm:cxn modelId="{B5BD282F-A600-45F7-815C-4A7DF48C1F62}" srcId="{DF51366D-9EDF-4AE2-A0DB-07A70A9AE29E}" destId="{9685C987-0516-467D-A6EC-DB27AE2CAFEA}" srcOrd="4" destOrd="0" parTransId="{C37093C3-2B7E-4C06-8911-F81484044048}" sibTransId="{938D617F-FF34-4F96-9364-2723ABCBAB76}"/>
    <dgm:cxn modelId="{FD701071-96AF-4473-8663-845E1C7BB847}" srcId="{DF51366D-9EDF-4AE2-A0DB-07A70A9AE29E}" destId="{27633FC3-AA5C-4AEC-9454-85245830C541}" srcOrd="2" destOrd="0" parTransId="{42741997-6E15-4F19-BD18-16E6A8052179}" sibTransId="{8AE7BF5A-B34E-4EAC-9C8E-43ABCA8CDA5E}"/>
    <dgm:cxn modelId="{75497880-2AA7-4038-92A3-8C6A3FD445B0}" type="presOf" srcId="{DF51366D-9EDF-4AE2-A0DB-07A70A9AE29E}" destId="{748292E9-3C10-4397-8D91-39E7CB39C99E}" srcOrd="0" destOrd="0" presId="urn:microsoft.com/office/officeart/2005/8/layout/vList2"/>
    <dgm:cxn modelId="{E22B3098-0D64-43D9-B73E-02298BF47E2A}" type="presOf" srcId="{490DD29C-B11C-4546-8575-6D75A95A528F}" destId="{E5528B39-855C-40BD-B420-14ADEA8B8182}" srcOrd="0" destOrd="0" presId="urn:microsoft.com/office/officeart/2005/8/layout/vList2"/>
    <dgm:cxn modelId="{02CE619C-46E7-4F09-8E7B-85A77CEC44E2}" type="presOf" srcId="{27633FC3-AA5C-4AEC-9454-85245830C541}" destId="{C0578026-FC7A-475D-8F67-09FF99E5BE2F}" srcOrd="0" destOrd="0" presId="urn:microsoft.com/office/officeart/2005/8/layout/vList2"/>
    <dgm:cxn modelId="{A7375DA7-0BE4-4BA7-ADA8-EE45BCAD5F3A}" type="presOf" srcId="{9685C987-0516-467D-A6EC-DB27AE2CAFEA}" destId="{5FA67174-2667-4124-8C79-61D8105B4C34}" srcOrd="0" destOrd="0" presId="urn:microsoft.com/office/officeart/2005/8/layout/vList2"/>
    <dgm:cxn modelId="{8F2EBCD4-E5FA-410A-AF9C-631E7001A7B2}" srcId="{DF51366D-9EDF-4AE2-A0DB-07A70A9AE29E}" destId="{490DD29C-B11C-4546-8575-6D75A95A528F}" srcOrd="1" destOrd="0" parTransId="{A0441883-264A-4FD6-A804-A70C8EA112F8}" sibTransId="{FD66B99E-BE4F-4055-AFEF-D8AF09F051E5}"/>
    <dgm:cxn modelId="{7E507AD6-5899-479D-91A3-172B319ED8C1}" srcId="{DF51366D-9EDF-4AE2-A0DB-07A70A9AE29E}" destId="{849598F3-B2AB-4D5E-8BC3-0EC83D1FBCC8}" srcOrd="3" destOrd="0" parTransId="{22451D4C-F984-4B62-9812-336EFEBA660C}" sibTransId="{9DAA6B15-07F1-4B93-85AC-5EF146AD8280}"/>
    <dgm:cxn modelId="{F8146A9A-894D-46AA-86BF-3B61E76493E0}" type="presParOf" srcId="{748292E9-3C10-4397-8D91-39E7CB39C99E}" destId="{DF104F88-AC2D-44FE-80A8-949B4FF1ECD5}" srcOrd="0" destOrd="0" presId="urn:microsoft.com/office/officeart/2005/8/layout/vList2"/>
    <dgm:cxn modelId="{97BF4F42-3D92-4C39-9DDB-E61F211AB019}" type="presParOf" srcId="{748292E9-3C10-4397-8D91-39E7CB39C99E}" destId="{8AEA52BA-C3E6-4153-BAD1-C91626D16F0A}" srcOrd="1" destOrd="0" presId="urn:microsoft.com/office/officeart/2005/8/layout/vList2"/>
    <dgm:cxn modelId="{490BA17A-344E-4167-8139-83A3B4E320D3}" type="presParOf" srcId="{748292E9-3C10-4397-8D91-39E7CB39C99E}" destId="{E5528B39-855C-40BD-B420-14ADEA8B8182}" srcOrd="2" destOrd="0" presId="urn:microsoft.com/office/officeart/2005/8/layout/vList2"/>
    <dgm:cxn modelId="{5BDB2A28-C68D-42DC-AA42-8F7E943F4673}" type="presParOf" srcId="{748292E9-3C10-4397-8D91-39E7CB39C99E}" destId="{3C3FD5BE-A392-49DE-BC21-6A334680D12D}" srcOrd="3" destOrd="0" presId="urn:microsoft.com/office/officeart/2005/8/layout/vList2"/>
    <dgm:cxn modelId="{FE3052FF-1B06-45D1-A38E-954E032CA776}" type="presParOf" srcId="{748292E9-3C10-4397-8D91-39E7CB39C99E}" destId="{C0578026-FC7A-475D-8F67-09FF99E5BE2F}" srcOrd="4" destOrd="0" presId="urn:microsoft.com/office/officeart/2005/8/layout/vList2"/>
    <dgm:cxn modelId="{928D6865-BA32-454B-8B98-0E2B2CF8672A}" type="presParOf" srcId="{748292E9-3C10-4397-8D91-39E7CB39C99E}" destId="{A57BBF48-53FB-4FD7-BFF1-F2ED86749DE0}" srcOrd="5" destOrd="0" presId="urn:microsoft.com/office/officeart/2005/8/layout/vList2"/>
    <dgm:cxn modelId="{85129AA3-6766-4BEE-89BC-26ACDAEBB85B}" type="presParOf" srcId="{748292E9-3C10-4397-8D91-39E7CB39C99E}" destId="{FC298DA5-099F-4B53-9192-4B2E89326FA4}" srcOrd="6" destOrd="0" presId="urn:microsoft.com/office/officeart/2005/8/layout/vList2"/>
    <dgm:cxn modelId="{82699800-1CD9-4E1A-9B79-DA1A919DCAC0}" type="presParOf" srcId="{748292E9-3C10-4397-8D91-39E7CB39C99E}" destId="{52F2DEE2-1613-4D20-9A8D-F89CA48E1857}" srcOrd="7" destOrd="0" presId="urn:microsoft.com/office/officeart/2005/8/layout/vList2"/>
    <dgm:cxn modelId="{935171C6-E88B-48E9-B851-0EE853C17164}" type="presParOf" srcId="{748292E9-3C10-4397-8D91-39E7CB39C99E}" destId="{5FA67174-2667-4124-8C79-61D8105B4C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0B2343E-547E-4060-AA25-DC05BF07F47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A6B84B-21E4-4AA6-9DAD-62B4F1F5C23B}">
      <dgm:prSet/>
      <dgm:spPr/>
      <dgm:t>
        <a:bodyPr/>
        <a:lstStyle/>
        <a:p>
          <a:r>
            <a:rPr lang="en-US" dirty="0">
              <a:effectLst>
                <a:outerShdw blurRad="38100" dist="38100" dir="2700000" algn="tl">
                  <a:srgbClr val="000000">
                    <a:alpha val="43137"/>
                  </a:srgbClr>
                </a:outerShdw>
              </a:effectLst>
            </a:rPr>
            <a:t>Decreasing church attendance.</a:t>
          </a:r>
        </a:p>
      </dgm:t>
    </dgm:pt>
    <dgm:pt modelId="{AC34E091-4AF9-4D2A-8DA3-D31841A107C4}" type="parTrans" cxnId="{C70FD93D-DB74-4F16-A20D-C16A944B32E8}">
      <dgm:prSet/>
      <dgm:spPr/>
      <dgm:t>
        <a:bodyPr/>
        <a:lstStyle/>
        <a:p>
          <a:endParaRPr lang="en-US"/>
        </a:p>
      </dgm:t>
    </dgm:pt>
    <dgm:pt modelId="{AF2EDA6A-1915-4DEC-944F-6421C5A20FCC}" type="sibTrans" cxnId="{C70FD93D-DB74-4F16-A20D-C16A944B32E8}">
      <dgm:prSet/>
      <dgm:spPr/>
      <dgm:t>
        <a:bodyPr/>
        <a:lstStyle/>
        <a:p>
          <a:endParaRPr lang="en-US"/>
        </a:p>
      </dgm:t>
    </dgm:pt>
    <dgm:pt modelId="{C977F5C1-60D3-4E1F-9F16-CC376689596A}">
      <dgm:prSet/>
      <dgm:spPr/>
      <dgm:t>
        <a:bodyPr/>
        <a:lstStyle/>
        <a:p>
          <a:r>
            <a:rPr lang="en-US" dirty="0">
              <a:effectLst>
                <a:outerShdw blurRad="38100" dist="38100" dir="2700000" algn="tl">
                  <a:srgbClr val="000000">
                    <a:alpha val="43137"/>
                  </a:srgbClr>
                </a:outerShdw>
              </a:effectLst>
            </a:rPr>
            <a:t>Peer comparison.</a:t>
          </a:r>
        </a:p>
      </dgm:t>
    </dgm:pt>
    <dgm:pt modelId="{173974CD-A5B9-4C62-91A4-FF52FDBDD475}" type="parTrans" cxnId="{208F91F0-F032-4102-B048-0A35EBEC2F1B}">
      <dgm:prSet/>
      <dgm:spPr/>
      <dgm:t>
        <a:bodyPr/>
        <a:lstStyle/>
        <a:p>
          <a:endParaRPr lang="en-US"/>
        </a:p>
      </dgm:t>
    </dgm:pt>
    <dgm:pt modelId="{64D3291C-57E6-4C22-96B4-7F27195EF772}" type="sibTrans" cxnId="{208F91F0-F032-4102-B048-0A35EBEC2F1B}">
      <dgm:prSet/>
      <dgm:spPr/>
      <dgm:t>
        <a:bodyPr/>
        <a:lstStyle/>
        <a:p>
          <a:endParaRPr lang="en-US"/>
        </a:p>
      </dgm:t>
    </dgm:pt>
    <dgm:pt modelId="{9CB15DA9-312D-4322-876B-42D109898E89}">
      <dgm:prSet/>
      <dgm:spPr/>
      <dgm:t>
        <a:bodyPr/>
        <a:lstStyle/>
        <a:p>
          <a:r>
            <a:rPr lang="en-US" dirty="0">
              <a:effectLst>
                <a:outerShdw blurRad="38100" dist="38100" dir="2700000" algn="tl">
                  <a:srgbClr val="000000">
                    <a:alpha val="43137"/>
                  </a:srgbClr>
                </a:outerShdw>
              </a:effectLst>
            </a:rPr>
            <a:t>Increased living costs coupled with static income.</a:t>
          </a:r>
        </a:p>
      </dgm:t>
    </dgm:pt>
    <dgm:pt modelId="{24692CC9-688B-4002-9F38-C7A7CF379E15}" type="parTrans" cxnId="{2EE58F16-CF5D-47D0-B9FA-5940363DA46D}">
      <dgm:prSet/>
      <dgm:spPr/>
      <dgm:t>
        <a:bodyPr/>
        <a:lstStyle/>
        <a:p>
          <a:endParaRPr lang="en-US"/>
        </a:p>
      </dgm:t>
    </dgm:pt>
    <dgm:pt modelId="{B599919F-2494-4F5B-8771-F5ECFCA27AF9}" type="sibTrans" cxnId="{2EE58F16-CF5D-47D0-B9FA-5940363DA46D}">
      <dgm:prSet/>
      <dgm:spPr/>
      <dgm:t>
        <a:bodyPr/>
        <a:lstStyle/>
        <a:p>
          <a:endParaRPr lang="en-US"/>
        </a:p>
      </dgm:t>
    </dgm:pt>
    <dgm:pt modelId="{73E02EA9-8D19-44E1-B4CC-1801A3FACA04}">
      <dgm:prSet/>
      <dgm:spPr/>
      <dgm:t>
        <a:bodyPr/>
        <a:lstStyle/>
        <a:p>
          <a:r>
            <a:rPr lang="en-US" dirty="0">
              <a:effectLst>
                <a:outerShdw blurRad="38100" dist="38100" dir="2700000" algn="tl">
                  <a:srgbClr val="000000">
                    <a:alpha val="43137"/>
                  </a:srgbClr>
                </a:outerShdw>
              </a:effectLst>
            </a:rPr>
            <a:t>No control over time—on call 24/7.</a:t>
          </a:r>
        </a:p>
      </dgm:t>
    </dgm:pt>
    <dgm:pt modelId="{0B6EC717-FCA0-480B-8BCF-23E03204D30F}" type="parTrans" cxnId="{08BC48E9-79F4-4921-9DA1-A413153DD04A}">
      <dgm:prSet/>
      <dgm:spPr/>
      <dgm:t>
        <a:bodyPr/>
        <a:lstStyle/>
        <a:p>
          <a:endParaRPr lang="en-US"/>
        </a:p>
      </dgm:t>
    </dgm:pt>
    <dgm:pt modelId="{B8F15AC1-608D-43AD-BB2D-892E6C6366BD}" type="sibTrans" cxnId="{08BC48E9-79F4-4921-9DA1-A413153DD04A}">
      <dgm:prSet/>
      <dgm:spPr/>
      <dgm:t>
        <a:bodyPr/>
        <a:lstStyle/>
        <a:p>
          <a:endParaRPr lang="en-US"/>
        </a:p>
      </dgm:t>
    </dgm:pt>
    <dgm:pt modelId="{8E620D95-A380-4385-9CC3-54D1D6EA9ED4}">
      <dgm:prSet/>
      <dgm:spPr/>
      <dgm:t>
        <a:bodyPr/>
        <a:lstStyle/>
        <a:p>
          <a:r>
            <a:rPr lang="en-US" dirty="0">
              <a:effectLst>
                <a:outerShdw blurRad="38100" dist="38100" dir="2700000" algn="tl">
                  <a:srgbClr val="000000">
                    <a:alpha val="43137"/>
                  </a:srgbClr>
                </a:outerShdw>
              </a:effectLst>
            </a:rPr>
            <a:t>Fear of open conversation with church about family needs.</a:t>
          </a:r>
        </a:p>
      </dgm:t>
    </dgm:pt>
    <dgm:pt modelId="{400E04B3-3B20-4032-BB2D-8B1723E76975}" type="parTrans" cxnId="{9BBF493E-4B7D-45CB-B56B-8DF67164559E}">
      <dgm:prSet/>
      <dgm:spPr/>
      <dgm:t>
        <a:bodyPr/>
        <a:lstStyle/>
        <a:p>
          <a:endParaRPr lang="en-US"/>
        </a:p>
      </dgm:t>
    </dgm:pt>
    <dgm:pt modelId="{3534A37A-946D-45F5-B057-6435E637BB6E}" type="sibTrans" cxnId="{9BBF493E-4B7D-45CB-B56B-8DF67164559E}">
      <dgm:prSet/>
      <dgm:spPr/>
      <dgm:t>
        <a:bodyPr/>
        <a:lstStyle/>
        <a:p>
          <a:endParaRPr lang="en-US"/>
        </a:p>
      </dgm:t>
    </dgm:pt>
    <dgm:pt modelId="{1CA115F0-EF01-4234-986B-C31EF0EF47F8}">
      <dgm:prSet/>
      <dgm:spPr/>
      <dgm:t>
        <a:bodyPr/>
        <a:lstStyle/>
        <a:p>
          <a:r>
            <a:rPr lang="en-US" dirty="0">
              <a:effectLst>
                <a:outerShdw blurRad="38100" dist="38100" dir="2700000" algn="tl">
                  <a:srgbClr val="000000">
                    <a:alpha val="43137"/>
                  </a:srgbClr>
                </a:outerShdw>
              </a:effectLst>
            </a:rPr>
            <a:t>Negative feedback from troublesome individuals.</a:t>
          </a:r>
        </a:p>
      </dgm:t>
    </dgm:pt>
    <dgm:pt modelId="{02557337-F0E2-4A07-99A5-22F595123173}" type="parTrans" cxnId="{A34193A0-6A68-462C-B3B3-D4994A8625C5}">
      <dgm:prSet/>
      <dgm:spPr/>
      <dgm:t>
        <a:bodyPr/>
        <a:lstStyle/>
        <a:p>
          <a:endParaRPr lang="en-US"/>
        </a:p>
      </dgm:t>
    </dgm:pt>
    <dgm:pt modelId="{84EA2942-4CAE-422A-A80B-DFCB8B43298D}" type="sibTrans" cxnId="{A34193A0-6A68-462C-B3B3-D4994A8625C5}">
      <dgm:prSet/>
      <dgm:spPr/>
      <dgm:t>
        <a:bodyPr/>
        <a:lstStyle/>
        <a:p>
          <a:endParaRPr lang="en-US"/>
        </a:p>
      </dgm:t>
    </dgm:pt>
    <dgm:pt modelId="{2A4C4816-0ED9-48A8-9744-B715CF028D3B}">
      <dgm:prSet/>
      <dgm:spPr/>
      <dgm:t>
        <a:bodyPr/>
        <a:lstStyle/>
        <a:p>
          <a:r>
            <a:rPr lang="en-US" dirty="0">
              <a:effectLst>
                <a:outerShdw blurRad="38100" dist="38100" dir="2700000" algn="tl">
                  <a:srgbClr val="000000">
                    <a:alpha val="43137"/>
                  </a:srgbClr>
                </a:outerShdw>
              </a:effectLst>
            </a:rPr>
            <a:t>Not trained for a career outside of the church.</a:t>
          </a:r>
        </a:p>
      </dgm:t>
    </dgm:pt>
    <dgm:pt modelId="{605A699E-D388-429A-8EC5-14478150E550}" type="parTrans" cxnId="{3ED04523-BAE8-40AB-91AB-B6FB301E6ED0}">
      <dgm:prSet/>
      <dgm:spPr/>
      <dgm:t>
        <a:bodyPr/>
        <a:lstStyle/>
        <a:p>
          <a:endParaRPr lang="en-US"/>
        </a:p>
      </dgm:t>
    </dgm:pt>
    <dgm:pt modelId="{7ECA4FF9-09E0-42D3-A2EF-520F0F155782}" type="sibTrans" cxnId="{3ED04523-BAE8-40AB-91AB-B6FB301E6ED0}">
      <dgm:prSet/>
      <dgm:spPr/>
      <dgm:t>
        <a:bodyPr/>
        <a:lstStyle/>
        <a:p>
          <a:endParaRPr lang="en-US"/>
        </a:p>
      </dgm:t>
    </dgm:pt>
    <dgm:pt modelId="{373E2722-7176-44A4-8E74-2B18A8917B8B}">
      <dgm:prSet/>
      <dgm:spPr/>
      <dgm:t>
        <a:bodyPr/>
        <a:lstStyle/>
        <a:p>
          <a:r>
            <a:rPr lang="en-US" dirty="0">
              <a:effectLst>
                <a:outerShdw blurRad="38100" dist="38100" dir="2700000" algn="tl">
                  <a:srgbClr val="000000">
                    <a:alpha val="43137"/>
                  </a:srgbClr>
                </a:outerShdw>
              </a:effectLst>
            </a:rPr>
            <a:t>Guilt that taking on a career would show lack of faith.</a:t>
          </a:r>
        </a:p>
      </dgm:t>
    </dgm:pt>
    <dgm:pt modelId="{8E961064-90CC-4910-92B1-8811D69FB8A7}" type="parTrans" cxnId="{96F9CECA-BD5F-488E-858A-52C3222AB7A1}">
      <dgm:prSet/>
      <dgm:spPr/>
      <dgm:t>
        <a:bodyPr/>
        <a:lstStyle/>
        <a:p>
          <a:endParaRPr lang="en-US"/>
        </a:p>
      </dgm:t>
    </dgm:pt>
    <dgm:pt modelId="{F6262A60-4B8A-41EE-907C-F802D70BDC10}" type="sibTrans" cxnId="{96F9CECA-BD5F-488E-858A-52C3222AB7A1}">
      <dgm:prSet/>
      <dgm:spPr/>
      <dgm:t>
        <a:bodyPr/>
        <a:lstStyle/>
        <a:p>
          <a:endParaRPr lang="en-US"/>
        </a:p>
      </dgm:t>
    </dgm:pt>
    <dgm:pt modelId="{7E51DC25-9EB1-415C-B15B-BC4AFD895DC7}">
      <dgm:prSet/>
      <dgm:spPr/>
      <dgm:t>
        <a:bodyPr/>
        <a:lstStyle/>
        <a:p>
          <a:r>
            <a:rPr lang="en-US" dirty="0">
              <a:effectLst>
                <a:outerShdw blurRad="38100" dist="38100" dir="2700000" algn="tl">
                  <a:srgbClr val="000000">
                    <a:alpha val="43137"/>
                  </a:srgbClr>
                </a:outerShdw>
              </a:effectLst>
            </a:rPr>
            <a:t>Holding a career in a church that expects full-time work for part-time salary.</a:t>
          </a:r>
        </a:p>
      </dgm:t>
    </dgm:pt>
    <dgm:pt modelId="{769F1FD1-F2D3-4FBB-BADF-571ECBC19394}" type="parTrans" cxnId="{C97AE9FF-B3A5-4C74-AC31-7A352E465A7C}">
      <dgm:prSet/>
      <dgm:spPr/>
      <dgm:t>
        <a:bodyPr/>
        <a:lstStyle/>
        <a:p>
          <a:endParaRPr lang="en-US"/>
        </a:p>
      </dgm:t>
    </dgm:pt>
    <dgm:pt modelId="{75BF3D6D-58F5-463D-AC69-ECB2F2B47E5F}" type="sibTrans" cxnId="{C97AE9FF-B3A5-4C74-AC31-7A352E465A7C}">
      <dgm:prSet/>
      <dgm:spPr/>
      <dgm:t>
        <a:bodyPr/>
        <a:lstStyle/>
        <a:p>
          <a:endParaRPr lang="en-US"/>
        </a:p>
      </dgm:t>
    </dgm:pt>
    <dgm:pt modelId="{A4DB3927-F2A4-4B05-8AD7-2FF7E6885588}" type="pres">
      <dgm:prSet presAssocID="{30B2343E-547E-4060-AA25-DC05BF07F477}" presName="diagram" presStyleCnt="0">
        <dgm:presLayoutVars>
          <dgm:dir/>
          <dgm:resizeHandles val="exact"/>
        </dgm:presLayoutVars>
      </dgm:prSet>
      <dgm:spPr/>
    </dgm:pt>
    <dgm:pt modelId="{0151DA9C-808E-4FE9-952F-1E0D08386227}" type="pres">
      <dgm:prSet presAssocID="{05A6B84B-21E4-4AA6-9DAD-62B4F1F5C23B}" presName="node" presStyleLbl="node1" presStyleIdx="0" presStyleCnt="9">
        <dgm:presLayoutVars>
          <dgm:bulletEnabled val="1"/>
        </dgm:presLayoutVars>
      </dgm:prSet>
      <dgm:spPr/>
    </dgm:pt>
    <dgm:pt modelId="{8C084A5D-A08B-4995-B276-B8EAB893539A}" type="pres">
      <dgm:prSet presAssocID="{AF2EDA6A-1915-4DEC-944F-6421C5A20FCC}" presName="sibTrans" presStyleCnt="0"/>
      <dgm:spPr/>
    </dgm:pt>
    <dgm:pt modelId="{8E6C8877-72C7-4C0A-A15B-33A8C01037A0}" type="pres">
      <dgm:prSet presAssocID="{C977F5C1-60D3-4E1F-9F16-CC376689596A}" presName="node" presStyleLbl="node1" presStyleIdx="1" presStyleCnt="9">
        <dgm:presLayoutVars>
          <dgm:bulletEnabled val="1"/>
        </dgm:presLayoutVars>
      </dgm:prSet>
      <dgm:spPr/>
    </dgm:pt>
    <dgm:pt modelId="{B26A06B9-CBD7-4FD7-A16F-1671C2425429}" type="pres">
      <dgm:prSet presAssocID="{64D3291C-57E6-4C22-96B4-7F27195EF772}" presName="sibTrans" presStyleCnt="0"/>
      <dgm:spPr/>
    </dgm:pt>
    <dgm:pt modelId="{7B4950E7-280D-4E1D-9EEC-978A5EEE005A}" type="pres">
      <dgm:prSet presAssocID="{9CB15DA9-312D-4322-876B-42D109898E89}" presName="node" presStyleLbl="node1" presStyleIdx="2" presStyleCnt="9">
        <dgm:presLayoutVars>
          <dgm:bulletEnabled val="1"/>
        </dgm:presLayoutVars>
      </dgm:prSet>
      <dgm:spPr/>
    </dgm:pt>
    <dgm:pt modelId="{643741AE-3C65-44B4-A1C2-8D225B504B0E}" type="pres">
      <dgm:prSet presAssocID="{B599919F-2494-4F5B-8771-F5ECFCA27AF9}" presName="sibTrans" presStyleCnt="0"/>
      <dgm:spPr/>
    </dgm:pt>
    <dgm:pt modelId="{B726DDC7-E5BF-4E18-900C-9391F7CCA6B2}" type="pres">
      <dgm:prSet presAssocID="{73E02EA9-8D19-44E1-B4CC-1801A3FACA04}" presName="node" presStyleLbl="node1" presStyleIdx="3" presStyleCnt="9">
        <dgm:presLayoutVars>
          <dgm:bulletEnabled val="1"/>
        </dgm:presLayoutVars>
      </dgm:prSet>
      <dgm:spPr/>
    </dgm:pt>
    <dgm:pt modelId="{79CFB610-C495-45EA-8633-D47549CA8129}" type="pres">
      <dgm:prSet presAssocID="{B8F15AC1-608D-43AD-BB2D-892E6C6366BD}" presName="sibTrans" presStyleCnt="0"/>
      <dgm:spPr/>
    </dgm:pt>
    <dgm:pt modelId="{965B8399-5C1A-4D96-8118-C1383E1180C5}" type="pres">
      <dgm:prSet presAssocID="{8E620D95-A380-4385-9CC3-54D1D6EA9ED4}" presName="node" presStyleLbl="node1" presStyleIdx="4" presStyleCnt="9">
        <dgm:presLayoutVars>
          <dgm:bulletEnabled val="1"/>
        </dgm:presLayoutVars>
      </dgm:prSet>
      <dgm:spPr/>
    </dgm:pt>
    <dgm:pt modelId="{6403C792-D8AC-4BD9-9300-8ED2BB040D51}" type="pres">
      <dgm:prSet presAssocID="{3534A37A-946D-45F5-B057-6435E637BB6E}" presName="sibTrans" presStyleCnt="0"/>
      <dgm:spPr/>
    </dgm:pt>
    <dgm:pt modelId="{3634FBAB-8D01-4C3B-A152-EEEB6C620438}" type="pres">
      <dgm:prSet presAssocID="{1CA115F0-EF01-4234-986B-C31EF0EF47F8}" presName="node" presStyleLbl="node1" presStyleIdx="5" presStyleCnt="9">
        <dgm:presLayoutVars>
          <dgm:bulletEnabled val="1"/>
        </dgm:presLayoutVars>
      </dgm:prSet>
      <dgm:spPr/>
    </dgm:pt>
    <dgm:pt modelId="{BE5D5481-15C4-4D8E-AD41-1D2595DE5B4A}" type="pres">
      <dgm:prSet presAssocID="{84EA2942-4CAE-422A-A80B-DFCB8B43298D}" presName="sibTrans" presStyleCnt="0"/>
      <dgm:spPr/>
    </dgm:pt>
    <dgm:pt modelId="{7AEA4ED7-FA81-4AC2-B213-5E718438EC52}" type="pres">
      <dgm:prSet presAssocID="{2A4C4816-0ED9-48A8-9744-B715CF028D3B}" presName="node" presStyleLbl="node1" presStyleIdx="6" presStyleCnt="9">
        <dgm:presLayoutVars>
          <dgm:bulletEnabled val="1"/>
        </dgm:presLayoutVars>
      </dgm:prSet>
      <dgm:spPr/>
    </dgm:pt>
    <dgm:pt modelId="{7EA85E44-6C1B-4BF9-B5AE-FE866A1A9D73}" type="pres">
      <dgm:prSet presAssocID="{7ECA4FF9-09E0-42D3-A2EF-520F0F155782}" presName="sibTrans" presStyleCnt="0"/>
      <dgm:spPr/>
    </dgm:pt>
    <dgm:pt modelId="{B35D6F5F-A8D9-44B8-BE7A-1FB2779BC931}" type="pres">
      <dgm:prSet presAssocID="{373E2722-7176-44A4-8E74-2B18A8917B8B}" presName="node" presStyleLbl="node1" presStyleIdx="7" presStyleCnt="9">
        <dgm:presLayoutVars>
          <dgm:bulletEnabled val="1"/>
        </dgm:presLayoutVars>
      </dgm:prSet>
      <dgm:spPr/>
    </dgm:pt>
    <dgm:pt modelId="{9C756C90-E74D-470E-88F4-B670162A3625}" type="pres">
      <dgm:prSet presAssocID="{F6262A60-4B8A-41EE-907C-F802D70BDC10}" presName="sibTrans" presStyleCnt="0"/>
      <dgm:spPr/>
    </dgm:pt>
    <dgm:pt modelId="{1C66A64E-564A-4CAC-ADB5-8CD12615A463}" type="pres">
      <dgm:prSet presAssocID="{7E51DC25-9EB1-415C-B15B-BC4AFD895DC7}" presName="node" presStyleLbl="node1" presStyleIdx="8" presStyleCnt="9">
        <dgm:presLayoutVars>
          <dgm:bulletEnabled val="1"/>
        </dgm:presLayoutVars>
      </dgm:prSet>
      <dgm:spPr/>
    </dgm:pt>
  </dgm:ptLst>
  <dgm:cxnLst>
    <dgm:cxn modelId="{2EE58F16-CF5D-47D0-B9FA-5940363DA46D}" srcId="{30B2343E-547E-4060-AA25-DC05BF07F477}" destId="{9CB15DA9-312D-4322-876B-42D109898E89}" srcOrd="2" destOrd="0" parTransId="{24692CC9-688B-4002-9F38-C7A7CF379E15}" sibTransId="{B599919F-2494-4F5B-8771-F5ECFCA27AF9}"/>
    <dgm:cxn modelId="{3ED04523-BAE8-40AB-91AB-B6FB301E6ED0}" srcId="{30B2343E-547E-4060-AA25-DC05BF07F477}" destId="{2A4C4816-0ED9-48A8-9744-B715CF028D3B}" srcOrd="6" destOrd="0" parTransId="{605A699E-D388-429A-8EC5-14478150E550}" sibTransId="{7ECA4FF9-09E0-42D3-A2EF-520F0F155782}"/>
    <dgm:cxn modelId="{C70FD93D-DB74-4F16-A20D-C16A944B32E8}" srcId="{30B2343E-547E-4060-AA25-DC05BF07F477}" destId="{05A6B84B-21E4-4AA6-9DAD-62B4F1F5C23B}" srcOrd="0" destOrd="0" parTransId="{AC34E091-4AF9-4D2A-8DA3-D31841A107C4}" sibTransId="{AF2EDA6A-1915-4DEC-944F-6421C5A20FCC}"/>
    <dgm:cxn modelId="{9BBF493E-4B7D-45CB-B56B-8DF67164559E}" srcId="{30B2343E-547E-4060-AA25-DC05BF07F477}" destId="{8E620D95-A380-4385-9CC3-54D1D6EA9ED4}" srcOrd="4" destOrd="0" parTransId="{400E04B3-3B20-4032-BB2D-8B1723E76975}" sibTransId="{3534A37A-946D-45F5-B057-6435E637BB6E}"/>
    <dgm:cxn modelId="{A7090642-9F6E-4E0D-97B7-CA41A0E045C9}" type="presOf" srcId="{05A6B84B-21E4-4AA6-9DAD-62B4F1F5C23B}" destId="{0151DA9C-808E-4FE9-952F-1E0D08386227}" srcOrd="0" destOrd="0" presId="urn:microsoft.com/office/officeart/2005/8/layout/default"/>
    <dgm:cxn modelId="{6ED20568-D821-4A86-BD67-9CF6C8E6C8D4}" type="presOf" srcId="{7E51DC25-9EB1-415C-B15B-BC4AFD895DC7}" destId="{1C66A64E-564A-4CAC-ADB5-8CD12615A463}" srcOrd="0" destOrd="0" presId="urn:microsoft.com/office/officeart/2005/8/layout/default"/>
    <dgm:cxn modelId="{2D04D986-B6C7-4D27-91CE-25B7120DA042}" type="presOf" srcId="{373E2722-7176-44A4-8E74-2B18A8917B8B}" destId="{B35D6F5F-A8D9-44B8-BE7A-1FB2779BC931}" srcOrd="0" destOrd="0" presId="urn:microsoft.com/office/officeart/2005/8/layout/default"/>
    <dgm:cxn modelId="{A34193A0-6A68-462C-B3B3-D4994A8625C5}" srcId="{30B2343E-547E-4060-AA25-DC05BF07F477}" destId="{1CA115F0-EF01-4234-986B-C31EF0EF47F8}" srcOrd="5" destOrd="0" parTransId="{02557337-F0E2-4A07-99A5-22F595123173}" sibTransId="{84EA2942-4CAE-422A-A80B-DFCB8B43298D}"/>
    <dgm:cxn modelId="{A6288BB4-AEC2-4A3A-B2AF-A76FBF3AE0C6}" type="presOf" srcId="{C977F5C1-60D3-4E1F-9F16-CC376689596A}" destId="{8E6C8877-72C7-4C0A-A15B-33A8C01037A0}" srcOrd="0" destOrd="0" presId="urn:microsoft.com/office/officeart/2005/8/layout/default"/>
    <dgm:cxn modelId="{692DC9B9-1D31-4A35-AA35-1CC96B24AB7E}" type="presOf" srcId="{73E02EA9-8D19-44E1-B4CC-1801A3FACA04}" destId="{B726DDC7-E5BF-4E18-900C-9391F7CCA6B2}" srcOrd="0" destOrd="0" presId="urn:microsoft.com/office/officeart/2005/8/layout/default"/>
    <dgm:cxn modelId="{AF6E8BBD-F46F-4A82-9CDE-7320A67ACC82}" type="presOf" srcId="{8E620D95-A380-4385-9CC3-54D1D6EA9ED4}" destId="{965B8399-5C1A-4D96-8118-C1383E1180C5}" srcOrd="0" destOrd="0" presId="urn:microsoft.com/office/officeart/2005/8/layout/default"/>
    <dgm:cxn modelId="{96F9CECA-BD5F-488E-858A-52C3222AB7A1}" srcId="{30B2343E-547E-4060-AA25-DC05BF07F477}" destId="{373E2722-7176-44A4-8E74-2B18A8917B8B}" srcOrd="7" destOrd="0" parTransId="{8E961064-90CC-4910-92B1-8811D69FB8A7}" sibTransId="{F6262A60-4B8A-41EE-907C-F802D70BDC10}"/>
    <dgm:cxn modelId="{687CE7CC-55EA-4B2E-A8D1-ADDBFB7F5B76}" type="presOf" srcId="{2A4C4816-0ED9-48A8-9744-B715CF028D3B}" destId="{7AEA4ED7-FA81-4AC2-B213-5E718438EC52}" srcOrd="0" destOrd="0" presId="urn:microsoft.com/office/officeart/2005/8/layout/default"/>
    <dgm:cxn modelId="{4F809ED9-C527-4194-9929-34FD59FA5568}" type="presOf" srcId="{9CB15DA9-312D-4322-876B-42D109898E89}" destId="{7B4950E7-280D-4E1D-9EEC-978A5EEE005A}" srcOrd="0" destOrd="0" presId="urn:microsoft.com/office/officeart/2005/8/layout/default"/>
    <dgm:cxn modelId="{D7E7C4E1-C018-401E-904D-55ACF02BC315}" type="presOf" srcId="{1CA115F0-EF01-4234-986B-C31EF0EF47F8}" destId="{3634FBAB-8D01-4C3B-A152-EEEB6C620438}" srcOrd="0" destOrd="0" presId="urn:microsoft.com/office/officeart/2005/8/layout/default"/>
    <dgm:cxn modelId="{08BC48E9-79F4-4921-9DA1-A413153DD04A}" srcId="{30B2343E-547E-4060-AA25-DC05BF07F477}" destId="{73E02EA9-8D19-44E1-B4CC-1801A3FACA04}" srcOrd="3" destOrd="0" parTransId="{0B6EC717-FCA0-480B-8BCF-23E03204D30F}" sibTransId="{B8F15AC1-608D-43AD-BB2D-892E6C6366BD}"/>
    <dgm:cxn modelId="{208F91F0-F032-4102-B048-0A35EBEC2F1B}" srcId="{30B2343E-547E-4060-AA25-DC05BF07F477}" destId="{C977F5C1-60D3-4E1F-9F16-CC376689596A}" srcOrd="1" destOrd="0" parTransId="{173974CD-A5B9-4C62-91A4-FF52FDBDD475}" sibTransId="{64D3291C-57E6-4C22-96B4-7F27195EF772}"/>
    <dgm:cxn modelId="{9A7CECF1-4A2E-4A54-83B7-017011D2F529}" type="presOf" srcId="{30B2343E-547E-4060-AA25-DC05BF07F477}" destId="{A4DB3927-F2A4-4B05-8AD7-2FF7E6885588}" srcOrd="0" destOrd="0" presId="urn:microsoft.com/office/officeart/2005/8/layout/default"/>
    <dgm:cxn modelId="{C97AE9FF-B3A5-4C74-AC31-7A352E465A7C}" srcId="{30B2343E-547E-4060-AA25-DC05BF07F477}" destId="{7E51DC25-9EB1-415C-B15B-BC4AFD895DC7}" srcOrd="8" destOrd="0" parTransId="{769F1FD1-F2D3-4FBB-BADF-571ECBC19394}" sibTransId="{75BF3D6D-58F5-463D-AC69-ECB2F2B47E5F}"/>
    <dgm:cxn modelId="{B44449CD-9A40-494B-86AE-D726D511DF47}" type="presParOf" srcId="{A4DB3927-F2A4-4B05-8AD7-2FF7E6885588}" destId="{0151DA9C-808E-4FE9-952F-1E0D08386227}" srcOrd="0" destOrd="0" presId="urn:microsoft.com/office/officeart/2005/8/layout/default"/>
    <dgm:cxn modelId="{B7DD0372-1C3C-48ED-BD73-683DDE212E03}" type="presParOf" srcId="{A4DB3927-F2A4-4B05-8AD7-2FF7E6885588}" destId="{8C084A5D-A08B-4995-B276-B8EAB893539A}" srcOrd="1" destOrd="0" presId="urn:microsoft.com/office/officeart/2005/8/layout/default"/>
    <dgm:cxn modelId="{CDDC3CA5-6040-40A6-8C67-F544823756E3}" type="presParOf" srcId="{A4DB3927-F2A4-4B05-8AD7-2FF7E6885588}" destId="{8E6C8877-72C7-4C0A-A15B-33A8C01037A0}" srcOrd="2" destOrd="0" presId="urn:microsoft.com/office/officeart/2005/8/layout/default"/>
    <dgm:cxn modelId="{58DFE35A-9F4E-478A-9F26-ED1CFCBB742C}" type="presParOf" srcId="{A4DB3927-F2A4-4B05-8AD7-2FF7E6885588}" destId="{B26A06B9-CBD7-4FD7-A16F-1671C2425429}" srcOrd="3" destOrd="0" presId="urn:microsoft.com/office/officeart/2005/8/layout/default"/>
    <dgm:cxn modelId="{C352FBC9-E986-42DE-9642-C5140E5661BA}" type="presParOf" srcId="{A4DB3927-F2A4-4B05-8AD7-2FF7E6885588}" destId="{7B4950E7-280D-4E1D-9EEC-978A5EEE005A}" srcOrd="4" destOrd="0" presId="urn:microsoft.com/office/officeart/2005/8/layout/default"/>
    <dgm:cxn modelId="{5E027252-8A6E-43FF-BFF6-D37C99B126E9}" type="presParOf" srcId="{A4DB3927-F2A4-4B05-8AD7-2FF7E6885588}" destId="{643741AE-3C65-44B4-A1C2-8D225B504B0E}" srcOrd="5" destOrd="0" presId="urn:microsoft.com/office/officeart/2005/8/layout/default"/>
    <dgm:cxn modelId="{B5C8967A-0674-498E-921B-E3CC89652502}" type="presParOf" srcId="{A4DB3927-F2A4-4B05-8AD7-2FF7E6885588}" destId="{B726DDC7-E5BF-4E18-900C-9391F7CCA6B2}" srcOrd="6" destOrd="0" presId="urn:microsoft.com/office/officeart/2005/8/layout/default"/>
    <dgm:cxn modelId="{26FD8ECB-2329-4A7F-8C47-7EE799BCA735}" type="presParOf" srcId="{A4DB3927-F2A4-4B05-8AD7-2FF7E6885588}" destId="{79CFB610-C495-45EA-8633-D47549CA8129}" srcOrd="7" destOrd="0" presId="urn:microsoft.com/office/officeart/2005/8/layout/default"/>
    <dgm:cxn modelId="{687B3EFB-C6BD-4001-84E3-19EE979D876D}" type="presParOf" srcId="{A4DB3927-F2A4-4B05-8AD7-2FF7E6885588}" destId="{965B8399-5C1A-4D96-8118-C1383E1180C5}" srcOrd="8" destOrd="0" presId="urn:microsoft.com/office/officeart/2005/8/layout/default"/>
    <dgm:cxn modelId="{0093AFE1-D22D-4D38-879F-75A4B3C644EF}" type="presParOf" srcId="{A4DB3927-F2A4-4B05-8AD7-2FF7E6885588}" destId="{6403C792-D8AC-4BD9-9300-8ED2BB040D51}" srcOrd="9" destOrd="0" presId="urn:microsoft.com/office/officeart/2005/8/layout/default"/>
    <dgm:cxn modelId="{CFEA3873-C446-47A1-AAF6-AB2C9812A9E0}" type="presParOf" srcId="{A4DB3927-F2A4-4B05-8AD7-2FF7E6885588}" destId="{3634FBAB-8D01-4C3B-A152-EEEB6C620438}" srcOrd="10" destOrd="0" presId="urn:microsoft.com/office/officeart/2005/8/layout/default"/>
    <dgm:cxn modelId="{DF39B073-DD7E-41BF-9C01-6777646D682A}" type="presParOf" srcId="{A4DB3927-F2A4-4B05-8AD7-2FF7E6885588}" destId="{BE5D5481-15C4-4D8E-AD41-1D2595DE5B4A}" srcOrd="11" destOrd="0" presId="urn:microsoft.com/office/officeart/2005/8/layout/default"/>
    <dgm:cxn modelId="{BE69682A-1D69-4284-9008-63A13CD7F362}" type="presParOf" srcId="{A4DB3927-F2A4-4B05-8AD7-2FF7E6885588}" destId="{7AEA4ED7-FA81-4AC2-B213-5E718438EC52}" srcOrd="12" destOrd="0" presId="urn:microsoft.com/office/officeart/2005/8/layout/default"/>
    <dgm:cxn modelId="{5ED686A8-26BE-489F-95C1-DF342011BFC0}" type="presParOf" srcId="{A4DB3927-F2A4-4B05-8AD7-2FF7E6885588}" destId="{7EA85E44-6C1B-4BF9-B5AE-FE866A1A9D73}" srcOrd="13" destOrd="0" presId="urn:microsoft.com/office/officeart/2005/8/layout/default"/>
    <dgm:cxn modelId="{F5976460-A0F7-4615-A137-F0C618FF2D6B}" type="presParOf" srcId="{A4DB3927-F2A4-4B05-8AD7-2FF7E6885588}" destId="{B35D6F5F-A8D9-44B8-BE7A-1FB2779BC931}" srcOrd="14" destOrd="0" presId="urn:microsoft.com/office/officeart/2005/8/layout/default"/>
    <dgm:cxn modelId="{A0E44E7A-0CAE-4C00-9789-4DD26437FFE4}" type="presParOf" srcId="{A4DB3927-F2A4-4B05-8AD7-2FF7E6885588}" destId="{9C756C90-E74D-470E-88F4-B670162A3625}" srcOrd="15" destOrd="0" presId="urn:microsoft.com/office/officeart/2005/8/layout/default"/>
    <dgm:cxn modelId="{4CBE188E-C984-4E40-8963-675211F43461}" type="presParOf" srcId="{A4DB3927-F2A4-4B05-8AD7-2FF7E6885588}" destId="{1C66A64E-564A-4CAC-ADB5-8CD12615A46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8BC5E-E191-4D58-8E4D-AFD4AE21A035}">
      <dsp:nvSpPr>
        <dsp:cNvPr id="0" name=""/>
        <dsp:cNvSpPr/>
      </dsp:nvSpPr>
      <dsp:spPr>
        <a:xfrm>
          <a:off x="0" y="105211"/>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Journal small successes and positive changes in other people as a result of your efforts.</a:t>
          </a:r>
        </a:p>
      </dsp:txBody>
      <dsp:txXfrm>
        <a:off x="23417" y="128628"/>
        <a:ext cx="11500125" cy="432866"/>
      </dsp:txXfrm>
    </dsp:sp>
    <dsp:sp modelId="{6DDA85A3-4270-446D-B348-6890B009A88F}">
      <dsp:nvSpPr>
        <dsp:cNvPr id="0" name=""/>
        <dsp:cNvSpPr/>
      </dsp:nvSpPr>
      <dsp:spPr>
        <a:xfrm>
          <a:off x="0" y="662104"/>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Make friends with a couple of people who are </a:t>
          </a:r>
          <a:r>
            <a:rPr lang="en-US" sz="2000" i="1" kern="1200" dirty="0">
              <a:effectLst>
                <a:outerShdw blurRad="38100" dist="38100" dir="2700000" algn="tl">
                  <a:srgbClr val="000000">
                    <a:alpha val="43137"/>
                  </a:srgbClr>
                </a:outerShdw>
              </a:effectLst>
            </a:rPr>
            <a:t>not</a:t>
          </a:r>
          <a:r>
            <a:rPr lang="en-US" sz="2000" kern="1200" dirty="0">
              <a:effectLst>
                <a:outerShdw blurRad="38100" dist="38100" dir="2700000" algn="tl">
                  <a:srgbClr val="000000">
                    <a:alpha val="43137"/>
                  </a:srgbClr>
                </a:outerShdw>
              </a:effectLst>
            </a:rPr>
            <a:t> your disciples.</a:t>
          </a:r>
        </a:p>
      </dsp:txBody>
      <dsp:txXfrm>
        <a:off x="23417" y="685521"/>
        <a:ext cx="11500125" cy="432866"/>
      </dsp:txXfrm>
    </dsp:sp>
    <dsp:sp modelId="{E0C4EC30-B1DA-4529-AE96-715591E39A50}">
      <dsp:nvSpPr>
        <dsp:cNvPr id="0" name=""/>
        <dsp:cNvSpPr/>
      </dsp:nvSpPr>
      <dsp:spPr>
        <a:xfrm>
          <a:off x="0" y="1199404"/>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Get physical exercise, especially walking outdoors where you can appreciate God’s creation.</a:t>
          </a:r>
        </a:p>
      </dsp:txBody>
      <dsp:txXfrm>
        <a:off x="23417" y="1222821"/>
        <a:ext cx="11500125" cy="432866"/>
      </dsp:txXfrm>
    </dsp:sp>
    <dsp:sp modelId="{6550EEAC-D178-42A7-9E12-C14D90146BDD}">
      <dsp:nvSpPr>
        <dsp:cNvPr id="0" name=""/>
        <dsp:cNvSpPr/>
      </dsp:nvSpPr>
      <dsp:spPr>
        <a:xfrm>
          <a:off x="0" y="1736705"/>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Re-examine your call in light of Jesus’ promise that we would be rejected as he was.</a:t>
          </a:r>
        </a:p>
      </dsp:txBody>
      <dsp:txXfrm>
        <a:off x="23417" y="1760122"/>
        <a:ext cx="11500125" cy="432866"/>
      </dsp:txXfrm>
    </dsp:sp>
    <dsp:sp modelId="{13038DE7-9E48-46B9-B6A0-4298C72089AF}">
      <dsp:nvSpPr>
        <dsp:cNvPr id="0" name=""/>
        <dsp:cNvSpPr/>
      </dsp:nvSpPr>
      <dsp:spPr>
        <a:xfrm>
          <a:off x="0" y="2274005"/>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Start a hobby.</a:t>
          </a:r>
        </a:p>
      </dsp:txBody>
      <dsp:txXfrm>
        <a:off x="23417" y="2297422"/>
        <a:ext cx="11500125" cy="432866"/>
      </dsp:txXfrm>
    </dsp:sp>
    <dsp:sp modelId="{2A76F272-CDCE-4863-B6F8-BE8BC4697DF4}">
      <dsp:nvSpPr>
        <dsp:cNvPr id="0" name=""/>
        <dsp:cNvSpPr/>
      </dsp:nvSpPr>
      <dsp:spPr>
        <a:xfrm>
          <a:off x="0" y="2811305"/>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Teach your church to appreciate leadership (double honor).</a:t>
          </a:r>
        </a:p>
      </dsp:txBody>
      <dsp:txXfrm>
        <a:off x="23417" y="2834722"/>
        <a:ext cx="11500125" cy="432866"/>
      </dsp:txXfrm>
    </dsp:sp>
    <dsp:sp modelId="{80ACE5CD-19EB-4C88-A1F4-FA5D58BAD91F}">
      <dsp:nvSpPr>
        <dsp:cNvPr id="0" name=""/>
        <dsp:cNvSpPr/>
      </dsp:nvSpPr>
      <dsp:spPr>
        <a:xfrm>
          <a:off x="0" y="3348604"/>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Openly express your financial and emotional needs to your congregation.</a:t>
          </a:r>
        </a:p>
      </dsp:txBody>
      <dsp:txXfrm>
        <a:off x="23417" y="3372021"/>
        <a:ext cx="11500125" cy="432866"/>
      </dsp:txXfrm>
    </dsp:sp>
    <dsp:sp modelId="{AA6FAF5D-E60F-42F0-A4BE-FAA3571F081A}">
      <dsp:nvSpPr>
        <dsp:cNvPr id="0" name=""/>
        <dsp:cNvSpPr/>
      </dsp:nvSpPr>
      <dsp:spPr>
        <a:xfrm>
          <a:off x="0" y="3885905"/>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Overcome any barriers to side hustle ministry (Aquila, not Paul as a role model).</a:t>
          </a:r>
        </a:p>
      </dsp:txBody>
      <dsp:txXfrm>
        <a:off x="23417" y="3909322"/>
        <a:ext cx="11500125" cy="432866"/>
      </dsp:txXfrm>
    </dsp:sp>
    <dsp:sp modelId="{4F7A1E99-1161-4B63-B7B1-D7EAFE1DB84F}">
      <dsp:nvSpPr>
        <dsp:cNvPr id="0" name=""/>
        <dsp:cNvSpPr/>
      </dsp:nvSpPr>
      <dsp:spPr>
        <a:xfrm>
          <a:off x="0" y="4423204"/>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Develop an exit plan (also examine yourself for rigidity that may instigate conflict).</a:t>
          </a:r>
        </a:p>
      </dsp:txBody>
      <dsp:txXfrm>
        <a:off x="23417" y="4446621"/>
        <a:ext cx="11500125" cy="432866"/>
      </dsp:txXfrm>
    </dsp:sp>
    <dsp:sp modelId="{5743FD02-511C-412D-86E8-5B7DFF0E2440}">
      <dsp:nvSpPr>
        <dsp:cNvPr id="0" name=""/>
        <dsp:cNvSpPr/>
      </dsp:nvSpPr>
      <dsp:spPr>
        <a:xfrm>
          <a:off x="0" y="4960505"/>
          <a:ext cx="11546959"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Refocus your calling rather than leaving it.</a:t>
          </a:r>
        </a:p>
      </dsp:txBody>
      <dsp:txXfrm>
        <a:off x="23417" y="4983922"/>
        <a:ext cx="11500125" cy="43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4F88-AC2D-44FE-80A8-949B4FF1ECD5}">
      <dsp:nvSpPr>
        <dsp:cNvPr id="0" name=""/>
        <dsp:cNvSpPr/>
      </dsp:nvSpPr>
      <dsp:spPr>
        <a:xfrm>
          <a:off x="0" y="437723"/>
          <a:ext cx="6263640"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70% say they have a lower self-image now than when they first started.</a:t>
          </a:r>
        </a:p>
      </dsp:txBody>
      <dsp:txXfrm>
        <a:off x="42722" y="480445"/>
        <a:ext cx="6178196" cy="789716"/>
      </dsp:txXfrm>
    </dsp:sp>
    <dsp:sp modelId="{E5528B39-855C-40BD-B420-14ADEA8B8182}">
      <dsp:nvSpPr>
        <dsp:cNvPr id="0" name=""/>
        <dsp:cNvSpPr/>
      </dsp:nvSpPr>
      <dsp:spPr>
        <a:xfrm>
          <a:off x="0" y="1376243"/>
          <a:ext cx="6263640" cy="8751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90% feel they are inadequately trained to cope with  demands of ministry.</a:t>
          </a:r>
        </a:p>
      </dsp:txBody>
      <dsp:txXfrm>
        <a:off x="42722" y="1418965"/>
        <a:ext cx="6178196" cy="789716"/>
      </dsp:txXfrm>
    </dsp:sp>
    <dsp:sp modelId="{C0578026-FC7A-475D-8F67-09FF99E5BE2F}">
      <dsp:nvSpPr>
        <dsp:cNvPr id="0" name=""/>
        <dsp:cNvSpPr/>
      </dsp:nvSpPr>
      <dsp:spPr>
        <a:xfrm>
          <a:off x="0" y="2314763"/>
          <a:ext cx="6263640"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50% of pastors indicated that they would leave the ministry if they had another way to earn a living. </a:t>
          </a:r>
        </a:p>
      </dsp:txBody>
      <dsp:txXfrm>
        <a:off x="42722" y="2357485"/>
        <a:ext cx="6178196" cy="789716"/>
      </dsp:txXfrm>
    </dsp:sp>
    <dsp:sp modelId="{FC298DA5-099F-4B53-9192-4B2E89326FA4}">
      <dsp:nvSpPr>
        <dsp:cNvPr id="0" name=""/>
        <dsp:cNvSpPr/>
      </dsp:nvSpPr>
      <dsp:spPr>
        <a:xfrm>
          <a:off x="0" y="3253284"/>
          <a:ext cx="6263640" cy="8751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Another survey estimates that nearly half of all pastors resign before reaching five years of service.</a:t>
          </a:r>
        </a:p>
      </dsp:txBody>
      <dsp:txXfrm>
        <a:off x="42722" y="3296006"/>
        <a:ext cx="6178196" cy="789716"/>
      </dsp:txXfrm>
    </dsp:sp>
    <dsp:sp modelId="{5FA67174-2667-4124-8C79-61D8105B4C34}">
      <dsp:nvSpPr>
        <dsp:cNvPr id="0" name=""/>
        <dsp:cNvSpPr/>
      </dsp:nvSpPr>
      <dsp:spPr>
        <a:xfrm>
          <a:off x="0" y="4191804"/>
          <a:ext cx="6263640"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A different survey puts pastors near the bottom of cultural esteem, immediately above car salesmen.</a:t>
          </a:r>
        </a:p>
      </dsp:txBody>
      <dsp:txXfrm>
        <a:off x="42722" y="4234526"/>
        <a:ext cx="6178196" cy="7897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1DA9C-808E-4FE9-952F-1E0D08386227}">
      <dsp:nvSpPr>
        <dsp:cNvPr id="0" name=""/>
        <dsp:cNvSpPr/>
      </dsp:nvSpPr>
      <dsp:spPr>
        <a:xfrm>
          <a:off x="1117282"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Decreasing church attendance.</a:t>
          </a:r>
        </a:p>
      </dsp:txBody>
      <dsp:txXfrm>
        <a:off x="1117282" y="518"/>
        <a:ext cx="2587823" cy="1552694"/>
      </dsp:txXfrm>
    </dsp:sp>
    <dsp:sp modelId="{8E6C8877-72C7-4C0A-A15B-33A8C01037A0}">
      <dsp:nvSpPr>
        <dsp:cNvPr id="0" name=""/>
        <dsp:cNvSpPr/>
      </dsp:nvSpPr>
      <dsp:spPr>
        <a:xfrm>
          <a:off x="3963888"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Peer comparison.</a:t>
          </a:r>
        </a:p>
      </dsp:txBody>
      <dsp:txXfrm>
        <a:off x="3963888" y="518"/>
        <a:ext cx="2587823" cy="1552694"/>
      </dsp:txXfrm>
    </dsp:sp>
    <dsp:sp modelId="{7B4950E7-280D-4E1D-9EEC-978A5EEE005A}">
      <dsp:nvSpPr>
        <dsp:cNvPr id="0" name=""/>
        <dsp:cNvSpPr/>
      </dsp:nvSpPr>
      <dsp:spPr>
        <a:xfrm>
          <a:off x="6810494" y="518"/>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Increased living costs coupled with static income.</a:t>
          </a:r>
        </a:p>
      </dsp:txBody>
      <dsp:txXfrm>
        <a:off x="6810494" y="518"/>
        <a:ext cx="2587823" cy="1552694"/>
      </dsp:txXfrm>
    </dsp:sp>
    <dsp:sp modelId="{B726DDC7-E5BF-4E18-900C-9391F7CCA6B2}">
      <dsp:nvSpPr>
        <dsp:cNvPr id="0" name=""/>
        <dsp:cNvSpPr/>
      </dsp:nvSpPr>
      <dsp:spPr>
        <a:xfrm>
          <a:off x="1117282"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 control over time—on call 24/7.</a:t>
          </a:r>
        </a:p>
      </dsp:txBody>
      <dsp:txXfrm>
        <a:off x="1117282" y="1811994"/>
        <a:ext cx="2587823" cy="1552694"/>
      </dsp:txXfrm>
    </dsp:sp>
    <dsp:sp modelId="{965B8399-5C1A-4D96-8118-C1383E1180C5}">
      <dsp:nvSpPr>
        <dsp:cNvPr id="0" name=""/>
        <dsp:cNvSpPr/>
      </dsp:nvSpPr>
      <dsp:spPr>
        <a:xfrm>
          <a:off x="3963888"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Fear of open conversation with church about family needs.</a:t>
          </a:r>
        </a:p>
      </dsp:txBody>
      <dsp:txXfrm>
        <a:off x="3963888" y="1811994"/>
        <a:ext cx="2587823" cy="1552694"/>
      </dsp:txXfrm>
    </dsp:sp>
    <dsp:sp modelId="{3634FBAB-8D01-4C3B-A152-EEEB6C620438}">
      <dsp:nvSpPr>
        <dsp:cNvPr id="0" name=""/>
        <dsp:cNvSpPr/>
      </dsp:nvSpPr>
      <dsp:spPr>
        <a:xfrm>
          <a:off x="6810494" y="1811994"/>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Negative feedback from troublesome individuals.</a:t>
          </a:r>
        </a:p>
      </dsp:txBody>
      <dsp:txXfrm>
        <a:off x="6810494" y="1811994"/>
        <a:ext cx="2587823" cy="1552694"/>
      </dsp:txXfrm>
    </dsp:sp>
    <dsp:sp modelId="{7AEA4ED7-FA81-4AC2-B213-5E718438EC52}">
      <dsp:nvSpPr>
        <dsp:cNvPr id="0" name=""/>
        <dsp:cNvSpPr/>
      </dsp:nvSpPr>
      <dsp:spPr>
        <a:xfrm>
          <a:off x="1117282"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Not trained for a career outside of the church.</a:t>
          </a:r>
        </a:p>
      </dsp:txBody>
      <dsp:txXfrm>
        <a:off x="1117282" y="3623470"/>
        <a:ext cx="2587823" cy="1552694"/>
      </dsp:txXfrm>
    </dsp:sp>
    <dsp:sp modelId="{B35D6F5F-A8D9-44B8-BE7A-1FB2779BC931}">
      <dsp:nvSpPr>
        <dsp:cNvPr id="0" name=""/>
        <dsp:cNvSpPr/>
      </dsp:nvSpPr>
      <dsp:spPr>
        <a:xfrm>
          <a:off x="3963888"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Guilt that taking on a career would show lack of faith.</a:t>
          </a:r>
        </a:p>
      </dsp:txBody>
      <dsp:txXfrm>
        <a:off x="3963888" y="3623470"/>
        <a:ext cx="2587823" cy="1552694"/>
      </dsp:txXfrm>
    </dsp:sp>
    <dsp:sp modelId="{1C66A64E-564A-4CAC-ADB5-8CD12615A463}">
      <dsp:nvSpPr>
        <dsp:cNvPr id="0" name=""/>
        <dsp:cNvSpPr/>
      </dsp:nvSpPr>
      <dsp:spPr>
        <a:xfrm>
          <a:off x="6810494" y="3623470"/>
          <a:ext cx="2587823" cy="155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effectLst>
                <a:outerShdw blurRad="38100" dist="38100" dir="2700000" algn="tl">
                  <a:srgbClr val="000000">
                    <a:alpha val="43137"/>
                  </a:srgbClr>
                </a:outerShdw>
              </a:effectLst>
            </a:rPr>
            <a:t>Holding a career in a church that expects full-time work for part-time salary.</a:t>
          </a:r>
        </a:p>
      </dsp:txBody>
      <dsp:txXfrm>
        <a:off x="6810494" y="3623470"/>
        <a:ext cx="2587823" cy="1552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CA68-10A4-8A82-C172-BFE47CA25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36DDA-FCD7-87FA-E164-C64B7422D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6F83E8-EC8D-B3DD-03E2-49954069C672}"/>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F2C6A432-6832-414B-347F-0073AA05D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4525D-CDCE-A7BF-B911-A346687279B7}"/>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230835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2F6-FBFD-59EA-22F3-F2FABF20B6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9E2AE4-85E3-BBFE-A80C-1852BC526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CB6D5-5F55-229F-B125-681B0CA1DB23}"/>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D1E61BE7-3BD2-EE31-2525-0A3C2C3E9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692E5-012A-B839-005B-2A9CB875D3D1}"/>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364531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1BBD5-3CC1-2EBD-CAAB-700B1C9EA5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03DE7E-1A0B-95BE-890A-35238DADAC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BB360-9D9E-D4EC-8D32-CB9F4405BE32}"/>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CB7104C7-BAC9-70CD-62F4-B0F44EACB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0DDE7-E3E8-4D25-7CC2-0CD4F1886BC3}"/>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46682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66156-022D-36ED-7DB3-AEA5B88E0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C86232-9198-3933-4652-7A5E1775FC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366D3-F83D-3C6B-07DC-C9EAD5D04623}"/>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01C015D6-8B6A-3B76-1C5A-36D4EC001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A7E8B-A67F-1574-C67E-2367C4F337EE}"/>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110372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C4CDF-E810-E173-AD75-E02C1EB96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312877-E43A-071C-4BD8-F4B71E0771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8F1E0B-3525-F45F-2BE7-746AC126B29F}"/>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D15DBDB1-E66B-C197-9DEA-B3BBAAFDE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E05EBC-073D-BCB8-356D-564503866540}"/>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42012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3EAA-EEFB-36BB-ABAB-B47E09E9B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1AC47D-EA0E-859B-710E-4080CAFEFF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870AB1-FDDA-01C1-2765-34331B4CDB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75896F-D0DC-4D89-B8B0-3D93C00E82F5}"/>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6" name="Footer Placeholder 5">
            <a:extLst>
              <a:ext uri="{FF2B5EF4-FFF2-40B4-BE49-F238E27FC236}">
                <a16:creationId xmlns:a16="http://schemas.microsoft.com/office/drawing/2014/main" id="{95452AC2-1BB7-DCF4-2676-980289056A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54D46-4C58-68CA-FFEC-76DCD0D77745}"/>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251247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ACE0-6B9D-4DB0-100C-A7D15968E9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574E73-A75B-56D3-25F7-C33D8F9969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3A0F16-970B-74AF-79F4-96BB8F2C07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BB9CE0-FE35-A8D4-1C1D-80EE780944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90E0F-8744-AE86-7AD4-9B1A77EC7F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32E477-42CC-94CA-C5D6-40534E1B4B46}"/>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8" name="Footer Placeholder 7">
            <a:extLst>
              <a:ext uri="{FF2B5EF4-FFF2-40B4-BE49-F238E27FC236}">
                <a16:creationId xmlns:a16="http://schemas.microsoft.com/office/drawing/2014/main" id="{B9F48F9E-996E-E28D-B047-52FECADD18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311AE7-AA1A-BEBE-EA70-B48741CE4BBB}"/>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411955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1FC1-49FA-F34D-3870-BBFFCF22A6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1138E2-E215-198A-72CF-BF5379759AC2}"/>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4" name="Footer Placeholder 3">
            <a:extLst>
              <a:ext uri="{FF2B5EF4-FFF2-40B4-BE49-F238E27FC236}">
                <a16:creationId xmlns:a16="http://schemas.microsoft.com/office/drawing/2014/main" id="{5DEEFD39-DBE1-867F-FD63-13EC08AD0B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616704-4EA5-1C78-FE60-A50F3972FF66}"/>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140527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05B8F-DA92-D92B-A4A2-622780AFDADE}"/>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3" name="Footer Placeholder 2">
            <a:extLst>
              <a:ext uri="{FF2B5EF4-FFF2-40B4-BE49-F238E27FC236}">
                <a16:creationId xmlns:a16="http://schemas.microsoft.com/office/drawing/2014/main" id="{AF484507-CF40-0748-1A67-345C2FCE58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59829E-0051-063C-D54F-EECC55091E65}"/>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131505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E4-B771-C68F-B89F-29BADE8C0A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8D1878-B048-2683-07AA-2623432BF2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0F777B-0BD8-543D-4543-8423AA9C65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7EF2C3-641E-A513-0FC1-03ACAFBED73A}"/>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6" name="Footer Placeholder 5">
            <a:extLst>
              <a:ext uri="{FF2B5EF4-FFF2-40B4-BE49-F238E27FC236}">
                <a16:creationId xmlns:a16="http://schemas.microsoft.com/office/drawing/2014/main" id="{3DFFCBD3-4892-A4F9-7CD1-555EB1D82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E444C-DAEE-B4B0-525C-1819A8374EF5}"/>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81574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D79E-7D30-91CC-CF3E-CE07950F0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509B4F-07A7-E7AA-7A56-D9116BBDB3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9A1403-A503-827E-B808-4C5E60CDA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B1622-1579-78D8-0141-9F7508868BB2}"/>
              </a:ext>
            </a:extLst>
          </p:cNvPr>
          <p:cNvSpPr>
            <a:spLocks noGrp="1"/>
          </p:cNvSpPr>
          <p:nvPr>
            <p:ph type="dt" sz="half" idx="10"/>
          </p:nvPr>
        </p:nvSpPr>
        <p:spPr/>
        <p:txBody>
          <a:bodyPr/>
          <a:lstStyle/>
          <a:p>
            <a:fld id="{84B23852-06DF-4F31-AD7E-6ED304C48254}" type="datetimeFigureOut">
              <a:rPr lang="en-US" smtClean="0"/>
              <a:t>6/14/2022</a:t>
            </a:fld>
            <a:endParaRPr lang="en-US"/>
          </a:p>
        </p:txBody>
      </p:sp>
      <p:sp>
        <p:nvSpPr>
          <p:cNvPr id="6" name="Footer Placeholder 5">
            <a:extLst>
              <a:ext uri="{FF2B5EF4-FFF2-40B4-BE49-F238E27FC236}">
                <a16:creationId xmlns:a16="http://schemas.microsoft.com/office/drawing/2014/main" id="{1B113470-02DA-3AAD-8A97-761479D67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FD9D9-CCCA-647B-3E47-7FE2E272EA68}"/>
              </a:ext>
            </a:extLst>
          </p:cNvPr>
          <p:cNvSpPr>
            <a:spLocks noGrp="1"/>
          </p:cNvSpPr>
          <p:nvPr>
            <p:ph type="sldNum" sz="quarter" idx="12"/>
          </p:nvPr>
        </p:nvSpPr>
        <p:spPr/>
        <p:txBody>
          <a:bodyPr/>
          <a:lstStyle/>
          <a:p>
            <a:fld id="{385E8C7F-74F9-44A1-AA95-415CEDEEB42A}" type="slidenum">
              <a:rPr lang="en-US" smtClean="0"/>
              <a:t>‹#›</a:t>
            </a:fld>
            <a:endParaRPr lang="en-US"/>
          </a:p>
        </p:txBody>
      </p:sp>
    </p:spTree>
    <p:extLst>
      <p:ext uri="{BB962C8B-B14F-4D97-AF65-F5344CB8AC3E}">
        <p14:creationId xmlns:p14="http://schemas.microsoft.com/office/powerpoint/2010/main" val="424881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472C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6D3335-93B9-EAC3-D445-DE5FBD193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A98581-2BA8-AF08-E5D2-5727AB4A2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696B7-88E6-DE70-B074-496E73DE64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23852-06DF-4F31-AD7E-6ED304C48254}" type="datetimeFigureOut">
              <a:rPr lang="en-US" smtClean="0"/>
              <a:t>6/14/2022</a:t>
            </a:fld>
            <a:endParaRPr lang="en-US"/>
          </a:p>
        </p:txBody>
      </p:sp>
      <p:sp>
        <p:nvSpPr>
          <p:cNvPr id="5" name="Footer Placeholder 4">
            <a:extLst>
              <a:ext uri="{FF2B5EF4-FFF2-40B4-BE49-F238E27FC236}">
                <a16:creationId xmlns:a16="http://schemas.microsoft.com/office/drawing/2014/main" id="{D41A9E92-B40E-1B56-8CEB-E67DC76C7D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F8EAED-5F5B-7D49-1FE5-78E536F7AE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E8C7F-74F9-44A1-AA95-415CEDEEB42A}" type="slidenum">
              <a:rPr lang="en-US" smtClean="0"/>
              <a:t>‹#›</a:t>
            </a:fld>
            <a:endParaRPr lang="en-US"/>
          </a:p>
        </p:txBody>
      </p:sp>
    </p:spTree>
    <p:extLst>
      <p:ext uri="{BB962C8B-B14F-4D97-AF65-F5344CB8AC3E}">
        <p14:creationId xmlns:p14="http://schemas.microsoft.com/office/powerpoint/2010/main" val="44099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E937C7-69B1-4564-9556-DC2825F3299E}"/>
              </a:ext>
            </a:extLst>
          </p:cNvPr>
          <p:cNvSpPr>
            <a:spLocks noGrp="1"/>
          </p:cNvSpPr>
          <p:nvPr>
            <p:ph type="ctrTitle"/>
          </p:nvPr>
        </p:nvSpPr>
        <p:spPr>
          <a:xfrm>
            <a:off x="1524000" y="1527311"/>
            <a:ext cx="9144000" cy="3005500"/>
          </a:xfrm>
        </p:spPr>
        <p:txBody>
          <a:bodyPr>
            <a:noAutofit/>
          </a:bodyPr>
          <a:lstStyle/>
          <a:p>
            <a:r>
              <a:rPr lang="en-US" sz="7200" dirty="0">
                <a:solidFill>
                  <a:schemeClr val="bg1"/>
                </a:solidFill>
                <a:effectLst>
                  <a:outerShdw blurRad="38100" dist="38100" dir="2700000" algn="tl">
                    <a:srgbClr val="000000">
                      <a:alpha val="43137"/>
                    </a:srgbClr>
                  </a:outerShdw>
                </a:effectLst>
              </a:rPr>
              <a:t>Combatting </a:t>
            </a:r>
            <a:br>
              <a:rPr lang="en-US" sz="7200" dirty="0">
                <a:solidFill>
                  <a:schemeClr val="bg1"/>
                </a:solidFill>
                <a:effectLst>
                  <a:outerShdw blurRad="38100" dist="38100" dir="2700000" algn="tl">
                    <a:srgbClr val="000000">
                      <a:alpha val="43137"/>
                    </a:srgbClr>
                  </a:outerShdw>
                </a:effectLst>
              </a:rPr>
            </a:br>
            <a:r>
              <a:rPr lang="en-US" sz="7200" dirty="0">
                <a:solidFill>
                  <a:schemeClr val="bg1"/>
                </a:solidFill>
                <a:effectLst>
                  <a:outerShdw blurRad="38100" dist="38100" dir="2700000" algn="tl">
                    <a:srgbClr val="000000">
                      <a:alpha val="43137"/>
                    </a:srgbClr>
                  </a:outerShdw>
                </a:effectLst>
              </a:rPr>
              <a:t>Low Self Esteem </a:t>
            </a:r>
            <a:br>
              <a:rPr lang="en-US" sz="7200" dirty="0">
                <a:solidFill>
                  <a:schemeClr val="bg1"/>
                </a:solidFill>
                <a:effectLst>
                  <a:outerShdw blurRad="38100" dist="38100" dir="2700000" algn="tl">
                    <a:srgbClr val="000000">
                      <a:alpha val="43137"/>
                    </a:srgbClr>
                  </a:outerShdw>
                </a:effectLst>
              </a:rPr>
            </a:br>
            <a:r>
              <a:rPr lang="en-US" sz="7200" dirty="0">
                <a:solidFill>
                  <a:schemeClr val="bg1"/>
                </a:solidFill>
                <a:effectLst>
                  <a:outerShdw blurRad="38100" dist="38100" dir="2700000" algn="tl">
                    <a:srgbClr val="000000">
                      <a:alpha val="43137"/>
                    </a:srgbClr>
                  </a:outerShdw>
                </a:effectLst>
              </a:rPr>
              <a:t>in Pastors</a:t>
            </a:r>
          </a:p>
        </p:txBody>
      </p:sp>
      <p:sp>
        <p:nvSpPr>
          <p:cNvPr id="5" name="Subtitle 4">
            <a:extLst>
              <a:ext uri="{FF2B5EF4-FFF2-40B4-BE49-F238E27FC236}">
                <a16:creationId xmlns:a16="http://schemas.microsoft.com/office/drawing/2014/main" id="{8A6E43F7-BA80-42C1-B6EE-6FABC845C844}"/>
              </a:ext>
            </a:extLst>
          </p:cNvPr>
          <p:cNvSpPr>
            <a:spLocks noGrp="1"/>
          </p:cNvSpPr>
          <p:nvPr>
            <p:ph type="subTitle" idx="1"/>
          </p:nvPr>
        </p:nvSpPr>
        <p:spPr>
          <a:xfrm>
            <a:off x="2294709" y="5623241"/>
            <a:ext cx="9144000" cy="1655762"/>
          </a:xfrm>
        </p:spPr>
        <p:txBody>
          <a:bodyPr>
            <a:normAutofit/>
          </a:bodyPr>
          <a:lstStyle/>
          <a:p>
            <a:pPr algn="r"/>
            <a:r>
              <a:rPr lang="en-US" sz="4400" i="1" dirty="0">
                <a:solidFill>
                  <a:srgbClr val="00B0F0"/>
                </a:solidFill>
                <a:effectLst>
                  <a:outerShdw blurRad="38100" dist="38100" dir="2700000" algn="tl">
                    <a:srgbClr val="000000">
                      <a:alpha val="43137"/>
                    </a:srgbClr>
                  </a:outerShdw>
                </a:effectLst>
              </a:rPr>
              <a:t>ralphmoore.net</a:t>
            </a:r>
          </a:p>
        </p:txBody>
      </p:sp>
    </p:spTree>
    <p:extLst>
      <p:ext uri="{BB962C8B-B14F-4D97-AF65-F5344CB8AC3E}">
        <p14:creationId xmlns:p14="http://schemas.microsoft.com/office/powerpoint/2010/main" val="27122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688F09B7-A878-0283-E453-E457B119BBE6}"/>
              </a:ext>
            </a:extLst>
          </p:cNvPr>
          <p:cNvSpPr/>
          <p:nvPr/>
        </p:nvSpPr>
        <p:spPr>
          <a:xfrm>
            <a:off x="1701209" y="2913321"/>
            <a:ext cx="9154633" cy="37851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A2B855C-BB6D-940C-AEA5-A09D7C805EE8}"/>
              </a:ext>
            </a:extLst>
          </p:cNvPr>
          <p:cNvSpPr/>
          <p:nvPr/>
        </p:nvSpPr>
        <p:spPr>
          <a:xfrm>
            <a:off x="7549116" y="1074328"/>
            <a:ext cx="3232298" cy="2009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620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79BAA8FA-D214-6771-7F1B-BDBCAC34295C}"/>
              </a:ext>
            </a:extLst>
          </p:cNvPr>
          <p:cNvSpPr/>
          <p:nvPr/>
        </p:nvSpPr>
        <p:spPr>
          <a:xfrm>
            <a:off x="1701209" y="2913321"/>
            <a:ext cx="9154633" cy="37851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5628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849C67C8-1503-5F5D-8CC7-51A4017F1885}"/>
              </a:ext>
            </a:extLst>
          </p:cNvPr>
          <p:cNvSpPr/>
          <p:nvPr/>
        </p:nvSpPr>
        <p:spPr>
          <a:xfrm>
            <a:off x="1701209" y="4742121"/>
            <a:ext cx="9154633" cy="1956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ED417A-428C-D33F-86B4-2638B8142FCB}"/>
              </a:ext>
            </a:extLst>
          </p:cNvPr>
          <p:cNvSpPr/>
          <p:nvPr/>
        </p:nvSpPr>
        <p:spPr>
          <a:xfrm>
            <a:off x="4662375" y="3041352"/>
            <a:ext cx="5828415" cy="2009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97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BCF84BE6-E33B-1399-8C30-CA238E4CFB75}"/>
              </a:ext>
            </a:extLst>
          </p:cNvPr>
          <p:cNvSpPr/>
          <p:nvPr/>
        </p:nvSpPr>
        <p:spPr>
          <a:xfrm>
            <a:off x="1701209" y="4742121"/>
            <a:ext cx="9154633" cy="1956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8A09CC-9EDB-8D70-6A24-6638DCEF25C7}"/>
              </a:ext>
            </a:extLst>
          </p:cNvPr>
          <p:cNvSpPr/>
          <p:nvPr/>
        </p:nvSpPr>
        <p:spPr>
          <a:xfrm>
            <a:off x="7495953" y="3041352"/>
            <a:ext cx="2994837" cy="2009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874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FD363260-A933-A8E9-8648-6E89E388050A}"/>
              </a:ext>
            </a:extLst>
          </p:cNvPr>
          <p:cNvSpPr/>
          <p:nvPr/>
        </p:nvSpPr>
        <p:spPr>
          <a:xfrm>
            <a:off x="1701209" y="4742121"/>
            <a:ext cx="9154633" cy="1956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7756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7D8AE265-1481-E295-6D03-3BAC6C3224F6}"/>
              </a:ext>
            </a:extLst>
          </p:cNvPr>
          <p:cNvSpPr/>
          <p:nvPr/>
        </p:nvSpPr>
        <p:spPr>
          <a:xfrm>
            <a:off x="4566682" y="4669293"/>
            <a:ext cx="5828415" cy="2009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04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E63AFEF3-1778-D7B2-0B10-22CEED973AFD}"/>
              </a:ext>
            </a:extLst>
          </p:cNvPr>
          <p:cNvSpPr/>
          <p:nvPr/>
        </p:nvSpPr>
        <p:spPr>
          <a:xfrm>
            <a:off x="7464056" y="4816549"/>
            <a:ext cx="2931041" cy="1861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5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27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695F-0B3B-844C-0A15-292BCED271BE}"/>
              </a:ext>
            </a:extLst>
          </p:cNvPr>
          <p:cNvSpPr>
            <a:spLocks noGrp="1"/>
          </p:cNvSpPr>
          <p:nvPr>
            <p:ph type="title"/>
          </p:nvPr>
        </p:nvSpPr>
        <p:spPr>
          <a:xfrm>
            <a:off x="838200" y="99311"/>
            <a:ext cx="10515600" cy="716423"/>
          </a:xfrm>
        </p:spPr>
        <p:txBody>
          <a:bodyPr/>
          <a:lstStyle/>
          <a:p>
            <a:pPr algn="ctr"/>
            <a:r>
              <a:rPr lang="en-US" dirty="0">
                <a:solidFill>
                  <a:schemeClr val="bg1"/>
                </a:solidFill>
                <a:effectLst>
                  <a:outerShdw blurRad="38100" dist="38100" dir="2700000" algn="tl">
                    <a:srgbClr val="000000">
                      <a:alpha val="43137"/>
                    </a:srgbClr>
                  </a:outerShdw>
                </a:effectLst>
              </a:rPr>
              <a:t>Self-Esteem Boosters</a:t>
            </a:r>
          </a:p>
        </p:txBody>
      </p:sp>
      <p:graphicFrame>
        <p:nvGraphicFramePr>
          <p:cNvPr id="5" name="Content Placeholder 2">
            <a:extLst>
              <a:ext uri="{FF2B5EF4-FFF2-40B4-BE49-F238E27FC236}">
                <a16:creationId xmlns:a16="http://schemas.microsoft.com/office/drawing/2014/main" id="{3BCFFFBE-2AFE-AD51-E992-66EBC825596A}"/>
              </a:ext>
            </a:extLst>
          </p:cNvPr>
          <p:cNvGraphicFramePr>
            <a:graphicFrameLocks noGrp="1"/>
          </p:cNvGraphicFramePr>
          <p:nvPr>
            <p:ph idx="1"/>
            <p:extLst>
              <p:ext uri="{D42A27DB-BD31-4B8C-83A1-F6EECF244321}">
                <p14:modId xmlns:p14="http://schemas.microsoft.com/office/powerpoint/2010/main" val="996135127"/>
              </p:ext>
            </p:extLst>
          </p:nvPr>
        </p:nvGraphicFramePr>
        <p:xfrm>
          <a:off x="322520" y="815735"/>
          <a:ext cx="11546959" cy="5565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371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2EC90A-E8B9-960C-89C9-574A915F83CC}"/>
              </a:ext>
            </a:extLst>
          </p:cNvPr>
          <p:cNvSpPr/>
          <p:nvPr/>
        </p:nvSpPr>
        <p:spPr>
          <a:xfrm>
            <a:off x="0" y="0"/>
            <a:ext cx="12192000" cy="124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DAA65-4129-F998-F1A6-F10E16BD7E51}"/>
              </a:ext>
            </a:extLst>
          </p:cNvPr>
          <p:cNvSpPr>
            <a:spLocks noGrp="1"/>
          </p:cNvSpPr>
          <p:nvPr>
            <p:ph type="title"/>
          </p:nvPr>
        </p:nvSpPr>
        <p:spPr>
          <a:xfrm>
            <a:off x="838200" y="365126"/>
            <a:ext cx="10515600" cy="793824"/>
          </a:xfrm>
        </p:spPr>
        <p:txBody>
          <a:bodyPr/>
          <a:lstStyle/>
          <a:p>
            <a:pPr algn="ctr"/>
            <a:r>
              <a:rPr lang="en-US" dirty="0">
                <a:solidFill>
                  <a:schemeClr val="bg1"/>
                </a:solidFill>
                <a:effectLst>
                  <a:outerShdw blurRad="38100" dist="38100" dir="2700000" algn="tl">
                    <a:srgbClr val="000000">
                      <a:alpha val="43137"/>
                    </a:srgbClr>
                  </a:outerShdw>
                </a:effectLst>
              </a:rPr>
              <a:t>Examining Self-Esteem In Light of Calling</a:t>
            </a:r>
          </a:p>
        </p:txBody>
      </p:sp>
      <p:sp>
        <p:nvSpPr>
          <p:cNvPr id="3" name="Content Placeholder 2">
            <a:extLst>
              <a:ext uri="{FF2B5EF4-FFF2-40B4-BE49-F238E27FC236}">
                <a16:creationId xmlns:a16="http://schemas.microsoft.com/office/drawing/2014/main" id="{1A96EE38-F737-74CC-7C1E-7B30B6503010}"/>
              </a:ext>
            </a:extLst>
          </p:cNvPr>
          <p:cNvSpPr>
            <a:spLocks noGrp="1"/>
          </p:cNvSpPr>
          <p:nvPr>
            <p:ph idx="1"/>
          </p:nvPr>
        </p:nvSpPr>
        <p:spPr>
          <a:xfrm>
            <a:off x="365050" y="1524076"/>
            <a:ext cx="11461899" cy="4968797"/>
          </a:xfrm>
        </p:spPr>
        <p:txBody>
          <a:bodyPr>
            <a:noAutofit/>
          </a:bodyPr>
          <a:lstStyle/>
          <a:p>
            <a:pPr marL="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you formed my inward parts; you knitted me together in my mother's womb. I praise you, for I am fearfully and wonderfully made. Wonderful are your works; my soul knows it very well. Psalm 139:13-14</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by the grace given to me I say to everyone among you not to think of himself more highly than he ought to think, but to think with sober judgment, each according to the measure of faith that God has assigned. Romans 12:3</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Thus says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“Let not the wise man boast in his wisdom, let not the mighty man boast in his might, let not the rich man boast in his riches, but let him who boasts boast in this, that he understands and knows me, that I am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who practices steadfast love, justice, and righteousness in the earth. For in these things I delight, declares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Jeremiah 9:23-24</a:t>
            </a:r>
          </a:p>
          <a:p>
            <a:pPr marL="0" marR="0">
              <a:lnSpc>
                <a:spcPct val="107000"/>
              </a:lnSpc>
              <a:spcBef>
                <a:spcPts val="0"/>
              </a:spcBef>
              <a:spcAft>
                <a:spcPts val="800"/>
              </a:spcAft>
            </a:pPr>
            <a:r>
              <a:rPr lang="en-US" sz="2100" b="0" i="0" dirty="0"/>
              <a:t>After this, Paul left Athens and went to Corinth. There he met a Jew named Aquila, a native of Pontus, who had recently come from Italy with his wife Priscilla, because Claudius had ordered all Jews to leave Rome. Paul went to see them, and because he was a tentmaker as they were, he stayed and worked with them. Acts 18:1-3</a:t>
            </a:r>
            <a:endParaRPr lang="en-US" sz="2100" dirty="0"/>
          </a:p>
        </p:txBody>
      </p:sp>
      <p:sp>
        <p:nvSpPr>
          <p:cNvPr id="6" name="Rectangle 5">
            <a:extLst>
              <a:ext uri="{FF2B5EF4-FFF2-40B4-BE49-F238E27FC236}">
                <a16:creationId xmlns:a16="http://schemas.microsoft.com/office/drawing/2014/main" id="{CAFCA3B9-2788-67EC-9CBA-884B836AC9C9}"/>
              </a:ext>
            </a:extLst>
          </p:cNvPr>
          <p:cNvSpPr/>
          <p:nvPr/>
        </p:nvSpPr>
        <p:spPr>
          <a:xfrm>
            <a:off x="180753" y="1524076"/>
            <a:ext cx="11823405" cy="4968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29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extLst>
              <p:ext uri="{D42A27DB-BD31-4B8C-83A1-F6EECF244321}">
                <p14:modId xmlns:p14="http://schemas.microsoft.com/office/powerpoint/2010/main" val="394505553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
        <p:nvSpPr>
          <p:cNvPr id="6" name="Rectangle 5">
            <a:extLst>
              <a:ext uri="{FF2B5EF4-FFF2-40B4-BE49-F238E27FC236}">
                <a16:creationId xmlns:a16="http://schemas.microsoft.com/office/drawing/2014/main" id="{BEA89C25-0932-8F01-5ECC-15DFFC769814}"/>
              </a:ext>
            </a:extLst>
          </p:cNvPr>
          <p:cNvSpPr/>
          <p:nvPr/>
        </p:nvSpPr>
        <p:spPr>
          <a:xfrm>
            <a:off x="5358809" y="786809"/>
            <a:ext cx="6613451" cy="5932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0947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2EC90A-E8B9-960C-89C9-574A915F83CC}"/>
              </a:ext>
            </a:extLst>
          </p:cNvPr>
          <p:cNvSpPr/>
          <p:nvPr/>
        </p:nvSpPr>
        <p:spPr>
          <a:xfrm>
            <a:off x="0" y="0"/>
            <a:ext cx="12192000" cy="124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DAA65-4129-F998-F1A6-F10E16BD7E51}"/>
              </a:ext>
            </a:extLst>
          </p:cNvPr>
          <p:cNvSpPr>
            <a:spLocks noGrp="1"/>
          </p:cNvSpPr>
          <p:nvPr>
            <p:ph type="title"/>
          </p:nvPr>
        </p:nvSpPr>
        <p:spPr>
          <a:xfrm>
            <a:off x="838200" y="365126"/>
            <a:ext cx="10515600" cy="793824"/>
          </a:xfrm>
        </p:spPr>
        <p:txBody>
          <a:bodyPr/>
          <a:lstStyle/>
          <a:p>
            <a:pPr algn="ctr"/>
            <a:r>
              <a:rPr lang="en-US" dirty="0">
                <a:solidFill>
                  <a:schemeClr val="bg1"/>
                </a:solidFill>
                <a:effectLst>
                  <a:outerShdw blurRad="38100" dist="38100" dir="2700000" algn="tl">
                    <a:srgbClr val="000000">
                      <a:alpha val="43137"/>
                    </a:srgbClr>
                  </a:outerShdw>
                </a:effectLst>
              </a:rPr>
              <a:t>Examining Self-Esteem In Light of Calling</a:t>
            </a:r>
          </a:p>
        </p:txBody>
      </p:sp>
      <p:sp>
        <p:nvSpPr>
          <p:cNvPr id="3" name="Content Placeholder 2">
            <a:extLst>
              <a:ext uri="{FF2B5EF4-FFF2-40B4-BE49-F238E27FC236}">
                <a16:creationId xmlns:a16="http://schemas.microsoft.com/office/drawing/2014/main" id="{1A96EE38-F737-74CC-7C1E-7B30B6503010}"/>
              </a:ext>
            </a:extLst>
          </p:cNvPr>
          <p:cNvSpPr>
            <a:spLocks noGrp="1"/>
          </p:cNvSpPr>
          <p:nvPr>
            <p:ph idx="1"/>
          </p:nvPr>
        </p:nvSpPr>
        <p:spPr>
          <a:xfrm>
            <a:off x="365050" y="1524076"/>
            <a:ext cx="11461899" cy="4968797"/>
          </a:xfrm>
        </p:spPr>
        <p:txBody>
          <a:bodyPr>
            <a:noAutofit/>
          </a:bodyPr>
          <a:lstStyle/>
          <a:p>
            <a:pPr marL="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you formed my inward parts; you knitted me together in my mother's womb. I praise you, for I am fearfully and wonderfully made. Wonderful are your works; my soul knows it very well. Psalm 139:13-14</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by the grace given to me I say to everyone among you not to think of himself more highly than he ought to think, but to think with sober judgment, each according to the measure of faith that God has assigned. Romans 12:3</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Thus says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“Let not the wise man boast in his wisdom, let not the mighty man boast in his might, let not the rich man boast in his riches, but let him who boasts boast in this, that he understands and knows me, that I am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who practices steadfast love, justice, and righteousness in the earth. For in these things I delight, declares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Jeremiah 9:23-24</a:t>
            </a:r>
          </a:p>
          <a:p>
            <a:pPr marL="0" marR="0">
              <a:lnSpc>
                <a:spcPct val="107000"/>
              </a:lnSpc>
              <a:spcBef>
                <a:spcPts val="0"/>
              </a:spcBef>
              <a:spcAft>
                <a:spcPts val="800"/>
              </a:spcAft>
            </a:pPr>
            <a:r>
              <a:rPr lang="en-US" sz="2100" b="0" i="0" dirty="0"/>
              <a:t>After this, Paul left Athens and went to Corinth. There he met a Jew named Aquila, a native of Pontus, who had recently come from Italy with his wife Priscilla, because Claudius had ordered all Jews to leave Rome. Paul went to see them, and because he was a tentmaker as they were, he stayed and worked with them. Acts 18:1-3</a:t>
            </a:r>
            <a:endParaRPr lang="en-US" sz="2100" dirty="0"/>
          </a:p>
        </p:txBody>
      </p:sp>
      <p:sp>
        <p:nvSpPr>
          <p:cNvPr id="6" name="Rectangle 5">
            <a:extLst>
              <a:ext uri="{FF2B5EF4-FFF2-40B4-BE49-F238E27FC236}">
                <a16:creationId xmlns:a16="http://schemas.microsoft.com/office/drawing/2014/main" id="{8682FD51-2E79-88A0-00E2-625403AED165}"/>
              </a:ext>
            </a:extLst>
          </p:cNvPr>
          <p:cNvSpPr/>
          <p:nvPr/>
        </p:nvSpPr>
        <p:spPr>
          <a:xfrm>
            <a:off x="180753" y="2254102"/>
            <a:ext cx="11823405" cy="42387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9042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2EC90A-E8B9-960C-89C9-574A915F83CC}"/>
              </a:ext>
            </a:extLst>
          </p:cNvPr>
          <p:cNvSpPr/>
          <p:nvPr/>
        </p:nvSpPr>
        <p:spPr>
          <a:xfrm>
            <a:off x="0" y="0"/>
            <a:ext cx="12192000" cy="124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DAA65-4129-F998-F1A6-F10E16BD7E51}"/>
              </a:ext>
            </a:extLst>
          </p:cNvPr>
          <p:cNvSpPr>
            <a:spLocks noGrp="1"/>
          </p:cNvSpPr>
          <p:nvPr>
            <p:ph type="title"/>
          </p:nvPr>
        </p:nvSpPr>
        <p:spPr>
          <a:xfrm>
            <a:off x="838200" y="365126"/>
            <a:ext cx="10515600" cy="793824"/>
          </a:xfrm>
        </p:spPr>
        <p:txBody>
          <a:bodyPr/>
          <a:lstStyle/>
          <a:p>
            <a:pPr algn="ctr"/>
            <a:r>
              <a:rPr lang="en-US" dirty="0">
                <a:solidFill>
                  <a:schemeClr val="bg1"/>
                </a:solidFill>
                <a:effectLst>
                  <a:outerShdw blurRad="38100" dist="38100" dir="2700000" algn="tl">
                    <a:srgbClr val="000000">
                      <a:alpha val="43137"/>
                    </a:srgbClr>
                  </a:outerShdw>
                </a:effectLst>
              </a:rPr>
              <a:t>Examining Self-Esteem In Light of Calling</a:t>
            </a:r>
          </a:p>
        </p:txBody>
      </p:sp>
      <p:sp>
        <p:nvSpPr>
          <p:cNvPr id="3" name="Content Placeholder 2">
            <a:extLst>
              <a:ext uri="{FF2B5EF4-FFF2-40B4-BE49-F238E27FC236}">
                <a16:creationId xmlns:a16="http://schemas.microsoft.com/office/drawing/2014/main" id="{1A96EE38-F737-74CC-7C1E-7B30B6503010}"/>
              </a:ext>
            </a:extLst>
          </p:cNvPr>
          <p:cNvSpPr>
            <a:spLocks noGrp="1"/>
          </p:cNvSpPr>
          <p:nvPr>
            <p:ph idx="1"/>
          </p:nvPr>
        </p:nvSpPr>
        <p:spPr>
          <a:xfrm>
            <a:off x="365050" y="1524076"/>
            <a:ext cx="11461899" cy="4968797"/>
          </a:xfrm>
        </p:spPr>
        <p:txBody>
          <a:bodyPr>
            <a:noAutofit/>
          </a:bodyPr>
          <a:lstStyle/>
          <a:p>
            <a:pPr marL="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you formed my inward parts; you knitted me together in my mother's womb. I praise you, for I am fearfully and wonderfully made. Wonderful are your works; my soul knows it very well. Psalm 139:13-14</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by the grace given to me I say to everyone among you not to think of himself more highly than he ought to think, but to think with sober judgment, each according to the measure of faith that God has assigned. Romans 12:3</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Thus says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“Let not the wise man boast in his wisdom, let not the mighty man boast in his might, let not the rich man boast in his riches, but let him who boasts boast in this, that he understands and knows me, that I am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who practices steadfast love, justice, and righteousness in the earth. For in these things I delight, declares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Jeremiah 9:23-24</a:t>
            </a:r>
          </a:p>
          <a:p>
            <a:pPr marL="0" marR="0">
              <a:lnSpc>
                <a:spcPct val="107000"/>
              </a:lnSpc>
              <a:spcBef>
                <a:spcPts val="0"/>
              </a:spcBef>
              <a:spcAft>
                <a:spcPts val="800"/>
              </a:spcAft>
            </a:pPr>
            <a:r>
              <a:rPr lang="en-US" sz="2100" b="0" i="0" dirty="0"/>
              <a:t>After this, Paul left Athens and went to Corinth. There he met a Jew named Aquila, a native of Pontus, who had recently come from Italy with his wife Priscilla, because Claudius had ordered all Jews to leave Rome. Paul went to see them, and because he was a tentmaker as they were, he stayed and worked with them. Acts 18:1-3</a:t>
            </a:r>
            <a:endParaRPr lang="en-US" sz="2100" dirty="0"/>
          </a:p>
        </p:txBody>
      </p:sp>
      <p:sp>
        <p:nvSpPr>
          <p:cNvPr id="6" name="Rectangle 5">
            <a:extLst>
              <a:ext uri="{FF2B5EF4-FFF2-40B4-BE49-F238E27FC236}">
                <a16:creationId xmlns:a16="http://schemas.microsoft.com/office/drawing/2014/main" id="{891BFA5D-D5F6-297D-D7A4-D5F57AA0AC58}"/>
              </a:ext>
            </a:extLst>
          </p:cNvPr>
          <p:cNvSpPr/>
          <p:nvPr/>
        </p:nvSpPr>
        <p:spPr>
          <a:xfrm>
            <a:off x="180753" y="3429000"/>
            <a:ext cx="11823405" cy="30638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671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2EC90A-E8B9-960C-89C9-574A915F83CC}"/>
              </a:ext>
            </a:extLst>
          </p:cNvPr>
          <p:cNvSpPr/>
          <p:nvPr/>
        </p:nvSpPr>
        <p:spPr>
          <a:xfrm>
            <a:off x="0" y="0"/>
            <a:ext cx="12192000" cy="124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DAA65-4129-F998-F1A6-F10E16BD7E51}"/>
              </a:ext>
            </a:extLst>
          </p:cNvPr>
          <p:cNvSpPr>
            <a:spLocks noGrp="1"/>
          </p:cNvSpPr>
          <p:nvPr>
            <p:ph type="title"/>
          </p:nvPr>
        </p:nvSpPr>
        <p:spPr>
          <a:xfrm>
            <a:off x="838200" y="365126"/>
            <a:ext cx="10515600" cy="793824"/>
          </a:xfrm>
        </p:spPr>
        <p:txBody>
          <a:bodyPr/>
          <a:lstStyle/>
          <a:p>
            <a:pPr algn="ctr"/>
            <a:r>
              <a:rPr lang="en-US" dirty="0">
                <a:solidFill>
                  <a:schemeClr val="bg1"/>
                </a:solidFill>
                <a:effectLst>
                  <a:outerShdw blurRad="38100" dist="38100" dir="2700000" algn="tl">
                    <a:srgbClr val="000000">
                      <a:alpha val="43137"/>
                    </a:srgbClr>
                  </a:outerShdw>
                </a:effectLst>
              </a:rPr>
              <a:t>Examining Self-Esteem In Light of Calling</a:t>
            </a:r>
          </a:p>
        </p:txBody>
      </p:sp>
      <p:sp>
        <p:nvSpPr>
          <p:cNvPr id="3" name="Content Placeholder 2">
            <a:extLst>
              <a:ext uri="{FF2B5EF4-FFF2-40B4-BE49-F238E27FC236}">
                <a16:creationId xmlns:a16="http://schemas.microsoft.com/office/drawing/2014/main" id="{1A96EE38-F737-74CC-7C1E-7B30B6503010}"/>
              </a:ext>
            </a:extLst>
          </p:cNvPr>
          <p:cNvSpPr>
            <a:spLocks noGrp="1"/>
          </p:cNvSpPr>
          <p:nvPr>
            <p:ph idx="1"/>
          </p:nvPr>
        </p:nvSpPr>
        <p:spPr>
          <a:xfrm>
            <a:off x="365050" y="1524076"/>
            <a:ext cx="11461899" cy="4968797"/>
          </a:xfrm>
        </p:spPr>
        <p:txBody>
          <a:bodyPr>
            <a:noAutofit/>
          </a:bodyPr>
          <a:lstStyle/>
          <a:p>
            <a:pPr marL="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you formed my inward parts; you knitted me together in my mother's womb. I praise you, for I am fearfully and wonderfully made. Wonderful are your works; my soul knows it very well. Psalm 139:13-14</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by the grace given to me I say to everyone among you not to think of himself more highly than he ought to think, but to think with sober judgment, each according to the measure of faith that God has assigned. Romans 12:3</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Thus says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“Let not the wise man boast in his wisdom, let not the mighty man boast in his might, let not the rich man boast in his riches, but let him who boasts boast in this, that he understands and knows me, that I am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who practices steadfast love, justice, and righteousness in the earth. For in these things I delight, declares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Jeremiah 9:23-24</a:t>
            </a:r>
          </a:p>
          <a:p>
            <a:pPr marL="0" marR="0">
              <a:lnSpc>
                <a:spcPct val="107000"/>
              </a:lnSpc>
              <a:spcBef>
                <a:spcPts val="0"/>
              </a:spcBef>
              <a:spcAft>
                <a:spcPts val="800"/>
              </a:spcAft>
            </a:pPr>
            <a:r>
              <a:rPr lang="en-US" sz="2100" b="0" i="0" dirty="0"/>
              <a:t>After this, Paul left Athens and went to Corinth. There he met a Jew named Aquila, a native of Pontus, who had recently come from Italy with his wife Priscilla, because Claudius had ordered all Jews to leave Rome. Paul went to see them, and because he was a tentmaker as they were, he stayed and worked with them. Acts 18:1-3</a:t>
            </a:r>
            <a:endParaRPr lang="en-US" sz="2100" dirty="0"/>
          </a:p>
        </p:txBody>
      </p:sp>
      <p:sp>
        <p:nvSpPr>
          <p:cNvPr id="6" name="Rectangle 5">
            <a:extLst>
              <a:ext uri="{FF2B5EF4-FFF2-40B4-BE49-F238E27FC236}">
                <a16:creationId xmlns:a16="http://schemas.microsoft.com/office/drawing/2014/main" id="{85E9D19E-D64E-C35D-C0EB-A844FA5E95B6}"/>
              </a:ext>
            </a:extLst>
          </p:cNvPr>
          <p:cNvSpPr/>
          <p:nvPr/>
        </p:nvSpPr>
        <p:spPr>
          <a:xfrm>
            <a:off x="180753" y="4933507"/>
            <a:ext cx="11823405" cy="15593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0148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2EC90A-E8B9-960C-89C9-574A915F83CC}"/>
              </a:ext>
            </a:extLst>
          </p:cNvPr>
          <p:cNvSpPr/>
          <p:nvPr/>
        </p:nvSpPr>
        <p:spPr>
          <a:xfrm>
            <a:off x="0" y="0"/>
            <a:ext cx="12192000" cy="124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DAA65-4129-F998-F1A6-F10E16BD7E51}"/>
              </a:ext>
            </a:extLst>
          </p:cNvPr>
          <p:cNvSpPr>
            <a:spLocks noGrp="1"/>
          </p:cNvSpPr>
          <p:nvPr>
            <p:ph type="title"/>
          </p:nvPr>
        </p:nvSpPr>
        <p:spPr>
          <a:xfrm>
            <a:off x="838200" y="365126"/>
            <a:ext cx="10515600" cy="793824"/>
          </a:xfrm>
        </p:spPr>
        <p:txBody>
          <a:bodyPr/>
          <a:lstStyle/>
          <a:p>
            <a:pPr algn="ctr"/>
            <a:r>
              <a:rPr lang="en-US" dirty="0">
                <a:solidFill>
                  <a:schemeClr val="bg1"/>
                </a:solidFill>
                <a:effectLst>
                  <a:outerShdw blurRad="38100" dist="38100" dir="2700000" algn="tl">
                    <a:srgbClr val="000000">
                      <a:alpha val="43137"/>
                    </a:srgbClr>
                  </a:outerShdw>
                </a:effectLst>
              </a:rPr>
              <a:t>Examining Self-Esteem In Light of Calling</a:t>
            </a:r>
          </a:p>
        </p:txBody>
      </p:sp>
      <p:sp>
        <p:nvSpPr>
          <p:cNvPr id="3" name="Content Placeholder 2">
            <a:extLst>
              <a:ext uri="{FF2B5EF4-FFF2-40B4-BE49-F238E27FC236}">
                <a16:creationId xmlns:a16="http://schemas.microsoft.com/office/drawing/2014/main" id="{1A96EE38-F737-74CC-7C1E-7B30B6503010}"/>
              </a:ext>
            </a:extLst>
          </p:cNvPr>
          <p:cNvSpPr>
            <a:spLocks noGrp="1"/>
          </p:cNvSpPr>
          <p:nvPr>
            <p:ph idx="1"/>
          </p:nvPr>
        </p:nvSpPr>
        <p:spPr>
          <a:xfrm>
            <a:off x="365050" y="1524076"/>
            <a:ext cx="11461899" cy="4968797"/>
          </a:xfrm>
        </p:spPr>
        <p:txBody>
          <a:bodyPr>
            <a:noAutofit/>
          </a:bodyPr>
          <a:lstStyle/>
          <a:p>
            <a:pPr marL="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you formed my inward parts; you knitted me together in my mother's womb. I praise you, for I am fearfully and wonderfully made. Wonderful are your works; my soul knows it very well. Psalm 139:13-14</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For by the grace given to me I say to everyone among you not to think of himself more highly than he ought to think, but to think with sober judgment, each according to the measure of faith that God has assigned. Romans 12:3</a:t>
            </a:r>
          </a:p>
          <a:p>
            <a:pPr marL="0" marR="0">
              <a:lnSpc>
                <a:spcPct val="107000"/>
              </a:lnSpc>
              <a:spcBef>
                <a:spcPts val="0"/>
              </a:spcBef>
              <a:spcAft>
                <a:spcPts val="800"/>
              </a:spcAft>
            </a:pPr>
            <a:r>
              <a:rPr lang="en-US" sz="2100" dirty="0">
                <a:ea typeface="Times New Roman" panose="02020603050405020304" pitchFamily="18" charset="0"/>
                <a:cs typeface="Times New Roman" panose="02020603050405020304" pitchFamily="18" charset="0"/>
              </a:rPr>
              <a:t>Thus says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“Let not the wise man boast in his wisdom, let not the mighty man boast in his might, let not the rich man boast in his riches, but let him who boasts boast in this, that he understands and knows me, that I am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who practices steadfast love, justice, and righteousness in the earth. For in these things I delight, declares the </a:t>
            </a:r>
            <a:r>
              <a:rPr lang="en-US" sz="2100" cap="small" dirty="0">
                <a:ea typeface="Times New Roman" panose="02020603050405020304" pitchFamily="18" charset="0"/>
                <a:cs typeface="Times New Roman" panose="02020603050405020304" pitchFamily="18" charset="0"/>
              </a:rPr>
              <a:t>Lord</a:t>
            </a:r>
            <a:r>
              <a:rPr lang="en-US" sz="2100" dirty="0">
                <a:ea typeface="Times New Roman" panose="02020603050405020304" pitchFamily="18" charset="0"/>
                <a:cs typeface="Times New Roman" panose="02020603050405020304" pitchFamily="18" charset="0"/>
              </a:rPr>
              <a:t>.” Jeremiah 9:23-24</a:t>
            </a:r>
          </a:p>
          <a:p>
            <a:pPr marL="0" marR="0">
              <a:lnSpc>
                <a:spcPct val="107000"/>
              </a:lnSpc>
              <a:spcBef>
                <a:spcPts val="0"/>
              </a:spcBef>
              <a:spcAft>
                <a:spcPts val="800"/>
              </a:spcAft>
            </a:pPr>
            <a:r>
              <a:rPr lang="en-US" sz="2100" b="0" i="0" dirty="0"/>
              <a:t>After this, Paul left Athens and went to Corinth. There he met a Jew named Aquila, a native of Pontus, who had recently come from Italy with his wife Priscilla, because Claudius had ordered all Jews to leave Rome. Paul went to see them, and because he was a tentmaker as they were, he stayed and worked with them. Acts 18:1-3</a:t>
            </a:r>
            <a:endParaRPr lang="en-US" sz="2100" dirty="0"/>
          </a:p>
        </p:txBody>
      </p:sp>
    </p:spTree>
    <p:extLst>
      <p:ext uri="{BB962C8B-B14F-4D97-AF65-F5344CB8AC3E}">
        <p14:creationId xmlns:p14="http://schemas.microsoft.com/office/powerpoint/2010/main" val="136996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
        <p:nvSpPr>
          <p:cNvPr id="6" name="Rectangle 5">
            <a:extLst>
              <a:ext uri="{FF2B5EF4-FFF2-40B4-BE49-F238E27FC236}">
                <a16:creationId xmlns:a16="http://schemas.microsoft.com/office/drawing/2014/main" id="{8D814981-F5FD-CC8E-5E0C-72102E7E8DE5}"/>
              </a:ext>
            </a:extLst>
          </p:cNvPr>
          <p:cNvSpPr/>
          <p:nvPr/>
        </p:nvSpPr>
        <p:spPr>
          <a:xfrm>
            <a:off x="5358809" y="1977656"/>
            <a:ext cx="6613451" cy="3955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406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
        <p:nvSpPr>
          <p:cNvPr id="6" name="Rectangle 5">
            <a:extLst>
              <a:ext uri="{FF2B5EF4-FFF2-40B4-BE49-F238E27FC236}">
                <a16:creationId xmlns:a16="http://schemas.microsoft.com/office/drawing/2014/main" id="{A23D8A87-7EB1-315D-571F-A13C42FBC64A}"/>
              </a:ext>
            </a:extLst>
          </p:cNvPr>
          <p:cNvSpPr/>
          <p:nvPr/>
        </p:nvSpPr>
        <p:spPr>
          <a:xfrm>
            <a:off x="5358809" y="2945218"/>
            <a:ext cx="6613451" cy="29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77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
        <p:nvSpPr>
          <p:cNvPr id="6" name="Rectangle 5">
            <a:extLst>
              <a:ext uri="{FF2B5EF4-FFF2-40B4-BE49-F238E27FC236}">
                <a16:creationId xmlns:a16="http://schemas.microsoft.com/office/drawing/2014/main" id="{386340B2-0DB8-3470-D648-88BA59BC9B27}"/>
              </a:ext>
            </a:extLst>
          </p:cNvPr>
          <p:cNvSpPr/>
          <p:nvPr/>
        </p:nvSpPr>
        <p:spPr>
          <a:xfrm>
            <a:off x="5358809" y="3827721"/>
            <a:ext cx="6613451" cy="21052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525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
        <p:nvSpPr>
          <p:cNvPr id="6" name="Rectangle 5">
            <a:extLst>
              <a:ext uri="{FF2B5EF4-FFF2-40B4-BE49-F238E27FC236}">
                <a16:creationId xmlns:a16="http://schemas.microsoft.com/office/drawing/2014/main" id="{0984AB61-DE17-7028-6B35-D1690F1E43D4}"/>
              </a:ext>
            </a:extLst>
          </p:cNvPr>
          <p:cNvSpPr/>
          <p:nvPr/>
        </p:nvSpPr>
        <p:spPr>
          <a:xfrm>
            <a:off x="5358809" y="4710223"/>
            <a:ext cx="6613451" cy="1222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684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4AD36-055F-DF3F-7BA5-C972374FB30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outerShdw blurRad="38100" dist="38100" dir="2700000" algn="tl">
                    <a:srgbClr val="000000">
                      <a:alpha val="43137"/>
                    </a:srgbClr>
                  </a:outerShdw>
                </a:effectLst>
              </a:rPr>
              <a:t>Why Low Pastoral Self-Esteem?</a:t>
            </a:r>
          </a:p>
        </p:txBody>
      </p:sp>
      <p:graphicFrame>
        <p:nvGraphicFramePr>
          <p:cNvPr id="5" name="Content Placeholder 2">
            <a:extLst>
              <a:ext uri="{FF2B5EF4-FFF2-40B4-BE49-F238E27FC236}">
                <a16:creationId xmlns:a16="http://schemas.microsoft.com/office/drawing/2014/main" id="{C050128D-58CB-5DF1-8F8A-C2C7959A358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624F6F0-09EC-3422-3CAD-3D1179D3D18D}"/>
              </a:ext>
            </a:extLst>
          </p:cNvPr>
          <p:cNvSpPr txBox="1"/>
          <p:nvPr/>
        </p:nvSpPr>
        <p:spPr>
          <a:xfrm>
            <a:off x="6400800" y="6125080"/>
            <a:ext cx="5266459" cy="369332"/>
          </a:xfrm>
          <a:prstGeom prst="rect">
            <a:avLst/>
          </a:prstGeom>
          <a:noFill/>
        </p:spPr>
        <p:txBody>
          <a:bodyPr wrap="square" rtlCol="0">
            <a:spAutoFit/>
          </a:bodyPr>
          <a:lstStyle/>
          <a:p>
            <a:pPr algn="r"/>
            <a:r>
              <a:rPr lang="en-US" i="1" dirty="0"/>
              <a:t>Hartford Institute for Religious Research</a:t>
            </a:r>
          </a:p>
        </p:txBody>
      </p:sp>
    </p:spTree>
    <p:extLst>
      <p:ext uri="{BB962C8B-B14F-4D97-AF65-F5344CB8AC3E}">
        <p14:creationId xmlns:p14="http://schemas.microsoft.com/office/powerpoint/2010/main" val="2651924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extLst>
              <p:ext uri="{D42A27DB-BD31-4B8C-83A1-F6EECF244321}">
                <p14:modId xmlns:p14="http://schemas.microsoft.com/office/powerpoint/2010/main" val="1084480649"/>
              </p:ext>
            </p:extLst>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48B23923-5716-4B08-0DDE-A711AD4E926D}"/>
              </a:ext>
            </a:extLst>
          </p:cNvPr>
          <p:cNvSpPr/>
          <p:nvPr/>
        </p:nvSpPr>
        <p:spPr>
          <a:xfrm>
            <a:off x="1701209" y="1169581"/>
            <a:ext cx="9154633" cy="55289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113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7675-6544-4473-8B8A-FFA69708B3A3}"/>
              </a:ext>
            </a:extLst>
          </p:cNvPr>
          <p:cNvSpPr>
            <a:spLocks noGrp="1"/>
          </p:cNvSpPr>
          <p:nvPr>
            <p:ph type="title"/>
          </p:nvPr>
        </p:nvSpPr>
        <p:spPr>
          <a:xfrm>
            <a:off x="838200" y="393291"/>
            <a:ext cx="10515600" cy="681037"/>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Factors Influencing Negative Self-Esteem</a:t>
            </a:r>
          </a:p>
        </p:txBody>
      </p:sp>
      <p:graphicFrame>
        <p:nvGraphicFramePr>
          <p:cNvPr id="5" name="Content Placeholder 2">
            <a:extLst>
              <a:ext uri="{FF2B5EF4-FFF2-40B4-BE49-F238E27FC236}">
                <a16:creationId xmlns:a16="http://schemas.microsoft.com/office/drawing/2014/main" id="{D760196B-6BB8-2AA0-F636-F261B7016E28}"/>
              </a:ext>
            </a:extLst>
          </p:cNvPr>
          <p:cNvGraphicFramePr>
            <a:graphicFrameLocks noGrp="1"/>
          </p:cNvGraphicFramePr>
          <p:nvPr>
            <p:ph idx="1"/>
          </p:nvPr>
        </p:nvGraphicFramePr>
        <p:xfrm>
          <a:off x="838200" y="1288026"/>
          <a:ext cx="10515600"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2EF90EF8-E765-4562-A549-62E79E8C7344}"/>
              </a:ext>
            </a:extLst>
          </p:cNvPr>
          <p:cNvSpPr/>
          <p:nvPr/>
        </p:nvSpPr>
        <p:spPr>
          <a:xfrm>
            <a:off x="1701209" y="2913321"/>
            <a:ext cx="9154633" cy="37851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BA760AE-08B6-B876-E719-1FC5E97CB08A}"/>
              </a:ext>
            </a:extLst>
          </p:cNvPr>
          <p:cNvSpPr/>
          <p:nvPr/>
        </p:nvSpPr>
        <p:spPr>
          <a:xfrm>
            <a:off x="4667693" y="1074328"/>
            <a:ext cx="6113721" cy="2009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838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2743</Words>
  <Application>Microsoft Office PowerPoint</Application>
  <PresentationFormat>Widescreen</PresentationFormat>
  <Paragraphs>180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Combatting  Low Self Esteem  in Pastors</vt:lpstr>
      <vt:lpstr>Why Low Pastoral Self-Esteem?</vt:lpstr>
      <vt:lpstr>Why Low Pastoral Self-Esteem?</vt:lpstr>
      <vt:lpstr>Why Low Pastoral Self-Esteem?</vt:lpstr>
      <vt:lpstr>Why Low Pastoral Self-Esteem?</vt:lpstr>
      <vt:lpstr>Why Low Pastoral Self-Esteem?</vt:lpstr>
      <vt:lpstr>Why Low Pastoral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Factors Influencing Negative Self-Esteem</vt:lpstr>
      <vt:lpstr>Self-Esteem Boosters</vt:lpstr>
      <vt:lpstr>Examining Self-Esteem In Light of Calling</vt:lpstr>
      <vt:lpstr>Examining Self-Esteem In Light of Calling</vt:lpstr>
      <vt:lpstr>Examining Self-Esteem In Light of Calling</vt:lpstr>
      <vt:lpstr>Examining Self-Esteem In Light of Calling</vt:lpstr>
      <vt:lpstr>Examining Self-Esteem In Light of Calling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C4S2 Disappointment/Low Self Esteem</dc:title>
  <dc:creator>Ralph Moore</dc:creator>
  <cp:lastModifiedBy>Ralph Moore</cp:lastModifiedBy>
  <cp:revision>8</cp:revision>
  <cp:lastPrinted>2022-06-13T16:06:24Z</cp:lastPrinted>
  <dcterms:created xsi:type="dcterms:W3CDTF">2022-06-02T02:15:41Z</dcterms:created>
  <dcterms:modified xsi:type="dcterms:W3CDTF">2022-06-15T02:01:56Z</dcterms:modified>
</cp:coreProperties>
</file>