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8" r:id="rId3"/>
    <p:sldId id="264" r:id="rId4"/>
    <p:sldId id="260" r:id="rId5"/>
    <p:sldId id="261" r:id="rId6"/>
    <p:sldId id="263" r:id="rId7"/>
    <p:sldId id="262" r:id="rId8"/>
    <p:sldId id="257" r:id="rId9"/>
    <p:sldId id="259" r:id="rId10"/>
    <p:sldId id="265" r:id="rId11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92828"/>
    <a:srgbClr val="3178B3"/>
    <a:srgbClr val="AF1E1E"/>
    <a:srgbClr val="D26E3E"/>
    <a:srgbClr val="B84343"/>
    <a:srgbClr val="D0242C"/>
    <a:srgbClr val="50BBA4"/>
    <a:srgbClr val="D45F59"/>
    <a:srgbClr val="DC8640"/>
    <a:srgbClr val="F3B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5" autoAdjust="0"/>
    <p:restoredTop sz="99855" autoAdjust="0"/>
  </p:normalViewPr>
  <p:slideViewPr>
    <p:cSldViewPr snapToGrid="0" snapToObjects="1">
      <p:cViewPr>
        <p:scale>
          <a:sx n="135" d="100"/>
          <a:sy n="135" d="100"/>
        </p:scale>
        <p:origin x="-1008" y="-3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455349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ts val="3500"/>
              </a:lnSpc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 Book"/>
                <a:cs typeface="Gotham Book"/>
              </a:rPr>
              <a:t>SET SOCIAL MEDIA</a:t>
            </a:r>
            <a:endParaRPr lang="en-US" sz="2400" dirty="0" smtClean="0">
              <a:solidFill>
                <a:srgbClr val="2B2D2C"/>
              </a:solidFill>
              <a:latin typeface="Gotham Book"/>
              <a:cs typeface="Gotham Book"/>
            </a:endParaRPr>
          </a:p>
          <a:p>
            <a:pPr marL="0" indent="0" algn="ctr">
              <a:lnSpc>
                <a:spcPts val="2000"/>
              </a:lnSpc>
              <a:buNone/>
            </a:pPr>
            <a:r>
              <a:rPr lang="en-US" sz="3600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goals</a:t>
            </a:r>
            <a:endParaRPr lang="en-US" sz="40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700255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95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5 Goal Categories for Social Media</a:t>
            </a:r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>
            <a:off x="3207927" y="1696374"/>
            <a:ext cx="2474148" cy="2386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+mj-lt"/>
              <a:buAutoNum type="arabicParenR"/>
            </a:pPr>
            <a:r>
              <a:rPr lang="en-US" dirty="0" smtClean="0">
                <a:latin typeface="Gotham Book"/>
                <a:cs typeface="Gotham Book"/>
              </a:rPr>
              <a:t>Content</a:t>
            </a:r>
          </a:p>
          <a:p>
            <a:pPr marL="342900" indent="-34290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+mj-lt"/>
              <a:buAutoNum type="arabicParenR"/>
            </a:pPr>
            <a:r>
              <a:rPr lang="en-US" dirty="0" smtClean="0">
                <a:latin typeface="Gotham Book"/>
                <a:cs typeface="Gotham Book"/>
              </a:rPr>
              <a:t>Followers</a:t>
            </a:r>
          </a:p>
          <a:p>
            <a:pPr marL="342900" indent="-34290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+mj-lt"/>
              <a:buAutoNum type="arabicParenR"/>
            </a:pPr>
            <a:r>
              <a:rPr lang="en-US" dirty="0" smtClean="0">
                <a:latin typeface="Gotham Book"/>
                <a:cs typeface="Gotham Book"/>
              </a:rPr>
              <a:t>Traffic</a:t>
            </a:r>
          </a:p>
          <a:p>
            <a:pPr marL="342900" indent="-34290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+mj-lt"/>
              <a:buAutoNum type="arabicParenR"/>
            </a:pPr>
            <a:r>
              <a:rPr lang="en-US" dirty="0" smtClean="0">
                <a:latin typeface="Gotham Book"/>
                <a:cs typeface="Gotham Book"/>
              </a:rPr>
              <a:t>Subscribers</a:t>
            </a:r>
          </a:p>
          <a:p>
            <a:pPr marL="342900" indent="-34290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+mj-lt"/>
              <a:buAutoNum type="arabicParenR"/>
            </a:pPr>
            <a:r>
              <a:rPr lang="en-US" dirty="0" smtClean="0">
                <a:latin typeface="Gotham Book"/>
                <a:cs typeface="Gotham Book"/>
              </a:rPr>
              <a:t>Sales</a:t>
            </a:r>
            <a:endParaRPr lang="en-US" dirty="0"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337435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you on social media?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621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</a:t>
            </a:r>
            <a:r>
              <a:rPr lang="en-US" b="1" dirty="0" smtClean="0"/>
              <a:t>you </a:t>
            </a:r>
            <a:r>
              <a:rPr lang="en-US" b="1" dirty="0" smtClean="0"/>
              <a:t>on social media?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77999" y="1612149"/>
            <a:ext cx="556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otham Book"/>
                <a:cs typeface="Gotham Book"/>
              </a:rPr>
              <a:t>To get </a:t>
            </a:r>
            <a:r>
              <a:rPr lang="en-US" dirty="0">
                <a:latin typeface="Gotham Book"/>
                <a:cs typeface="Gotham Book"/>
              </a:rPr>
              <a:t>more leads, subscribers and sales. </a:t>
            </a:r>
          </a:p>
        </p:txBody>
      </p:sp>
    </p:spTree>
    <p:extLst>
      <p:ext uri="{BB962C8B-B14F-4D97-AF65-F5344CB8AC3E}">
        <p14:creationId xmlns:p14="http://schemas.microsoft.com/office/powerpoint/2010/main" val="235019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you on social media?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78000" y="2157336"/>
            <a:ext cx="6237111" cy="796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 smtClean="0">
                <a:latin typeface="Gotham Book"/>
                <a:cs typeface="Gotham Book"/>
              </a:rPr>
              <a:t>Work backward </a:t>
            </a:r>
            <a:r>
              <a:rPr lang="en-US" dirty="0">
                <a:latin typeface="Gotham Book"/>
                <a:cs typeface="Gotham Book"/>
              </a:rPr>
              <a:t>and create short-term goals to achieve them</a:t>
            </a:r>
            <a:r>
              <a:rPr lang="en-US" dirty="0" smtClean="0">
                <a:latin typeface="Gotham Book"/>
                <a:cs typeface="Gotham Book"/>
              </a:rPr>
              <a:t>.</a:t>
            </a:r>
            <a:endParaRPr lang="en-US" dirty="0">
              <a:latin typeface="Gotham Book"/>
              <a:cs typeface="Gotham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7999" y="1612149"/>
            <a:ext cx="556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otham Book"/>
                <a:cs typeface="Gotham Book"/>
              </a:rPr>
              <a:t>To get </a:t>
            </a:r>
            <a:r>
              <a:rPr lang="en-US" dirty="0">
                <a:latin typeface="Gotham Book"/>
                <a:cs typeface="Gotham Book"/>
              </a:rPr>
              <a:t>more leads, subscribers and sales. </a:t>
            </a:r>
          </a:p>
        </p:txBody>
      </p:sp>
    </p:spTree>
    <p:extLst>
      <p:ext uri="{BB962C8B-B14F-4D97-AF65-F5344CB8AC3E}">
        <p14:creationId xmlns:p14="http://schemas.microsoft.com/office/powerpoint/2010/main" val="2147974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you on social media?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78000" y="2157336"/>
            <a:ext cx="6237111" cy="1284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 smtClean="0">
                <a:latin typeface="Gotham Book"/>
                <a:cs typeface="Gotham Book"/>
              </a:rPr>
              <a:t>Work backward </a:t>
            </a:r>
            <a:r>
              <a:rPr lang="en-US" dirty="0">
                <a:latin typeface="Gotham Book"/>
                <a:cs typeface="Gotham Book"/>
              </a:rPr>
              <a:t>and create short-term goals to achieve them.</a:t>
            </a: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Start small and be </a:t>
            </a:r>
            <a:r>
              <a:rPr lang="en-US" dirty="0" smtClean="0">
                <a:latin typeface="Gotham Book"/>
                <a:cs typeface="Gotham Book"/>
              </a:rPr>
              <a:t>specific.</a:t>
            </a:r>
            <a:endParaRPr lang="en-US" dirty="0">
              <a:latin typeface="Gotham Book"/>
              <a:cs typeface="Gotham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7999" y="1612149"/>
            <a:ext cx="556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otham Book"/>
                <a:cs typeface="Gotham Book"/>
              </a:rPr>
              <a:t>To get </a:t>
            </a:r>
            <a:r>
              <a:rPr lang="en-US" dirty="0">
                <a:latin typeface="Gotham Book"/>
                <a:cs typeface="Gotham Book"/>
              </a:rPr>
              <a:t>more leads, subscribers and sales. </a:t>
            </a:r>
          </a:p>
        </p:txBody>
      </p:sp>
    </p:spTree>
    <p:extLst>
      <p:ext uri="{BB962C8B-B14F-4D97-AF65-F5344CB8AC3E}">
        <p14:creationId xmlns:p14="http://schemas.microsoft.com/office/powerpoint/2010/main" val="260519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you on social media?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78000" y="2157336"/>
            <a:ext cx="6237111" cy="1771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 smtClean="0">
                <a:latin typeface="Gotham Book"/>
                <a:cs typeface="Gotham Book"/>
              </a:rPr>
              <a:t>Work backward </a:t>
            </a:r>
            <a:r>
              <a:rPr lang="en-US" dirty="0">
                <a:latin typeface="Gotham Book"/>
                <a:cs typeface="Gotham Book"/>
              </a:rPr>
              <a:t>and create short-term goals to achieve them.</a:t>
            </a: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Start small and be </a:t>
            </a:r>
            <a:r>
              <a:rPr lang="en-US" dirty="0" smtClean="0">
                <a:latin typeface="Gotham Book"/>
                <a:cs typeface="Gotham Book"/>
              </a:rPr>
              <a:t>specific.</a:t>
            </a:r>
            <a:endParaRPr lang="en-US" dirty="0">
              <a:latin typeface="Gotham Book"/>
              <a:cs typeface="Gotham Book"/>
            </a:endParaRP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Set a realistic time </a:t>
            </a:r>
            <a:r>
              <a:rPr lang="en-US" dirty="0" smtClean="0">
                <a:latin typeface="Gotham Book"/>
                <a:cs typeface="Gotham Book"/>
              </a:rPr>
              <a:t>frame.</a:t>
            </a:r>
            <a:endParaRPr lang="en-US" dirty="0">
              <a:latin typeface="Gotham Book"/>
              <a:cs typeface="Gotham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7999" y="1612149"/>
            <a:ext cx="556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otham Book"/>
                <a:cs typeface="Gotham Book"/>
              </a:rPr>
              <a:t>To get </a:t>
            </a:r>
            <a:r>
              <a:rPr lang="en-US" dirty="0">
                <a:latin typeface="Gotham Book"/>
                <a:cs typeface="Gotham Book"/>
              </a:rPr>
              <a:t>more leads, subscribers and sales. </a:t>
            </a:r>
          </a:p>
        </p:txBody>
      </p:sp>
    </p:spTree>
    <p:extLst>
      <p:ext uri="{BB962C8B-B14F-4D97-AF65-F5344CB8AC3E}">
        <p14:creationId xmlns:p14="http://schemas.microsoft.com/office/powerpoint/2010/main" val="551877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are you on social media?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778000" y="2157336"/>
            <a:ext cx="6237111" cy="2258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 smtClean="0">
                <a:latin typeface="Gotham Book"/>
                <a:cs typeface="Gotham Book"/>
              </a:rPr>
              <a:t>Work backward </a:t>
            </a:r>
            <a:r>
              <a:rPr lang="en-US" dirty="0">
                <a:latin typeface="Gotham Book"/>
                <a:cs typeface="Gotham Book"/>
              </a:rPr>
              <a:t>and create short-term goals to achieve them.</a:t>
            </a: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Start small and be </a:t>
            </a:r>
            <a:r>
              <a:rPr lang="en-US" dirty="0" smtClean="0">
                <a:latin typeface="Gotham Book"/>
                <a:cs typeface="Gotham Book"/>
              </a:rPr>
              <a:t>specific.</a:t>
            </a:r>
            <a:endParaRPr lang="en-US" dirty="0">
              <a:latin typeface="Gotham Book"/>
              <a:cs typeface="Gotham Book"/>
            </a:endParaRP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Set a realistic time </a:t>
            </a:r>
            <a:r>
              <a:rPr lang="en-US" dirty="0" smtClean="0">
                <a:latin typeface="Gotham Book"/>
                <a:cs typeface="Gotham Book"/>
              </a:rPr>
              <a:t>frame.</a:t>
            </a:r>
            <a:endParaRPr lang="en-US" dirty="0">
              <a:latin typeface="Gotham Book"/>
              <a:cs typeface="Gotham Book"/>
            </a:endParaRPr>
          </a:p>
          <a:p>
            <a:pPr marL="285750" indent="-285750">
              <a:lnSpc>
                <a:spcPts val="2800"/>
              </a:lnSpc>
              <a:spcAft>
                <a:spcPts val="1000"/>
              </a:spcAft>
              <a:buClr>
                <a:srgbClr val="B84343"/>
              </a:buClr>
              <a:buFont typeface="Wingdings" charset="2"/>
              <a:buChar char="§"/>
            </a:pPr>
            <a:r>
              <a:rPr lang="en-US" dirty="0">
                <a:latin typeface="Gotham Book"/>
                <a:cs typeface="Gotham Book"/>
              </a:rPr>
              <a:t>Track your </a:t>
            </a:r>
            <a:r>
              <a:rPr lang="en-US" dirty="0" smtClean="0">
                <a:latin typeface="Gotham Book"/>
                <a:cs typeface="Gotham Book"/>
              </a:rPr>
              <a:t>growth.</a:t>
            </a:r>
            <a:endParaRPr lang="en-US" dirty="0">
              <a:latin typeface="Gotham Book"/>
              <a:cs typeface="Gotham Boo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7999" y="1612149"/>
            <a:ext cx="556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otham Book"/>
                <a:cs typeface="Gotham Book"/>
              </a:rPr>
              <a:t>To get </a:t>
            </a:r>
            <a:r>
              <a:rPr lang="en-US" dirty="0">
                <a:latin typeface="Gotham Book"/>
                <a:cs typeface="Gotham Book"/>
              </a:rPr>
              <a:t>more leads, subscribers and sales. </a:t>
            </a:r>
          </a:p>
        </p:txBody>
      </p:sp>
    </p:spTree>
    <p:extLst>
      <p:ext uri="{BB962C8B-B14F-4D97-AF65-F5344CB8AC3E}">
        <p14:creationId xmlns:p14="http://schemas.microsoft.com/office/powerpoint/2010/main" val="104510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1861"/>
            <a:ext cx="7886700" cy="595917"/>
          </a:xfrm>
        </p:spPr>
        <p:txBody>
          <a:bodyPr/>
          <a:lstStyle/>
          <a:p>
            <a:r>
              <a:rPr lang="en-US" b="1" dirty="0" smtClean="0"/>
              <a:t>Goal Categories</a:t>
            </a:r>
            <a:endParaRPr lang="en-US" b="1" dirty="0"/>
          </a:p>
        </p:txBody>
      </p:sp>
      <p:pic>
        <p:nvPicPr>
          <p:cNvPr id="40" name="Picture 39" descr="bucke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58" y="2559624"/>
            <a:ext cx="1756959" cy="2109611"/>
          </a:xfrm>
          <a:prstGeom prst="rect">
            <a:avLst/>
          </a:prstGeom>
        </p:spPr>
      </p:pic>
      <p:pic>
        <p:nvPicPr>
          <p:cNvPr id="41" name="Picture 40" descr="bucket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774" y="2559624"/>
            <a:ext cx="1756959" cy="2109611"/>
          </a:xfrm>
          <a:prstGeom prst="rect">
            <a:avLst/>
          </a:prstGeom>
        </p:spPr>
      </p:pic>
      <p:pic>
        <p:nvPicPr>
          <p:cNvPr id="42" name="Picture 41" descr="bucket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990" y="2559624"/>
            <a:ext cx="1756959" cy="2109611"/>
          </a:xfrm>
          <a:prstGeom prst="rect">
            <a:avLst/>
          </a:prstGeom>
        </p:spPr>
      </p:pic>
      <p:pic>
        <p:nvPicPr>
          <p:cNvPr id="43" name="Picture 42" descr="bucket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205" y="2559624"/>
            <a:ext cx="1756959" cy="2109611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799628" y="4885352"/>
            <a:ext cx="15726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Followers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728953" y="4885352"/>
            <a:ext cx="1667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Traffic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26219" y="4885352"/>
            <a:ext cx="18355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Subscribers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907210" y="4885352"/>
            <a:ext cx="1334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Sales</a:t>
            </a:r>
            <a:endParaRPr lang="en-US" sz="1600" dirty="0">
              <a:latin typeface="Gotham Book"/>
              <a:cs typeface="Gotham Book"/>
            </a:endParaRPr>
          </a:p>
        </p:txBody>
      </p:sp>
      <p:pic>
        <p:nvPicPr>
          <p:cNvPr id="48" name="Picture 47" descr="follower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484" y="3652311"/>
            <a:ext cx="654443" cy="734336"/>
          </a:xfrm>
          <a:prstGeom prst="rect">
            <a:avLst/>
          </a:prstGeom>
        </p:spPr>
      </p:pic>
      <p:pic>
        <p:nvPicPr>
          <p:cNvPr id="49" name="Picture 48" descr="email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5" y="3675247"/>
            <a:ext cx="761508" cy="579698"/>
          </a:xfrm>
          <a:prstGeom prst="rect">
            <a:avLst/>
          </a:prstGeom>
        </p:spPr>
      </p:pic>
      <p:grpSp>
        <p:nvGrpSpPr>
          <p:cNvPr id="50" name="Group 49"/>
          <p:cNvGrpSpPr/>
          <p:nvPr/>
        </p:nvGrpSpPr>
        <p:grpSpPr>
          <a:xfrm>
            <a:off x="3292594" y="3675246"/>
            <a:ext cx="573852" cy="619111"/>
            <a:chOff x="3330222" y="2803043"/>
            <a:chExt cx="573852" cy="811388"/>
          </a:xfrm>
        </p:grpSpPr>
        <p:sp>
          <p:nvSpPr>
            <p:cNvPr id="51" name="Rectangle 50"/>
            <p:cNvSpPr/>
            <p:nvPr/>
          </p:nvSpPr>
          <p:spPr>
            <a:xfrm>
              <a:off x="3330222" y="3153467"/>
              <a:ext cx="141111" cy="4609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546592" y="2950065"/>
              <a:ext cx="141111" cy="664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762963" y="2803043"/>
              <a:ext cx="141111" cy="811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6835009" y="3480964"/>
            <a:ext cx="1485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Impact"/>
                <a:cs typeface="Impact"/>
              </a:rPr>
              <a:t>$</a:t>
            </a:r>
            <a:endParaRPr lang="en-US" sz="5400" dirty="0">
              <a:solidFill>
                <a:schemeClr val="bg1"/>
              </a:solidFill>
              <a:latin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113341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06520" y="987778"/>
            <a:ext cx="1648522" cy="13828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1861"/>
            <a:ext cx="7886700" cy="595917"/>
          </a:xfrm>
        </p:spPr>
        <p:txBody>
          <a:bodyPr/>
          <a:lstStyle/>
          <a:p>
            <a:r>
              <a:rPr lang="en-US" b="1" dirty="0" smtClean="0"/>
              <a:t>Goal Categories</a:t>
            </a:r>
            <a:endParaRPr lang="en-US" b="1" dirty="0"/>
          </a:p>
        </p:txBody>
      </p:sp>
      <p:pic>
        <p:nvPicPr>
          <p:cNvPr id="6" name="Picture 5" descr="bucket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58" y="2559624"/>
            <a:ext cx="1756959" cy="2109611"/>
          </a:xfrm>
          <a:prstGeom prst="rect">
            <a:avLst/>
          </a:prstGeom>
        </p:spPr>
      </p:pic>
      <p:pic>
        <p:nvPicPr>
          <p:cNvPr id="7" name="Picture 6" descr="bucket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774" y="2559624"/>
            <a:ext cx="1756959" cy="2109611"/>
          </a:xfrm>
          <a:prstGeom prst="rect">
            <a:avLst/>
          </a:prstGeom>
        </p:spPr>
      </p:pic>
      <p:pic>
        <p:nvPicPr>
          <p:cNvPr id="8" name="Picture 7" descr="bucket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990" y="2559624"/>
            <a:ext cx="1756959" cy="2109611"/>
          </a:xfrm>
          <a:prstGeom prst="rect">
            <a:avLst/>
          </a:prstGeom>
        </p:spPr>
      </p:pic>
      <p:pic>
        <p:nvPicPr>
          <p:cNvPr id="10" name="Picture 9" descr="bucket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205" y="2559624"/>
            <a:ext cx="1756959" cy="21096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99628" y="4885352"/>
            <a:ext cx="15726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Followers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28953" y="4885352"/>
            <a:ext cx="1667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Traffic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26219" y="4885352"/>
            <a:ext cx="18355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Subscribers</a:t>
            </a:r>
            <a:endParaRPr lang="en-US" sz="1600" dirty="0">
              <a:latin typeface="Gotham Book"/>
              <a:cs typeface="Gotham Book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07210" y="4885352"/>
            <a:ext cx="13347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Sales</a:t>
            </a:r>
            <a:endParaRPr lang="en-US" sz="1600" dirty="0">
              <a:latin typeface="Gotham Book"/>
              <a:cs typeface="Gotham Book"/>
            </a:endParaRPr>
          </a:p>
        </p:txBody>
      </p:sp>
      <p:pic>
        <p:nvPicPr>
          <p:cNvPr id="18" name="Picture 17" descr="followers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484" y="3652311"/>
            <a:ext cx="654443" cy="734336"/>
          </a:xfrm>
          <a:prstGeom prst="rect">
            <a:avLst/>
          </a:prstGeom>
        </p:spPr>
      </p:pic>
      <p:pic>
        <p:nvPicPr>
          <p:cNvPr id="19" name="Picture 18" descr="email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5" y="3675247"/>
            <a:ext cx="761508" cy="579698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3292594" y="3675246"/>
            <a:ext cx="573852" cy="619111"/>
            <a:chOff x="3330222" y="2803043"/>
            <a:chExt cx="573852" cy="811388"/>
          </a:xfrm>
        </p:grpSpPr>
        <p:sp>
          <p:nvSpPr>
            <p:cNvPr id="20" name="Rectangle 19"/>
            <p:cNvSpPr/>
            <p:nvPr/>
          </p:nvSpPr>
          <p:spPr>
            <a:xfrm>
              <a:off x="3330222" y="3153467"/>
              <a:ext cx="141111" cy="4609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46592" y="2950065"/>
              <a:ext cx="141111" cy="66436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62963" y="2803043"/>
              <a:ext cx="141111" cy="8113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835009" y="3480964"/>
            <a:ext cx="1485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Impact"/>
                <a:cs typeface="Impact"/>
              </a:rPr>
              <a:t>$</a:t>
            </a:r>
            <a:endParaRPr lang="en-US" sz="5400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87703" y="1895936"/>
            <a:ext cx="1667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Gotham Book"/>
                <a:cs typeface="Gotham Book"/>
              </a:rPr>
              <a:t>Content</a:t>
            </a:r>
            <a:endParaRPr lang="en-US" sz="1600" dirty="0">
              <a:latin typeface="Gotham Book"/>
              <a:cs typeface="Gotham Book"/>
            </a:endParaRPr>
          </a:p>
        </p:txBody>
      </p:sp>
      <p:pic>
        <p:nvPicPr>
          <p:cNvPr id="4" name="Picture 3" descr="content.psd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5" b="20761"/>
          <a:stretch/>
        </p:blipFill>
        <p:spPr>
          <a:xfrm>
            <a:off x="4214092" y="1157002"/>
            <a:ext cx="689815" cy="73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12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199</Words>
  <Application>Microsoft Macintosh PowerPoint</Application>
  <PresentationFormat>On-screen Show (16:10)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Why are you on social media?</vt:lpstr>
      <vt:lpstr>Why are you on social media?</vt:lpstr>
      <vt:lpstr>Why are you on social media?</vt:lpstr>
      <vt:lpstr>Why are you on social media?</vt:lpstr>
      <vt:lpstr>Why are you on social media?</vt:lpstr>
      <vt:lpstr>Why are you on social media?</vt:lpstr>
      <vt:lpstr>Goal Categories</vt:lpstr>
      <vt:lpstr>Goal Categories</vt:lpstr>
      <vt:lpstr>5 Goal Categories for Social Media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78</cp:revision>
  <cp:lastPrinted>2017-08-06T03:08:43Z</cp:lastPrinted>
  <dcterms:created xsi:type="dcterms:W3CDTF">2017-08-06T02:36:09Z</dcterms:created>
  <dcterms:modified xsi:type="dcterms:W3CDTF">2018-02-23T15:54:45Z</dcterms:modified>
</cp:coreProperties>
</file>