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47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0AA7-6EE7-4A3A-B4B9-270ACA446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EC096-6F60-4B66-A3BB-9BB1EEC1E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46DB3-4BCA-4E13-A171-7B9606DB5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7CB63-0CD7-45E5-AB74-729B0258A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66EB6-91AB-40CE-9655-D0B62815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3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9F198-35E1-4FB0-9A39-5DB652F75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D2F10-886B-49E1-B33B-46C0FFA3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D7F22-7C81-41AE-AA69-DE2B95904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26C3C-97B8-4EA6-91E5-0CDBE9C9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62B72-9A91-4275-9643-12F04C30E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8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54DC-5F11-48E8-9BCD-A3F83CA9B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3730A-49E1-47F4-B724-F8E0EFD63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3413B-1695-438C-89A2-67D864DDC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AB8E3-359D-419C-B229-1C83446CE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A2C38-6B9A-4B0E-AC3B-3F1729DD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1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2263D-2D68-4283-8C05-CA8BDC363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96DCC-F7DA-4377-82DE-E0A3C2C9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F5A05-2A0A-498A-98E9-759F7EF7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4E982-362C-4088-AFB6-4E83094F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9420E-734D-41C3-8D69-3A9DE679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9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66DAC-C318-4488-9671-B514A0469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78515-FAE2-4A1F-9E51-943476AD8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9E50A-C2A7-457C-9362-D5E6EBC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4F0DD-2E9A-40AA-A9A4-D2BF56BC6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34ADC-5726-4E7E-9002-5238ABAC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29D2B-6C8A-410A-A628-E766D8ACB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4D48-F922-4E57-83E3-63CEEBE39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E4770-E28A-4FCD-84BE-DB9B1C19F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90677-3BF0-4796-917A-912EF996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68E86-87F3-49DB-943D-106683EC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170F8-DB9B-4B11-86C0-5138D925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9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EA100-897A-4A77-957E-9A28063D1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20CCD-1C30-49A7-A357-6D0A6F998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08A5D-F509-4BBD-A3EE-A01762CDB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31774D-91A1-42D6-8F37-BBCF900CA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0DA9E3-2770-4DFC-AAF0-21950B6E6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E4C1A0-445C-48C5-9003-C020FDA37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EE0625-3623-4F03-B75E-C9C77C7D9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F4927-ECE6-4A9C-953C-8F02B7A4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3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C4CA0-303E-464C-A4B3-78890F27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717A90-688A-4E8F-BD87-988E0D93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F08D4-B164-4AB9-ACFC-B75E334BF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4E799-D775-45D5-89D0-3D73710B5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9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0CC1A-3E88-4FEE-A3BD-0DD864A55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07483-0910-427C-8632-62CD81AF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FC52F6-77E3-4626-B035-B14F0D7F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4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0EBC-7151-490B-B3A5-F348B751E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55F16-C4B4-4CB4-B685-03000F0CE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D6360-B2DF-4C9A-A4B6-E684F534F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FBB30-52AC-44B0-95C2-8ED7F17F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3B075-EF89-499A-ADF1-EF8DEDAB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87EE8-74E6-4311-92B8-6E6C2712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5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92E12-F44E-4084-B521-156882C73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FA3FB3-5A3E-479A-8136-C7137A8E2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C3FC6-FA74-410F-BF48-132227C20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AC31F-1916-401A-8051-D5B0D5B6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4CF03-9DF3-4170-93FF-F512E3DF4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6EBB3-BE0E-499C-8B73-9CD3B69A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2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C17C58-BFB7-4411-BB8A-A676E511A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D6229-BD38-4D47-BBDE-573ACCF25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FAD94-4681-4C8B-862B-251D269D3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B8BF-7D7F-4EEA-8206-6C122DCE1455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F8240-98C4-4F05-9E54-088E5927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A980C-AD1F-41F3-90E9-02A088287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73163-5786-4CB5-9242-92B7AF971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5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D40960F-D1E8-44C7-BE97-0FD01E24DB74}"/>
              </a:ext>
            </a:extLst>
          </p:cNvPr>
          <p:cNvSpPr txBox="1"/>
          <p:nvPr/>
        </p:nvSpPr>
        <p:spPr>
          <a:xfrm>
            <a:off x="2592309" y="4300299"/>
            <a:ext cx="7007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 Microsoft PowerPoint</a:t>
            </a:r>
            <a:endParaRPr lang="en-US" sz="4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E0127E0F-6695-4CA0-8D00-E1EBD4DB6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9A78F08-36F8-4E10-910C-F71D87B51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072" y="131701"/>
            <a:ext cx="1857983" cy="1857983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13F4C2-F315-4284-BF0D-129CDF7C9E45}"/>
              </a:ext>
            </a:extLst>
          </p:cNvPr>
          <p:cNvSpPr txBox="1"/>
          <p:nvPr/>
        </p:nvSpPr>
        <p:spPr>
          <a:xfrm>
            <a:off x="2592309" y="1416088"/>
            <a:ext cx="7007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 Microsoft PowerPoint</a:t>
            </a:r>
            <a:endParaRPr lang="en-US" sz="4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174593-6ABA-4C66-AA9E-EC8D0F2B26B5}"/>
              </a:ext>
            </a:extLst>
          </p:cNvPr>
          <p:cNvSpPr txBox="1"/>
          <p:nvPr/>
        </p:nvSpPr>
        <p:spPr>
          <a:xfrm>
            <a:off x="416458" y="2650020"/>
            <a:ext cx="11359081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 destinat:</a:t>
            </a:r>
          </a:p>
          <a:p>
            <a:endParaRPr lang="ro-RO" sz="15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oricărei persoane care dorește să creeze și să țină prezentări Microsoft PowerPoint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celor care </a:t>
            </a:r>
            <a:r>
              <a:rPr lang="fr-F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au mai utilizat niciodată ace</a:t>
            </a: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fr-F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aplicație</a:t>
            </a:r>
            <a:r>
              <a:rPr lang="fr-F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sau au utilizat</a:t>
            </a: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</a:t>
            </a:r>
            <a:r>
              <a:rPr lang="fr-F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foarte puține ori</a:t>
            </a:r>
            <a:endParaRPr lang="ro-RO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persoanelor care </a:t>
            </a: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folosesc constant sau care cunosc versiuni anterioare ale </a:t>
            </a: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o-RO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dar care doresc să o descopere cu adevărat.</a:t>
            </a:r>
            <a:endParaRPr lang="en-US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43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FCE366-9D91-4E24-929B-ECF924152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E14907-6FE4-44F2-BC95-2DDB41E33C92}"/>
              </a:ext>
            </a:extLst>
          </p:cNvPr>
          <p:cNvSpPr txBox="1"/>
          <p:nvPr/>
        </p:nvSpPr>
        <p:spPr>
          <a:xfrm>
            <a:off x="1899138" y="1594940"/>
            <a:ext cx="86516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Interfața aplicației Microsoft PowerPoint</a:t>
            </a:r>
            <a:endParaRPr lang="en-US" sz="2800" b="1">
              <a:solidFill>
                <a:srgbClr val="B747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Instrumentele 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it-IT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de instrumente Ribbon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Tranziții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Animații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 Slide și Layout-uri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Panoul Design Ideas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</a:t>
            </a:r>
            <a:endParaRPr lang="en-US" sz="2800" b="1">
              <a:solidFill>
                <a:srgbClr val="B747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40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FCE366-9D91-4E24-929B-ECF924152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B1BB9B-6FCA-483B-BA11-563AD578E2BE}"/>
              </a:ext>
            </a:extLst>
          </p:cNvPr>
          <p:cNvSpPr txBox="1"/>
          <p:nvPr/>
        </p:nvSpPr>
        <p:spPr>
          <a:xfrm>
            <a:off x="1899138" y="1594940"/>
            <a:ext cx="92565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Diagrame/Grafice cu date din Microsoft Excel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Animații de tip Morph și Enhanced Morph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Scoaterea fundalului unei fotografii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Dictări și traduceri automate în diferite limbi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Noutățile din versiunea Microsoft PowerPoint 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ecomandări și sfaturi pentru crearea prezentărilor de impact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Impact</a:t>
            </a: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>
              <a:solidFill>
                <a:srgbClr val="B747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Aptitudini pentru pre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ări excelente (</a:t>
            </a: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Skills</a:t>
            </a:r>
            <a:r>
              <a:rPr lang="en-US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>
              <a:solidFill>
                <a:srgbClr val="B747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800" b="1">
                <a:solidFill>
                  <a:srgbClr val="B747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multe altele...</a:t>
            </a:r>
            <a:endParaRPr lang="en-US" sz="2800" b="1">
              <a:solidFill>
                <a:srgbClr val="B747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>
              <a:solidFill>
                <a:srgbClr val="B747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482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152</Words>
  <Application>Microsoft Office PowerPoint</Application>
  <PresentationFormat>Ecran lat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3</vt:i4>
      </vt:variant>
    </vt:vector>
  </HeadingPairs>
  <TitlesOfParts>
    <vt:vector size="4" baseType="lpstr">
      <vt:lpstr>Office Theme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DrExcel-Powerpoint</dc:creator>
  <cp:lastModifiedBy>DrExcel-Powerpoint</cp:lastModifiedBy>
  <cp:revision>24</cp:revision>
  <dcterms:created xsi:type="dcterms:W3CDTF">2020-11-30T20:33:29Z</dcterms:created>
  <dcterms:modified xsi:type="dcterms:W3CDTF">2022-05-08T04:56:43Z</dcterms:modified>
</cp:coreProperties>
</file>