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84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76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34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27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20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97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22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7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6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03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44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3E063-D76B-4E5E-A320-7430358A0B2E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083998-ECAB-4103-8398-DCFD24C24E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4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section</a:t>
            </a:r>
          </a:p>
        </p:txBody>
      </p:sp>
    </p:spTree>
    <p:extLst>
      <p:ext uri="{BB962C8B-B14F-4D97-AF65-F5344CB8AC3E}">
        <p14:creationId xmlns:p14="http://schemas.microsoft.com/office/powerpoint/2010/main" val="122662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this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CIDR to DDN conversions</a:t>
            </a:r>
          </a:p>
          <a:p>
            <a:r>
              <a:rPr lang="en-US" sz="3200" dirty="0"/>
              <a:t>Planning your Infrastructure</a:t>
            </a:r>
          </a:p>
          <a:p>
            <a:r>
              <a:rPr lang="en-US" sz="3200" dirty="0"/>
              <a:t>Assigning IP’s to your nodes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58103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20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Introduction to section</vt:lpstr>
      <vt:lpstr>Topics Covered in this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section</dc:title>
  <dc:creator>Digna Diaz</dc:creator>
  <cp:lastModifiedBy>Digna Diaz</cp:lastModifiedBy>
  <cp:revision>2</cp:revision>
  <dcterms:created xsi:type="dcterms:W3CDTF">2017-04-05T19:29:09Z</dcterms:created>
  <dcterms:modified xsi:type="dcterms:W3CDTF">2017-04-06T17:21:38Z</dcterms:modified>
</cp:coreProperties>
</file>