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8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0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92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1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72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24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30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59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2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8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8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1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2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6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4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2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6A4CB2-A2BE-4FCD-AA70-846574B6F6DE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7CBB4AD-8FE8-461E-BC52-B42F3150F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0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Role of Routing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an Enterprise Network</a:t>
            </a:r>
          </a:p>
        </p:txBody>
      </p:sp>
    </p:spTree>
    <p:extLst>
      <p:ext uri="{BB962C8B-B14F-4D97-AF65-F5344CB8AC3E}">
        <p14:creationId xmlns:p14="http://schemas.microsoft.com/office/powerpoint/2010/main" val="407338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Access</a:t>
            </a:r>
          </a:p>
          <a:p>
            <a:r>
              <a:rPr lang="en-US" dirty="0"/>
              <a:t>Building Distribution</a:t>
            </a:r>
          </a:p>
          <a:p>
            <a:r>
              <a:rPr lang="en-US" dirty="0"/>
              <a:t>Campus  Backbone</a:t>
            </a:r>
          </a:p>
          <a:p>
            <a:r>
              <a:rPr lang="en-US" dirty="0"/>
              <a:t>Edge Distribution</a:t>
            </a:r>
          </a:p>
          <a:p>
            <a:r>
              <a:rPr lang="en-US" dirty="0"/>
              <a:t>Internet Gateways</a:t>
            </a:r>
          </a:p>
          <a:p>
            <a:r>
              <a:rPr lang="en-US" dirty="0"/>
              <a:t>WAN Aggregation</a:t>
            </a:r>
          </a:p>
        </p:txBody>
      </p:sp>
    </p:spTree>
    <p:extLst>
      <p:ext uri="{BB962C8B-B14F-4D97-AF65-F5344CB8AC3E}">
        <p14:creationId xmlns:p14="http://schemas.microsoft.com/office/powerpoint/2010/main" val="61757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982" y="0"/>
            <a:ext cx="10018713" cy="1752599"/>
          </a:xfrm>
        </p:spPr>
        <p:txBody>
          <a:bodyPr/>
          <a:lstStyle/>
          <a:p>
            <a:r>
              <a:rPr lang="en-US" dirty="0"/>
              <a:t>Types of Roles</a:t>
            </a:r>
            <a:br>
              <a:rPr lang="en-US" dirty="0"/>
            </a:br>
            <a:r>
              <a:rPr lang="en-US" dirty="0"/>
              <a:t>a visualization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5945" y="1752599"/>
            <a:ext cx="7832785" cy="468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131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Roles continues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Access</a:t>
            </a:r>
          </a:p>
          <a:p>
            <a:pPr lvl="1"/>
            <a:r>
              <a:rPr lang="en-US" dirty="0"/>
              <a:t>Layer 2 Switching is used at this layer together with VLANs</a:t>
            </a:r>
          </a:p>
          <a:p>
            <a:pPr lvl="1"/>
            <a:r>
              <a:rPr lang="en-US" dirty="0"/>
              <a:t>Security is important at this layer, to make sure users have access at this layer.</a:t>
            </a:r>
          </a:p>
          <a:p>
            <a:pPr lvl="1"/>
            <a:r>
              <a:rPr lang="en-US" dirty="0"/>
              <a:t>This layer is used to provide user access to the network</a:t>
            </a:r>
          </a:p>
        </p:txBody>
      </p:sp>
    </p:spTree>
    <p:extLst>
      <p:ext uri="{BB962C8B-B14F-4D97-AF65-F5344CB8AC3E}">
        <p14:creationId xmlns:p14="http://schemas.microsoft.com/office/powerpoint/2010/main" val="339877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Roles continues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Distribution</a:t>
            </a:r>
          </a:p>
          <a:p>
            <a:pPr lvl="1"/>
            <a:r>
              <a:rPr lang="en-US" dirty="0"/>
              <a:t>Multilayer switches are often used here.</a:t>
            </a:r>
          </a:p>
          <a:p>
            <a:pPr lvl="1"/>
            <a:r>
              <a:rPr lang="en-US" dirty="0"/>
              <a:t>This layer is the part that aggregates building access switches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19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Roles continues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Campus  Backbone</a:t>
            </a:r>
          </a:p>
          <a:p>
            <a:pPr lvl="1"/>
            <a:r>
              <a:rPr lang="en-US" dirty="0"/>
              <a:t>This layer is part of the network and is concerned with the high speed transfer of data through the network. High end multilayer switches are often used 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32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Roles continues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Edge Distribution</a:t>
            </a:r>
          </a:p>
          <a:p>
            <a:pPr lvl="1"/>
            <a:r>
              <a:rPr lang="en-US" dirty="0"/>
              <a:t>Routers or multilayer switches are appropriate devices for this layer.</a:t>
            </a:r>
          </a:p>
          <a:p>
            <a:pPr lvl="1"/>
            <a:r>
              <a:rPr lang="en-US" dirty="0"/>
              <a:t>This layer is part of the network and serves as the ingress and egress point for all traffic into and out of the network.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664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Roles continues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Internet Gateways</a:t>
            </a:r>
          </a:p>
          <a:p>
            <a:pPr lvl="1"/>
            <a:r>
              <a:rPr lang="en-US" dirty="0"/>
              <a:t>This layer contains routers that connect the network out to the internet.</a:t>
            </a:r>
          </a:p>
          <a:p>
            <a:pPr lvl="1"/>
            <a:r>
              <a:rPr lang="en-US" dirty="0"/>
              <a:t>Depending on the network, it could be a single or multiple connections.</a:t>
            </a:r>
          </a:p>
          <a:p>
            <a:pPr lvl="1"/>
            <a:r>
              <a:rPr lang="en-US" dirty="0"/>
              <a:t>Also those connection could be to one ISP or multiple ISP’s.</a:t>
            </a:r>
          </a:p>
        </p:txBody>
      </p:sp>
    </p:spTree>
    <p:extLst>
      <p:ext uri="{BB962C8B-B14F-4D97-AF65-F5344CB8AC3E}">
        <p14:creationId xmlns:p14="http://schemas.microsoft.com/office/powerpoint/2010/main" val="893947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Roles continues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 Aggregation</a:t>
            </a:r>
          </a:p>
          <a:p>
            <a:pPr lvl="1"/>
            <a:r>
              <a:rPr lang="en-US" dirty="0"/>
              <a:t>At this layer it will contain routers that connect the network to remote offices.</a:t>
            </a:r>
          </a:p>
          <a:p>
            <a:pPr lvl="1"/>
            <a:r>
              <a:rPr lang="en-US" dirty="0"/>
              <a:t>A myriad of WAN technologies could be used to connect remotely. Just to mention one of them MPLS.</a:t>
            </a:r>
          </a:p>
        </p:txBody>
      </p:sp>
    </p:spTree>
    <p:extLst>
      <p:ext uri="{BB962C8B-B14F-4D97-AF65-F5344CB8AC3E}">
        <p14:creationId xmlns:p14="http://schemas.microsoft.com/office/powerpoint/2010/main" val="268535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259</TotalTime>
  <Words>257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Parallax</vt:lpstr>
      <vt:lpstr>Role of Routing</vt:lpstr>
      <vt:lpstr>Types of Roles</vt:lpstr>
      <vt:lpstr>Types of Roles a visualization</vt:lpstr>
      <vt:lpstr>Types of Roles continues</vt:lpstr>
      <vt:lpstr>Types of Roles continues </vt:lpstr>
      <vt:lpstr>Types of Roles continues</vt:lpstr>
      <vt:lpstr>Types of Roles continues</vt:lpstr>
      <vt:lpstr>Types of Roles continues</vt:lpstr>
      <vt:lpstr>Types of Roles continues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Routing</dc:title>
  <dc:creator>lazaro diaz</dc:creator>
  <cp:lastModifiedBy>Jarhead</cp:lastModifiedBy>
  <cp:revision>14</cp:revision>
  <dcterms:created xsi:type="dcterms:W3CDTF">2015-11-20T18:56:30Z</dcterms:created>
  <dcterms:modified xsi:type="dcterms:W3CDTF">2016-05-05T17:47:42Z</dcterms:modified>
</cp:coreProperties>
</file>