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28" r:id="rId4"/>
    <p:sldId id="313" r:id="rId5"/>
    <p:sldId id="333" r:id="rId6"/>
    <p:sldId id="330" r:id="rId7"/>
    <p:sldId id="332" r:id="rId8"/>
    <p:sldId id="33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" y="14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A2F6-F5AD-4C4E-BFA6-B0F41AD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8DAB-22A4-4936-B9EC-852A9CDB1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3426-1F54-454C-8390-38C7ED8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A6918-A02F-4E5C-A5E1-B2E4F8C7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982E-EFB0-430A-A160-ABDA5EB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D4729-C51C-45BF-B685-AF6EA2B6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00A6-185D-40A2-9ECA-E520F873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652F-F57A-417E-B879-CFB1D4E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4070-2D11-4F5B-9C1B-E08D0597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D59-BC72-41B3-83C1-AB122F0A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530CC-4465-4ACE-825F-AB14E1714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3B01E-B6BF-4FBC-98E6-0347C275B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070E-25A6-4BB5-A9FC-CB49C8A2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8B41-4F2E-49D7-B5B0-ED5A74A5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EAC0-FB29-4A9A-B562-58C64F58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44BB-F3E0-4CE2-BC96-F18501AD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4B6B-9C4C-481D-A986-FF283BCD7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2FAB-2FF3-48E0-9C61-ED253B9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45E16-9A6B-4DCB-AD52-3BB2BAB3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91B5-F024-45B9-9D08-CB151848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381-8FBE-44C4-BA17-147397B7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31E0B-9A55-402B-BC0D-65EC6FD55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72CD-636A-48C1-B5E9-1C5FD348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3E2B-F85B-4E7D-85AE-E9FAA17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9CA-CBA2-4D73-98AE-324D133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4F8E-7E81-4FE0-91B3-6654BF21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8902-DCED-4972-A5CE-279B6356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FF8C-7062-4F7C-B0D0-37E43446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1FDE-DDAB-42D6-B5F3-429A036F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02E5C-3EC3-44F8-AEAE-882507C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4F611-A47F-4B56-9694-82D6A91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CD04-4C51-4E46-8243-CE17CD5E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FD0F-D2BF-4DC7-9DD3-F0D1B929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7958-AE47-44D5-A0C5-7C8CC2A0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DCED3-FA9A-462D-A528-E90D8EEE2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44920-CBFA-413A-8F97-36E6190E6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B98E0-F885-46DB-A55A-0FBFAB23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D2103-5579-414E-8C5B-4B8D70B7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3EBC3-7050-4752-9750-869572FF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7F1B-8488-4C31-B3DA-86BA224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96055-3AE7-4B33-896E-3F211647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CE6B1-8A4B-4C36-B703-D907B7F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4FD33-101B-4945-B9E2-4A574BC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A218C-4D69-4B77-B8FE-FD4CF627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65A85-FF87-4845-A670-653B8EA4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EAF3-0401-4065-B166-2B0DFB6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8B3B-6289-449E-B888-90611B5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9941-4C77-4E8E-805C-0B92498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9EE9A-C2C5-45CB-AD90-477D6D0B5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C242C-BBDF-4F0C-B497-8E1A5F6E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EDCD1-0B09-407A-8221-67A07EB0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F4B1-7179-47B9-86C8-D0FD54D8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2E7-0987-4D04-A219-2ECAF79A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6E884-B33D-494B-9A75-09A6D9EF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799FB-C866-4392-9B04-2AA2A1039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8A5D7-9FA3-4824-915B-8D098323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E260-CE23-4639-8079-AB2544FB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3BA-6905-4783-8A93-43F62198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B6B8A-E41D-4B0B-9201-9C277732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AC03-EAD7-4514-B90E-8A3D222C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6123-3D5A-4C89-8783-9DB6B86D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440E-E443-4694-8DFE-C91233FECF8D}" type="datetimeFigureOut">
              <a:rPr lang="en-US" smtClean="0"/>
              <a:t>2022-05-11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F760-8027-45D1-87C6-F8E117B7E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1264-C56A-43E4-9E7A-E9F58337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90CE-5B93-4B6D-9A31-EC5A2B6A7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Virtual Extensible LAN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Spine and Leaf Topology</a:t>
            </a:r>
          </a:p>
          <a:p>
            <a:pPr marL="0" indent="0">
              <a:lnSpc>
                <a:spcPct val="100000"/>
              </a:lnSpc>
              <a:buNone/>
            </a:pPr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 the field of telecommunications, a Clos network is a kind of  multistage circuit-switching network which represents a theoretical idealization of practical, multistage switching systems. It was invented by Edson Erwin in 1938 and first formalized by Charles Clos in 1952.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</p:spTree>
    <p:extLst>
      <p:ext uri="{BB962C8B-B14F-4D97-AF65-F5344CB8AC3E}">
        <p14:creationId xmlns:p14="http://schemas.microsoft.com/office/powerpoint/2010/main" val="330725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Spine and Leaf Back in the 1950's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87C680-F9A1-4367-F748-BE293CF9B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12192000" cy="505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8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 is an overlay data plane encapsulation scheme that was developed to address the various issues seen in traditional Layer 2 networks. (North to South Traffic)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Increases Mobility and reduces broadcast and L2 Failure Domains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Extends Layer 2 and 3 overlay networks seen in traditional network, using MAC-in-IP/UDP tunneling. (East to West Traffic)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Each overlay is termed a VXLAN associated with a VNI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IANA assigned to VXLAN the UDP destination port 4789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</p:spTree>
    <p:extLst>
      <p:ext uri="{BB962C8B-B14F-4D97-AF65-F5344CB8AC3E}">
        <p14:creationId xmlns:p14="http://schemas.microsoft.com/office/powerpoint/2010/main" val="270644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Unlike the VLAN ID, has only 12 bits which allows for 4000 VLANs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hasa</a:t>
            </a: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 24-bit VXLAN network identifier (VNI), allows 16 million VLANs.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VNI is located in the VXLAN shim header that encapsulates the original inner MAC frame originated by an endpoint.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To ensure discovery of VNIs over the underlay layer3 network, virtual tunnel endpoints (VTEP) are used.</a:t>
            </a:r>
          </a:p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VTEP entities, originate or terminate VXLAN tunnels</a:t>
            </a:r>
          </a:p>
          <a:p>
            <a:pPr lvl="1">
              <a:lnSpc>
                <a:spcPct val="1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They map L2 and L3 packets to the VNI to be used in the overlay network.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</p:spTree>
    <p:extLst>
      <p:ext uri="{BB962C8B-B14F-4D97-AF65-F5344CB8AC3E}">
        <p14:creationId xmlns:p14="http://schemas.microsoft.com/office/powerpoint/2010/main" val="67821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VTEP has two interfaces: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Local LAN interfaces: Provide bridging between local hosts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IP interface: Core facing network interface for VXLAN.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IP address helps identify the VTEP in the network</a:t>
            </a: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Also used for VXLAN traffic encapsulation and de-encapsulation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 standards defines VXLAN as a data-plane protocol, but it does not define a VXLAN control plane.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Four VXLAN control and data plane are supported by Cisco Devices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Multicast underlay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Static unicast VXLAN tunnels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MP-BGP EVPN control plane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LISP control plane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</p:spTree>
    <p:extLst>
      <p:ext uri="{BB962C8B-B14F-4D97-AF65-F5344CB8AC3E}">
        <p14:creationId xmlns:p14="http://schemas.microsoft.com/office/powerpoint/2010/main" val="363208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Cisco SDA is an example of an implementation of VXLAN with the LISP control plane.</a:t>
            </a:r>
          </a:p>
          <a:p>
            <a:endParaRPr lang="en-US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You will have 50 bytes off over head, increase MTU to Jumbo Frames</a:t>
            </a:r>
          </a:p>
          <a:p>
            <a:endParaRPr lang="en-US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1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1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endParaRPr lang="en-US" b="1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6307C5-B20D-CDFF-9E2C-2540C47D5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97" y="2878341"/>
            <a:ext cx="10126133" cy="256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5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659086"/>
          </a:xfrm>
        </p:spPr>
        <p:txBody>
          <a:bodyPr>
            <a:normAutofit fontScale="700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 Header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Reserved 8-bit: 0 ignored by the receiving VTEP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VNI 24-bits: What allows VXLAN to create 16 million VLANs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Reserved 24-bit: 0 ignored by the receiving VTEP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Flag 8-bits: Only the first 3 Bits are used, shows VNI is valid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 Basic Configuration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(CONFIG)#INT VXLAN 1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(CONFIG-IF-VX1}#VXLAN SOURCE-INTER LO1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(CONFIG-IF-VX1)#VXLAN VLAN 10 VNI 10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(CONFIG-IF-VX1)#VXLAN VLAN 11 VNI 11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CONFIG-IF-VX1)#VXLAN FLOOD VTEP 20.20.20.20 21.21.21.21 (VTEP)DESTINATION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ABOVE CONFIGURATION IS TO TALK TO SAME VLANS LOCATED ON OTHER SITES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NO GATEWAY NEEDED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VXLAN</a:t>
            </a:r>
          </a:p>
        </p:txBody>
      </p:sp>
    </p:spTree>
    <p:extLst>
      <p:ext uri="{BB962C8B-B14F-4D97-AF65-F5344CB8AC3E}">
        <p14:creationId xmlns:p14="http://schemas.microsoft.com/office/powerpoint/2010/main" val="3814231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15826</TotalTime>
  <Words>456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Office Theme</vt:lpstr>
      <vt:lpstr>Virtual Extensible LAN</vt:lpstr>
      <vt:lpstr>VXLAN</vt:lpstr>
      <vt:lpstr>Spine and Leaf Back in the 1950's</vt:lpstr>
      <vt:lpstr>VXLAN</vt:lpstr>
      <vt:lpstr>VXLAN</vt:lpstr>
      <vt:lpstr>VXLAN</vt:lpstr>
      <vt:lpstr>VXLAN</vt:lpstr>
      <vt:lpstr>VXLAN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 Overview</dc:title>
  <dc:creator>T</dc:creator>
  <cp:lastModifiedBy>T</cp:lastModifiedBy>
  <cp:revision>61</cp:revision>
  <dcterms:created xsi:type="dcterms:W3CDTF">2022-04-15T14:40:45Z</dcterms:created>
  <dcterms:modified xsi:type="dcterms:W3CDTF">2022-05-11T21:39:59Z</dcterms:modified>
</cp:coreProperties>
</file>