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71.xml"/>
  <Override ContentType="application/vnd.openxmlformats-officedocument.presentationml.notesSlide+xml" PartName="/ppt/notesSlides/notesSlide18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180.xml"/>
  <Override ContentType="application/vnd.openxmlformats-officedocument.presentationml.notesSlide+xml" PartName="/ppt/notesSlides/notesSlide189.xml"/>
  <Override ContentType="application/vnd.openxmlformats-officedocument.presentationml.notesSlide+xml" PartName="/ppt/notesSlides/notesSlide46.xml"/>
  <Override ContentType="application/vnd.openxmlformats-officedocument.presentationml.notesSlide+xml" PartName="/ppt/notesSlides/notesSlide172.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174.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24.xml"/>
  <Override ContentType="application/vnd.openxmlformats-officedocument.presentationml.notesSlide+xml" PartName="/ppt/notesSlides/notesSlide185.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69.xml"/>
  <Override ContentType="application/vnd.openxmlformats-officedocument.presentationml.notesSlide+xml" PartName="/ppt/notesSlides/notesSlide177.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179.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65.xml"/>
  <Override ContentType="application/vnd.openxmlformats-officedocument.presentationml.notesSlide+xml" PartName="/ppt/notesSlides/notesSlide183.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67.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154.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81.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164.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16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75.xml"/>
  <Override ContentType="application/vnd.openxmlformats-officedocument.presentationml.notesSlide+xml" PartName="/ppt/notesSlides/notesSlide10.xml"/>
  <Override ContentType="application/vnd.openxmlformats-officedocument.presentationml.notesSlide+xml" PartName="/ppt/notesSlides/notesSlide188.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82.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170.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179.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54.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184.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185.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178.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159.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89.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180.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181.xml"/>
  <Override ContentType="application/vnd.openxmlformats-officedocument.presentationml.slide+xml" PartName="/ppt/slides/slide85.xml"/>
  <Override ContentType="application/vnd.openxmlformats-officedocument.presentationml.slide+xml" PartName="/ppt/slides/slide157.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183.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71.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186.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160.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132.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15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55"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379" r:id="rId128"/>
    <p:sldId id="380" r:id="rId129"/>
    <p:sldId id="381" r:id="rId130"/>
    <p:sldId id="382" r:id="rId131"/>
    <p:sldId id="383" r:id="rId132"/>
    <p:sldId id="384" r:id="rId133"/>
    <p:sldId id="385" r:id="rId134"/>
    <p:sldId id="386" r:id="rId135"/>
    <p:sldId id="387" r:id="rId136"/>
    <p:sldId id="388" r:id="rId137"/>
    <p:sldId id="389" r:id="rId138"/>
    <p:sldId id="390" r:id="rId139"/>
    <p:sldId id="391" r:id="rId140"/>
    <p:sldId id="392" r:id="rId141"/>
    <p:sldId id="393" r:id="rId142"/>
    <p:sldId id="394" r:id="rId143"/>
    <p:sldId id="395" r:id="rId144"/>
    <p:sldId id="396" r:id="rId145"/>
    <p:sldId id="397" r:id="rId146"/>
    <p:sldId id="398" r:id="rId147"/>
    <p:sldId id="399" r:id="rId148"/>
    <p:sldId id="400" r:id="rId149"/>
    <p:sldId id="401" r:id="rId150"/>
    <p:sldId id="402" r:id="rId151"/>
    <p:sldId id="403" r:id="rId152"/>
    <p:sldId id="404" r:id="rId153"/>
    <p:sldId id="405" r:id="rId154"/>
    <p:sldId id="406" r:id="rId155"/>
    <p:sldId id="407" r:id="rId156"/>
    <p:sldId id="408" r:id="rId157"/>
    <p:sldId id="409" r:id="rId158"/>
    <p:sldId id="410" r:id="rId159"/>
    <p:sldId id="411" r:id="rId160"/>
    <p:sldId id="412" r:id="rId161"/>
    <p:sldId id="413" r:id="rId162"/>
    <p:sldId id="414" r:id="rId163"/>
    <p:sldId id="415" r:id="rId164"/>
    <p:sldId id="416" r:id="rId165"/>
    <p:sldId id="417" r:id="rId166"/>
    <p:sldId id="418" r:id="rId167"/>
    <p:sldId id="419" r:id="rId168"/>
    <p:sldId id="420" r:id="rId169"/>
    <p:sldId id="421" r:id="rId170"/>
    <p:sldId id="422" r:id="rId171"/>
    <p:sldId id="423" r:id="rId172"/>
    <p:sldId id="424" r:id="rId173"/>
    <p:sldId id="425" r:id="rId174"/>
    <p:sldId id="426" r:id="rId175"/>
    <p:sldId id="427" r:id="rId176"/>
    <p:sldId id="428" r:id="rId177"/>
    <p:sldId id="429" r:id="rId178"/>
    <p:sldId id="430" r:id="rId179"/>
    <p:sldId id="431" r:id="rId180"/>
    <p:sldId id="432" r:id="rId181"/>
    <p:sldId id="433" r:id="rId182"/>
    <p:sldId id="434" r:id="rId183"/>
    <p:sldId id="435" r:id="rId184"/>
    <p:sldId id="436" r:id="rId185"/>
    <p:sldId id="437" r:id="rId186"/>
    <p:sldId id="438" r:id="rId187"/>
    <p:sldId id="439" r:id="rId188"/>
    <p:sldId id="440" r:id="rId189"/>
    <p:sldId id="441" r:id="rId190"/>
    <p:sldId id="442" r:id="rId191"/>
    <p:sldId id="443" r:id="rId192"/>
    <p:sldId id="444" r:id="rId193"/>
  </p:sldIdLst>
  <p:sldSz cy="5143500" cx="9144000"/>
  <p:notesSz cx="6858000" cy="9144000"/>
  <p:embeddedFontLst>
    <p:embeddedFont>
      <p:font typeface="Helvetica Neue"/>
      <p:regular r:id="rId194"/>
      <p:bold r:id="rId195"/>
      <p:italic r:id="rId196"/>
      <p:boldItalic r:id="rId197"/>
    </p:embeddedFont>
    <p:embeddedFont>
      <p:font typeface="Helvetica Neue Light"/>
      <p:regular r:id="rId198"/>
      <p:bold r:id="rId199"/>
      <p:italic r:id="rId200"/>
      <p:boldItalic r:id="rId201"/>
    </p:embeddedFont>
    <p:embeddedFont>
      <p:font typeface="Gill Sans"/>
      <p:regular r:id="rId202"/>
      <p:bold r:id="rId20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190" Type="http://schemas.openxmlformats.org/officeDocument/2006/relationships/slide" Target="slides/slide18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194" Type="http://schemas.openxmlformats.org/officeDocument/2006/relationships/font" Target="fonts/HelveticaNeue-regular.fntdata"/><Relationship Id="rId43" Type="http://schemas.openxmlformats.org/officeDocument/2006/relationships/slide" Target="slides/slide39.xml"/><Relationship Id="rId193" Type="http://schemas.openxmlformats.org/officeDocument/2006/relationships/slide" Target="slides/slide189.xml"/><Relationship Id="rId46" Type="http://schemas.openxmlformats.org/officeDocument/2006/relationships/slide" Target="slides/slide42.xml"/><Relationship Id="rId192" Type="http://schemas.openxmlformats.org/officeDocument/2006/relationships/slide" Target="slides/slide188.xml"/><Relationship Id="rId45" Type="http://schemas.openxmlformats.org/officeDocument/2006/relationships/slide" Target="slides/slide41.xml"/><Relationship Id="rId191" Type="http://schemas.openxmlformats.org/officeDocument/2006/relationships/slide" Target="slides/slide187.xml"/><Relationship Id="rId48" Type="http://schemas.openxmlformats.org/officeDocument/2006/relationships/slide" Target="slides/slide44.xml"/><Relationship Id="rId187" Type="http://schemas.openxmlformats.org/officeDocument/2006/relationships/slide" Target="slides/slide183.xml"/><Relationship Id="rId47" Type="http://schemas.openxmlformats.org/officeDocument/2006/relationships/slide" Target="slides/slide43.xml"/><Relationship Id="rId186" Type="http://schemas.openxmlformats.org/officeDocument/2006/relationships/slide" Target="slides/slide182.xml"/><Relationship Id="rId185" Type="http://schemas.openxmlformats.org/officeDocument/2006/relationships/slide" Target="slides/slide181.xml"/><Relationship Id="rId49" Type="http://schemas.openxmlformats.org/officeDocument/2006/relationships/slide" Target="slides/slide45.xml"/><Relationship Id="rId184" Type="http://schemas.openxmlformats.org/officeDocument/2006/relationships/slide" Target="slides/slide180.xml"/><Relationship Id="rId189" Type="http://schemas.openxmlformats.org/officeDocument/2006/relationships/slide" Target="slides/slide185.xml"/><Relationship Id="rId188" Type="http://schemas.openxmlformats.org/officeDocument/2006/relationships/slide" Target="slides/slide18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183" Type="http://schemas.openxmlformats.org/officeDocument/2006/relationships/slide" Target="slides/slide179.xml"/><Relationship Id="rId32" Type="http://schemas.openxmlformats.org/officeDocument/2006/relationships/slide" Target="slides/slide28.xml"/><Relationship Id="rId182" Type="http://schemas.openxmlformats.org/officeDocument/2006/relationships/slide" Target="slides/slide178.xml"/><Relationship Id="rId35" Type="http://schemas.openxmlformats.org/officeDocument/2006/relationships/slide" Target="slides/slide31.xml"/><Relationship Id="rId181" Type="http://schemas.openxmlformats.org/officeDocument/2006/relationships/slide" Target="slides/slide177.xml"/><Relationship Id="rId34" Type="http://schemas.openxmlformats.org/officeDocument/2006/relationships/slide" Target="slides/slide30.xml"/><Relationship Id="rId180" Type="http://schemas.openxmlformats.org/officeDocument/2006/relationships/slide" Target="slides/slide176.xml"/><Relationship Id="rId37" Type="http://schemas.openxmlformats.org/officeDocument/2006/relationships/slide" Target="slides/slide33.xml"/><Relationship Id="rId176" Type="http://schemas.openxmlformats.org/officeDocument/2006/relationships/slide" Target="slides/slide172.xml"/><Relationship Id="rId36" Type="http://schemas.openxmlformats.org/officeDocument/2006/relationships/slide" Target="slides/slide32.xml"/><Relationship Id="rId175" Type="http://schemas.openxmlformats.org/officeDocument/2006/relationships/slide" Target="slides/slide171.xml"/><Relationship Id="rId39" Type="http://schemas.openxmlformats.org/officeDocument/2006/relationships/slide" Target="slides/slide35.xml"/><Relationship Id="rId174" Type="http://schemas.openxmlformats.org/officeDocument/2006/relationships/slide" Target="slides/slide170.xml"/><Relationship Id="rId38" Type="http://schemas.openxmlformats.org/officeDocument/2006/relationships/slide" Target="slides/slide34.xml"/><Relationship Id="rId173" Type="http://schemas.openxmlformats.org/officeDocument/2006/relationships/slide" Target="slides/slide169.xml"/><Relationship Id="rId179" Type="http://schemas.openxmlformats.org/officeDocument/2006/relationships/slide" Target="slides/slide175.xml"/><Relationship Id="rId178" Type="http://schemas.openxmlformats.org/officeDocument/2006/relationships/slide" Target="slides/slide174.xml"/><Relationship Id="rId177" Type="http://schemas.openxmlformats.org/officeDocument/2006/relationships/slide" Target="slides/slide173.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98" Type="http://schemas.openxmlformats.org/officeDocument/2006/relationships/font" Target="fonts/HelveticaNeueLight-regular.fntdata"/><Relationship Id="rId14" Type="http://schemas.openxmlformats.org/officeDocument/2006/relationships/slide" Target="slides/slide10.xml"/><Relationship Id="rId197" Type="http://schemas.openxmlformats.org/officeDocument/2006/relationships/font" Target="fonts/HelveticaNeue-boldItalic.fntdata"/><Relationship Id="rId17" Type="http://schemas.openxmlformats.org/officeDocument/2006/relationships/slide" Target="slides/slide13.xml"/><Relationship Id="rId196" Type="http://schemas.openxmlformats.org/officeDocument/2006/relationships/font" Target="fonts/HelveticaNeue-italic.fntdata"/><Relationship Id="rId16" Type="http://schemas.openxmlformats.org/officeDocument/2006/relationships/slide" Target="slides/slide12.xml"/><Relationship Id="rId195" Type="http://schemas.openxmlformats.org/officeDocument/2006/relationships/font" Target="fonts/HelveticaNeue-bold.fntdata"/><Relationship Id="rId19" Type="http://schemas.openxmlformats.org/officeDocument/2006/relationships/slide" Target="slides/slide15.xml"/><Relationship Id="rId18" Type="http://schemas.openxmlformats.org/officeDocument/2006/relationships/slide" Target="slides/slide14.xml"/><Relationship Id="rId199" Type="http://schemas.openxmlformats.org/officeDocument/2006/relationships/font" Target="fonts/HelveticaNeueLight-bold.fntdata"/><Relationship Id="rId84" Type="http://schemas.openxmlformats.org/officeDocument/2006/relationships/slide" Target="slides/slide80.xml"/><Relationship Id="rId83" Type="http://schemas.openxmlformats.org/officeDocument/2006/relationships/slide" Target="slides/slide79.xml"/><Relationship Id="rId86" Type="http://schemas.openxmlformats.org/officeDocument/2006/relationships/slide" Target="slides/slide82.xml"/><Relationship Id="rId85" Type="http://schemas.openxmlformats.org/officeDocument/2006/relationships/slide" Target="slides/slide81.xml"/><Relationship Id="rId88" Type="http://schemas.openxmlformats.org/officeDocument/2006/relationships/slide" Target="slides/slide84.xml"/><Relationship Id="rId150" Type="http://schemas.openxmlformats.org/officeDocument/2006/relationships/slide" Target="slides/slide146.xml"/><Relationship Id="rId87" Type="http://schemas.openxmlformats.org/officeDocument/2006/relationships/slide" Target="slides/slide83.xml"/><Relationship Id="rId89" Type="http://schemas.openxmlformats.org/officeDocument/2006/relationships/slide" Target="slides/slide85.xml"/><Relationship Id="rId80" Type="http://schemas.openxmlformats.org/officeDocument/2006/relationships/slide" Target="slides/slide76.xml"/><Relationship Id="rId82" Type="http://schemas.openxmlformats.org/officeDocument/2006/relationships/slide" Target="slides/slide78.xml"/><Relationship Id="rId81" Type="http://schemas.openxmlformats.org/officeDocument/2006/relationships/slide" Target="slides/slide7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149" Type="http://schemas.openxmlformats.org/officeDocument/2006/relationships/slide" Target="slides/slide145.xml"/><Relationship Id="rId4" Type="http://schemas.openxmlformats.org/officeDocument/2006/relationships/notesMaster" Target="notesMasters/notesMaster1.xml"/><Relationship Id="rId148" Type="http://schemas.openxmlformats.org/officeDocument/2006/relationships/slide" Target="slides/slide144.xml"/><Relationship Id="rId9" Type="http://schemas.openxmlformats.org/officeDocument/2006/relationships/slide" Target="slides/slide5.xml"/><Relationship Id="rId143" Type="http://schemas.openxmlformats.org/officeDocument/2006/relationships/slide" Target="slides/slide139.xml"/><Relationship Id="rId142" Type="http://schemas.openxmlformats.org/officeDocument/2006/relationships/slide" Target="slides/slide138.xml"/><Relationship Id="rId141" Type="http://schemas.openxmlformats.org/officeDocument/2006/relationships/slide" Target="slides/slide137.xml"/><Relationship Id="rId140" Type="http://schemas.openxmlformats.org/officeDocument/2006/relationships/slide" Target="slides/slide136.xml"/><Relationship Id="rId5" Type="http://schemas.openxmlformats.org/officeDocument/2006/relationships/slide" Target="slides/slide1.xml"/><Relationship Id="rId147" Type="http://schemas.openxmlformats.org/officeDocument/2006/relationships/slide" Target="slides/slide143.xml"/><Relationship Id="rId6" Type="http://schemas.openxmlformats.org/officeDocument/2006/relationships/slide" Target="slides/slide2.xml"/><Relationship Id="rId146" Type="http://schemas.openxmlformats.org/officeDocument/2006/relationships/slide" Target="slides/slide142.xml"/><Relationship Id="rId7" Type="http://schemas.openxmlformats.org/officeDocument/2006/relationships/slide" Target="slides/slide3.xml"/><Relationship Id="rId145" Type="http://schemas.openxmlformats.org/officeDocument/2006/relationships/slide" Target="slides/slide141.xml"/><Relationship Id="rId8" Type="http://schemas.openxmlformats.org/officeDocument/2006/relationships/slide" Target="slides/slide4.xml"/><Relationship Id="rId144" Type="http://schemas.openxmlformats.org/officeDocument/2006/relationships/slide" Target="slides/slide140.xml"/><Relationship Id="rId73" Type="http://schemas.openxmlformats.org/officeDocument/2006/relationships/slide" Target="slides/slide69.xml"/><Relationship Id="rId72" Type="http://schemas.openxmlformats.org/officeDocument/2006/relationships/slide" Target="slides/slide68.xml"/><Relationship Id="rId75" Type="http://schemas.openxmlformats.org/officeDocument/2006/relationships/slide" Target="slides/slide71.xml"/><Relationship Id="rId74" Type="http://schemas.openxmlformats.org/officeDocument/2006/relationships/slide" Target="slides/slide70.xml"/><Relationship Id="rId77" Type="http://schemas.openxmlformats.org/officeDocument/2006/relationships/slide" Target="slides/slide73.xml"/><Relationship Id="rId76" Type="http://schemas.openxmlformats.org/officeDocument/2006/relationships/slide" Target="slides/slide72.xml"/><Relationship Id="rId79" Type="http://schemas.openxmlformats.org/officeDocument/2006/relationships/slide" Target="slides/slide75.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139" Type="http://schemas.openxmlformats.org/officeDocument/2006/relationships/slide" Target="slides/slide135.xml"/><Relationship Id="rId138" Type="http://schemas.openxmlformats.org/officeDocument/2006/relationships/slide" Target="slides/slide134.xml"/><Relationship Id="rId137" Type="http://schemas.openxmlformats.org/officeDocument/2006/relationships/slide" Target="slides/slide133.xml"/><Relationship Id="rId132" Type="http://schemas.openxmlformats.org/officeDocument/2006/relationships/slide" Target="slides/slide128.xml"/><Relationship Id="rId131" Type="http://schemas.openxmlformats.org/officeDocument/2006/relationships/slide" Target="slides/slide127.xml"/><Relationship Id="rId130" Type="http://schemas.openxmlformats.org/officeDocument/2006/relationships/slide" Target="slides/slide126.xml"/><Relationship Id="rId136" Type="http://schemas.openxmlformats.org/officeDocument/2006/relationships/slide" Target="slides/slide132.xml"/><Relationship Id="rId135" Type="http://schemas.openxmlformats.org/officeDocument/2006/relationships/slide" Target="slides/slide131.xml"/><Relationship Id="rId134" Type="http://schemas.openxmlformats.org/officeDocument/2006/relationships/slide" Target="slides/slide130.xml"/><Relationship Id="rId133" Type="http://schemas.openxmlformats.org/officeDocument/2006/relationships/slide" Target="slides/slide129.xml"/><Relationship Id="rId62" Type="http://schemas.openxmlformats.org/officeDocument/2006/relationships/slide" Target="slides/slide58.xml"/><Relationship Id="rId61" Type="http://schemas.openxmlformats.org/officeDocument/2006/relationships/slide" Target="slides/slide57.xml"/><Relationship Id="rId64" Type="http://schemas.openxmlformats.org/officeDocument/2006/relationships/slide" Target="slides/slide60.xml"/><Relationship Id="rId63" Type="http://schemas.openxmlformats.org/officeDocument/2006/relationships/slide" Target="slides/slide59.xml"/><Relationship Id="rId66" Type="http://schemas.openxmlformats.org/officeDocument/2006/relationships/slide" Target="slides/slide62.xml"/><Relationship Id="rId172" Type="http://schemas.openxmlformats.org/officeDocument/2006/relationships/slide" Target="slides/slide168.xml"/><Relationship Id="rId65" Type="http://schemas.openxmlformats.org/officeDocument/2006/relationships/slide" Target="slides/slide61.xml"/><Relationship Id="rId171" Type="http://schemas.openxmlformats.org/officeDocument/2006/relationships/slide" Target="slides/slide167.xml"/><Relationship Id="rId68" Type="http://schemas.openxmlformats.org/officeDocument/2006/relationships/slide" Target="slides/slide64.xml"/><Relationship Id="rId170" Type="http://schemas.openxmlformats.org/officeDocument/2006/relationships/slide" Target="slides/slide166.xml"/><Relationship Id="rId67" Type="http://schemas.openxmlformats.org/officeDocument/2006/relationships/slide" Target="slides/slide63.xml"/><Relationship Id="rId60" Type="http://schemas.openxmlformats.org/officeDocument/2006/relationships/slide" Target="slides/slide56.xml"/><Relationship Id="rId165" Type="http://schemas.openxmlformats.org/officeDocument/2006/relationships/slide" Target="slides/slide161.xml"/><Relationship Id="rId69" Type="http://schemas.openxmlformats.org/officeDocument/2006/relationships/slide" Target="slides/slide65.xml"/><Relationship Id="rId164" Type="http://schemas.openxmlformats.org/officeDocument/2006/relationships/slide" Target="slides/slide160.xml"/><Relationship Id="rId163" Type="http://schemas.openxmlformats.org/officeDocument/2006/relationships/slide" Target="slides/slide159.xml"/><Relationship Id="rId162" Type="http://schemas.openxmlformats.org/officeDocument/2006/relationships/slide" Target="slides/slide158.xml"/><Relationship Id="rId169" Type="http://schemas.openxmlformats.org/officeDocument/2006/relationships/slide" Target="slides/slide165.xml"/><Relationship Id="rId168" Type="http://schemas.openxmlformats.org/officeDocument/2006/relationships/slide" Target="slides/slide164.xml"/><Relationship Id="rId167" Type="http://schemas.openxmlformats.org/officeDocument/2006/relationships/slide" Target="slides/slide163.xml"/><Relationship Id="rId166" Type="http://schemas.openxmlformats.org/officeDocument/2006/relationships/slide" Target="slides/slide162.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55" Type="http://schemas.openxmlformats.org/officeDocument/2006/relationships/slide" Target="slides/slide51.xml"/><Relationship Id="rId161" Type="http://schemas.openxmlformats.org/officeDocument/2006/relationships/slide" Target="slides/slide157.xml"/><Relationship Id="rId54" Type="http://schemas.openxmlformats.org/officeDocument/2006/relationships/slide" Target="slides/slide50.xml"/><Relationship Id="rId160" Type="http://schemas.openxmlformats.org/officeDocument/2006/relationships/slide" Target="slides/slide156.xml"/><Relationship Id="rId57" Type="http://schemas.openxmlformats.org/officeDocument/2006/relationships/slide" Target="slides/slide53.xml"/><Relationship Id="rId56" Type="http://schemas.openxmlformats.org/officeDocument/2006/relationships/slide" Target="slides/slide52.xml"/><Relationship Id="rId159" Type="http://schemas.openxmlformats.org/officeDocument/2006/relationships/slide" Target="slides/slide155.xml"/><Relationship Id="rId59" Type="http://schemas.openxmlformats.org/officeDocument/2006/relationships/slide" Target="slides/slide55.xml"/><Relationship Id="rId154" Type="http://schemas.openxmlformats.org/officeDocument/2006/relationships/slide" Target="slides/slide150.xml"/><Relationship Id="rId58" Type="http://schemas.openxmlformats.org/officeDocument/2006/relationships/slide" Target="slides/slide54.xml"/><Relationship Id="rId153" Type="http://schemas.openxmlformats.org/officeDocument/2006/relationships/slide" Target="slides/slide149.xml"/><Relationship Id="rId152" Type="http://schemas.openxmlformats.org/officeDocument/2006/relationships/slide" Target="slides/slide148.xml"/><Relationship Id="rId151" Type="http://schemas.openxmlformats.org/officeDocument/2006/relationships/slide" Target="slides/slide147.xml"/><Relationship Id="rId158" Type="http://schemas.openxmlformats.org/officeDocument/2006/relationships/slide" Target="slides/slide154.xml"/><Relationship Id="rId157" Type="http://schemas.openxmlformats.org/officeDocument/2006/relationships/slide" Target="slides/slide153.xml"/><Relationship Id="rId156" Type="http://schemas.openxmlformats.org/officeDocument/2006/relationships/slide" Target="slides/slide152.xml"/><Relationship Id="rId155" Type="http://schemas.openxmlformats.org/officeDocument/2006/relationships/slide" Target="slides/slide151.xml"/><Relationship Id="rId107" Type="http://schemas.openxmlformats.org/officeDocument/2006/relationships/slide" Target="slides/slide103.xml"/><Relationship Id="rId106" Type="http://schemas.openxmlformats.org/officeDocument/2006/relationships/slide" Target="slides/slide102.xml"/><Relationship Id="rId105" Type="http://schemas.openxmlformats.org/officeDocument/2006/relationships/slide" Target="slides/slide101.xml"/><Relationship Id="rId104" Type="http://schemas.openxmlformats.org/officeDocument/2006/relationships/slide" Target="slides/slide100.xml"/><Relationship Id="rId109" Type="http://schemas.openxmlformats.org/officeDocument/2006/relationships/slide" Target="slides/slide105.xml"/><Relationship Id="rId108" Type="http://schemas.openxmlformats.org/officeDocument/2006/relationships/slide" Target="slides/slide104.xml"/><Relationship Id="rId103" Type="http://schemas.openxmlformats.org/officeDocument/2006/relationships/slide" Target="slides/slide99.xml"/><Relationship Id="rId102" Type="http://schemas.openxmlformats.org/officeDocument/2006/relationships/slide" Target="slides/slide98.xml"/><Relationship Id="rId101" Type="http://schemas.openxmlformats.org/officeDocument/2006/relationships/slide" Target="slides/slide97.xml"/><Relationship Id="rId100" Type="http://schemas.openxmlformats.org/officeDocument/2006/relationships/slide" Target="slides/slide96.xml"/><Relationship Id="rId129" Type="http://schemas.openxmlformats.org/officeDocument/2006/relationships/slide" Target="slides/slide125.xml"/><Relationship Id="rId128" Type="http://schemas.openxmlformats.org/officeDocument/2006/relationships/slide" Target="slides/slide124.xml"/><Relationship Id="rId127" Type="http://schemas.openxmlformats.org/officeDocument/2006/relationships/slide" Target="slides/slide123.xml"/><Relationship Id="rId126" Type="http://schemas.openxmlformats.org/officeDocument/2006/relationships/slide" Target="slides/slide122.xml"/><Relationship Id="rId121" Type="http://schemas.openxmlformats.org/officeDocument/2006/relationships/slide" Target="slides/slide117.xml"/><Relationship Id="rId120" Type="http://schemas.openxmlformats.org/officeDocument/2006/relationships/slide" Target="slides/slide116.xml"/><Relationship Id="rId125" Type="http://schemas.openxmlformats.org/officeDocument/2006/relationships/slide" Target="slides/slide121.xml"/><Relationship Id="rId124" Type="http://schemas.openxmlformats.org/officeDocument/2006/relationships/slide" Target="slides/slide120.xml"/><Relationship Id="rId123" Type="http://schemas.openxmlformats.org/officeDocument/2006/relationships/slide" Target="slides/slide119.xml"/><Relationship Id="rId122" Type="http://schemas.openxmlformats.org/officeDocument/2006/relationships/slide" Target="slides/slide118.xml"/><Relationship Id="rId95" Type="http://schemas.openxmlformats.org/officeDocument/2006/relationships/slide" Target="slides/slide91.xml"/><Relationship Id="rId94" Type="http://schemas.openxmlformats.org/officeDocument/2006/relationships/slide" Target="slides/slide90.xml"/><Relationship Id="rId97" Type="http://schemas.openxmlformats.org/officeDocument/2006/relationships/slide" Target="slides/slide93.xml"/><Relationship Id="rId96" Type="http://schemas.openxmlformats.org/officeDocument/2006/relationships/slide" Target="slides/slide92.xml"/><Relationship Id="rId99" Type="http://schemas.openxmlformats.org/officeDocument/2006/relationships/slide" Target="slides/slide95.xml"/><Relationship Id="rId98" Type="http://schemas.openxmlformats.org/officeDocument/2006/relationships/slide" Target="slides/slide94.xml"/><Relationship Id="rId91" Type="http://schemas.openxmlformats.org/officeDocument/2006/relationships/slide" Target="slides/slide87.xml"/><Relationship Id="rId90" Type="http://schemas.openxmlformats.org/officeDocument/2006/relationships/slide" Target="slides/slide86.xml"/><Relationship Id="rId93" Type="http://schemas.openxmlformats.org/officeDocument/2006/relationships/slide" Target="slides/slide89.xml"/><Relationship Id="rId92" Type="http://schemas.openxmlformats.org/officeDocument/2006/relationships/slide" Target="slides/slide88.xml"/><Relationship Id="rId118" Type="http://schemas.openxmlformats.org/officeDocument/2006/relationships/slide" Target="slides/slide114.xml"/><Relationship Id="rId117" Type="http://schemas.openxmlformats.org/officeDocument/2006/relationships/slide" Target="slides/slide113.xml"/><Relationship Id="rId116" Type="http://schemas.openxmlformats.org/officeDocument/2006/relationships/slide" Target="slides/slide112.xml"/><Relationship Id="rId115" Type="http://schemas.openxmlformats.org/officeDocument/2006/relationships/slide" Target="slides/slide111.xml"/><Relationship Id="rId119" Type="http://schemas.openxmlformats.org/officeDocument/2006/relationships/slide" Target="slides/slide115.xml"/><Relationship Id="rId110" Type="http://schemas.openxmlformats.org/officeDocument/2006/relationships/slide" Target="slides/slide106.xml"/><Relationship Id="rId114" Type="http://schemas.openxmlformats.org/officeDocument/2006/relationships/slide" Target="slides/slide110.xml"/><Relationship Id="rId113" Type="http://schemas.openxmlformats.org/officeDocument/2006/relationships/slide" Target="slides/slide109.xml"/><Relationship Id="rId112" Type="http://schemas.openxmlformats.org/officeDocument/2006/relationships/slide" Target="slides/slide108.xml"/><Relationship Id="rId111" Type="http://schemas.openxmlformats.org/officeDocument/2006/relationships/slide" Target="slides/slide107.xml"/><Relationship Id="rId203" Type="http://schemas.openxmlformats.org/officeDocument/2006/relationships/font" Target="fonts/GillSans-bold.fntdata"/><Relationship Id="rId202" Type="http://schemas.openxmlformats.org/officeDocument/2006/relationships/font" Target="fonts/GillSans-regular.fntdata"/><Relationship Id="rId201" Type="http://schemas.openxmlformats.org/officeDocument/2006/relationships/font" Target="fonts/HelveticaNeueLight-boldItalic.fntdata"/><Relationship Id="rId200" Type="http://schemas.openxmlformats.org/officeDocument/2006/relationships/font" Target="fonts/HelveticaNeueLight-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wrap="square" tIns="91425"/>
          <a:lstStyle>
            <a:lvl1pPr lvl="0">
              <a:spcBef>
                <a:spcPts val="0"/>
              </a:spcBef>
              <a:buChar char="●"/>
              <a:defRPr sz="1100"/>
            </a:lvl1pPr>
            <a:lvl2pPr lvl="1">
              <a:spcBef>
                <a:spcPts val="0"/>
              </a:spcBef>
              <a:buChar char="○"/>
              <a:defRPr sz="1100"/>
            </a:lvl2pPr>
            <a:lvl3pPr lvl="2">
              <a:spcBef>
                <a:spcPts val="0"/>
              </a:spcBef>
              <a:buChar char="■"/>
              <a:defRPr sz="1100"/>
            </a:lvl3pPr>
            <a:lvl4pPr lvl="3">
              <a:spcBef>
                <a:spcPts val="0"/>
              </a:spcBef>
              <a:buChar char="●"/>
              <a:defRPr sz="1100"/>
            </a:lvl4pPr>
            <a:lvl5pPr lvl="4">
              <a:spcBef>
                <a:spcPts val="0"/>
              </a:spcBef>
              <a:buChar char="○"/>
              <a:defRPr sz="1100"/>
            </a:lvl5pPr>
            <a:lvl6pPr lvl="5">
              <a:spcBef>
                <a:spcPts val="0"/>
              </a:spcBef>
              <a:buChar char="■"/>
              <a:defRPr sz="1100"/>
            </a:lvl6pPr>
            <a:lvl7pPr lvl="6">
              <a:spcBef>
                <a:spcPts val="0"/>
              </a:spcBef>
              <a:buChar char="●"/>
              <a:defRPr sz="1100"/>
            </a:lvl7pPr>
            <a:lvl8pPr lvl="7">
              <a:spcBef>
                <a:spcPts val="0"/>
              </a:spcBef>
              <a:buChar char="○"/>
              <a:defRPr sz="1100"/>
            </a:lvl8pPr>
            <a:lvl9pPr lvl="8">
              <a:spcBef>
                <a:spcPts val="0"/>
              </a:spcBef>
              <a:buChar char="■"/>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 name="Shape 71"/>
        <p:cNvGrpSpPr/>
        <p:nvPr/>
      </p:nvGrpSpPr>
      <p:grpSpPr>
        <a:xfrm>
          <a:off x="0" y="0"/>
          <a:ext cx="0" cy="0"/>
          <a:chOff x="0" y="0"/>
          <a:chExt cx="0" cy="0"/>
        </a:xfrm>
      </p:grpSpPr>
      <p:sp>
        <p:nvSpPr>
          <p:cNvPr id="72" name="Shape 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3" name="Shape 7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Shape 13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9" name="Shape 13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4" name="Shape 824"/>
        <p:cNvGrpSpPr/>
        <p:nvPr/>
      </p:nvGrpSpPr>
      <p:grpSpPr>
        <a:xfrm>
          <a:off x="0" y="0"/>
          <a:ext cx="0" cy="0"/>
          <a:chOff x="0" y="0"/>
          <a:chExt cx="0" cy="0"/>
        </a:xfrm>
      </p:grpSpPr>
      <p:sp>
        <p:nvSpPr>
          <p:cNvPr id="825" name="Shape 82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26" name="Shape 82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2" name="Shape 832"/>
        <p:cNvGrpSpPr/>
        <p:nvPr/>
      </p:nvGrpSpPr>
      <p:grpSpPr>
        <a:xfrm>
          <a:off x="0" y="0"/>
          <a:ext cx="0" cy="0"/>
          <a:chOff x="0" y="0"/>
          <a:chExt cx="0" cy="0"/>
        </a:xfrm>
      </p:grpSpPr>
      <p:sp>
        <p:nvSpPr>
          <p:cNvPr id="833" name="Shape 83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34" name="Shape 83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8" name="Shape 838"/>
        <p:cNvGrpSpPr/>
        <p:nvPr/>
      </p:nvGrpSpPr>
      <p:grpSpPr>
        <a:xfrm>
          <a:off x="0" y="0"/>
          <a:ext cx="0" cy="0"/>
          <a:chOff x="0" y="0"/>
          <a:chExt cx="0" cy="0"/>
        </a:xfrm>
      </p:grpSpPr>
      <p:sp>
        <p:nvSpPr>
          <p:cNvPr id="839" name="Shape 8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40" name="Shape 84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6" name="Shape 846"/>
        <p:cNvGrpSpPr/>
        <p:nvPr/>
      </p:nvGrpSpPr>
      <p:grpSpPr>
        <a:xfrm>
          <a:off x="0" y="0"/>
          <a:ext cx="0" cy="0"/>
          <a:chOff x="0" y="0"/>
          <a:chExt cx="0" cy="0"/>
        </a:xfrm>
      </p:grpSpPr>
      <p:sp>
        <p:nvSpPr>
          <p:cNvPr id="847" name="Shape 84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48" name="Shape 84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4" name="Shape 854"/>
        <p:cNvGrpSpPr/>
        <p:nvPr/>
      </p:nvGrpSpPr>
      <p:grpSpPr>
        <a:xfrm>
          <a:off x="0" y="0"/>
          <a:ext cx="0" cy="0"/>
          <a:chOff x="0" y="0"/>
          <a:chExt cx="0" cy="0"/>
        </a:xfrm>
      </p:grpSpPr>
      <p:sp>
        <p:nvSpPr>
          <p:cNvPr id="855" name="Shape 85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56" name="Shape 85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2" name="Shape 862"/>
        <p:cNvGrpSpPr/>
        <p:nvPr/>
      </p:nvGrpSpPr>
      <p:grpSpPr>
        <a:xfrm>
          <a:off x="0" y="0"/>
          <a:ext cx="0" cy="0"/>
          <a:chOff x="0" y="0"/>
          <a:chExt cx="0" cy="0"/>
        </a:xfrm>
      </p:grpSpPr>
      <p:sp>
        <p:nvSpPr>
          <p:cNvPr id="863" name="Shape 86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64" name="Shape 86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1" name="Shape 871"/>
        <p:cNvGrpSpPr/>
        <p:nvPr/>
      </p:nvGrpSpPr>
      <p:grpSpPr>
        <a:xfrm>
          <a:off x="0" y="0"/>
          <a:ext cx="0" cy="0"/>
          <a:chOff x="0" y="0"/>
          <a:chExt cx="0" cy="0"/>
        </a:xfrm>
      </p:grpSpPr>
      <p:sp>
        <p:nvSpPr>
          <p:cNvPr id="872" name="Shape 8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73" name="Shape 87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0" name="Shape 880"/>
        <p:cNvGrpSpPr/>
        <p:nvPr/>
      </p:nvGrpSpPr>
      <p:grpSpPr>
        <a:xfrm>
          <a:off x="0" y="0"/>
          <a:ext cx="0" cy="0"/>
          <a:chOff x="0" y="0"/>
          <a:chExt cx="0" cy="0"/>
        </a:xfrm>
      </p:grpSpPr>
      <p:sp>
        <p:nvSpPr>
          <p:cNvPr id="881" name="Shape 88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82" name="Shape 88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8" name="Shape 888"/>
        <p:cNvGrpSpPr/>
        <p:nvPr/>
      </p:nvGrpSpPr>
      <p:grpSpPr>
        <a:xfrm>
          <a:off x="0" y="0"/>
          <a:ext cx="0" cy="0"/>
          <a:chOff x="0" y="0"/>
          <a:chExt cx="0" cy="0"/>
        </a:xfrm>
      </p:grpSpPr>
      <p:sp>
        <p:nvSpPr>
          <p:cNvPr id="889" name="Shape 8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90" name="Shape 89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6" name="Shape 896"/>
        <p:cNvGrpSpPr/>
        <p:nvPr/>
      </p:nvGrpSpPr>
      <p:grpSpPr>
        <a:xfrm>
          <a:off x="0" y="0"/>
          <a:ext cx="0" cy="0"/>
          <a:chOff x="0" y="0"/>
          <a:chExt cx="0" cy="0"/>
        </a:xfrm>
      </p:grpSpPr>
      <p:sp>
        <p:nvSpPr>
          <p:cNvPr id="897" name="Shape 89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98" name="Shape 89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Shape 14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6" name="Shape 14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4" name="Shape 904"/>
        <p:cNvGrpSpPr/>
        <p:nvPr/>
      </p:nvGrpSpPr>
      <p:grpSpPr>
        <a:xfrm>
          <a:off x="0" y="0"/>
          <a:ext cx="0" cy="0"/>
          <a:chOff x="0" y="0"/>
          <a:chExt cx="0" cy="0"/>
        </a:xfrm>
      </p:grpSpPr>
      <p:sp>
        <p:nvSpPr>
          <p:cNvPr id="905" name="Shape 9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06" name="Shape 90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3" name="Shape 913"/>
        <p:cNvGrpSpPr/>
        <p:nvPr/>
      </p:nvGrpSpPr>
      <p:grpSpPr>
        <a:xfrm>
          <a:off x="0" y="0"/>
          <a:ext cx="0" cy="0"/>
          <a:chOff x="0" y="0"/>
          <a:chExt cx="0" cy="0"/>
        </a:xfrm>
      </p:grpSpPr>
      <p:sp>
        <p:nvSpPr>
          <p:cNvPr id="914" name="Shape 9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15" name="Shape 91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1" name="Shape 921"/>
        <p:cNvGrpSpPr/>
        <p:nvPr/>
      </p:nvGrpSpPr>
      <p:grpSpPr>
        <a:xfrm>
          <a:off x="0" y="0"/>
          <a:ext cx="0" cy="0"/>
          <a:chOff x="0" y="0"/>
          <a:chExt cx="0" cy="0"/>
        </a:xfrm>
      </p:grpSpPr>
      <p:sp>
        <p:nvSpPr>
          <p:cNvPr id="922" name="Shape 9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23" name="Shape 92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0" name="Shape 930"/>
        <p:cNvGrpSpPr/>
        <p:nvPr/>
      </p:nvGrpSpPr>
      <p:grpSpPr>
        <a:xfrm>
          <a:off x="0" y="0"/>
          <a:ext cx="0" cy="0"/>
          <a:chOff x="0" y="0"/>
          <a:chExt cx="0" cy="0"/>
        </a:xfrm>
      </p:grpSpPr>
      <p:sp>
        <p:nvSpPr>
          <p:cNvPr id="931" name="Shape 93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32" name="Shape 93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9" name="Shape 939"/>
        <p:cNvGrpSpPr/>
        <p:nvPr/>
      </p:nvGrpSpPr>
      <p:grpSpPr>
        <a:xfrm>
          <a:off x="0" y="0"/>
          <a:ext cx="0" cy="0"/>
          <a:chOff x="0" y="0"/>
          <a:chExt cx="0" cy="0"/>
        </a:xfrm>
      </p:grpSpPr>
      <p:sp>
        <p:nvSpPr>
          <p:cNvPr id="940" name="Shape 94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41" name="Shape 94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8" name="Shape 948"/>
        <p:cNvGrpSpPr/>
        <p:nvPr/>
      </p:nvGrpSpPr>
      <p:grpSpPr>
        <a:xfrm>
          <a:off x="0" y="0"/>
          <a:ext cx="0" cy="0"/>
          <a:chOff x="0" y="0"/>
          <a:chExt cx="0" cy="0"/>
        </a:xfrm>
      </p:grpSpPr>
      <p:sp>
        <p:nvSpPr>
          <p:cNvPr id="949" name="Shape 9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50" name="Shape 95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7" name="Shape 957"/>
        <p:cNvGrpSpPr/>
        <p:nvPr/>
      </p:nvGrpSpPr>
      <p:grpSpPr>
        <a:xfrm>
          <a:off x="0" y="0"/>
          <a:ext cx="0" cy="0"/>
          <a:chOff x="0" y="0"/>
          <a:chExt cx="0" cy="0"/>
        </a:xfrm>
      </p:grpSpPr>
      <p:sp>
        <p:nvSpPr>
          <p:cNvPr id="958" name="Shape 9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59" name="Shape 95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5" name="Shape 965"/>
        <p:cNvGrpSpPr/>
        <p:nvPr/>
      </p:nvGrpSpPr>
      <p:grpSpPr>
        <a:xfrm>
          <a:off x="0" y="0"/>
          <a:ext cx="0" cy="0"/>
          <a:chOff x="0" y="0"/>
          <a:chExt cx="0" cy="0"/>
        </a:xfrm>
      </p:grpSpPr>
      <p:sp>
        <p:nvSpPr>
          <p:cNvPr id="966" name="Shape 9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67" name="Shape 96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3" name="Shape 973"/>
        <p:cNvGrpSpPr/>
        <p:nvPr/>
      </p:nvGrpSpPr>
      <p:grpSpPr>
        <a:xfrm>
          <a:off x="0" y="0"/>
          <a:ext cx="0" cy="0"/>
          <a:chOff x="0" y="0"/>
          <a:chExt cx="0" cy="0"/>
        </a:xfrm>
      </p:grpSpPr>
      <p:sp>
        <p:nvSpPr>
          <p:cNvPr id="974" name="Shape 97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75" name="Shape 97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1" name="Shape 981"/>
        <p:cNvGrpSpPr/>
        <p:nvPr/>
      </p:nvGrpSpPr>
      <p:grpSpPr>
        <a:xfrm>
          <a:off x="0" y="0"/>
          <a:ext cx="0" cy="0"/>
          <a:chOff x="0" y="0"/>
          <a:chExt cx="0" cy="0"/>
        </a:xfrm>
      </p:grpSpPr>
      <p:sp>
        <p:nvSpPr>
          <p:cNvPr id="982" name="Shape 9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83" name="Shape 98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Shape 15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3" name="Shape 15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9" name="Shape 989"/>
        <p:cNvGrpSpPr/>
        <p:nvPr/>
      </p:nvGrpSpPr>
      <p:grpSpPr>
        <a:xfrm>
          <a:off x="0" y="0"/>
          <a:ext cx="0" cy="0"/>
          <a:chOff x="0" y="0"/>
          <a:chExt cx="0" cy="0"/>
        </a:xfrm>
      </p:grpSpPr>
      <p:sp>
        <p:nvSpPr>
          <p:cNvPr id="990" name="Shape 99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91" name="Shape 99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8" name="Shape 998"/>
        <p:cNvGrpSpPr/>
        <p:nvPr/>
      </p:nvGrpSpPr>
      <p:grpSpPr>
        <a:xfrm>
          <a:off x="0" y="0"/>
          <a:ext cx="0" cy="0"/>
          <a:chOff x="0" y="0"/>
          <a:chExt cx="0" cy="0"/>
        </a:xfrm>
      </p:grpSpPr>
      <p:sp>
        <p:nvSpPr>
          <p:cNvPr id="999" name="Shape 9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00" name="Shape 100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6" name="Shape 1006"/>
        <p:cNvGrpSpPr/>
        <p:nvPr/>
      </p:nvGrpSpPr>
      <p:grpSpPr>
        <a:xfrm>
          <a:off x="0" y="0"/>
          <a:ext cx="0" cy="0"/>
          <a:chOff x="0" y="0"/>
          <a:chExt cx="0" cy="0"/>
        </a:xfrm>
      </p:grpSpPr>
      <p:sp>
        <p:nvSpPr>
          <p:cNvPr id="1007" name="Shape 100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08" name="Shape 100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2" name="Shape 1012"/>
        <p:cNvGrpSpPr/>
        <p:nvPr/>
      </p:nvGrpSpPr>
      <p:grpSpPr>
        <a:xfrm>
          <a:off x="0" y="0"/>
          <a:ext cx="0" cy="0"/>
          <a:chOff x="0" y="0"/>
          <a:chExt cx="0" cy="0"/>
        </a:xfrm>
      </p:grpSpPr>
      <p:sp>
        <p:nvSpPr>
          <p:cNvPr id="1013" name="Shape 10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14" name="Shape 101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0" name="Shape 1020"/>
        <p:cNvGrpSpPr/>
        <p:nvPr/>
      </p:nvGrpSpPr>
      <p:grpSpPr>
        <a:xfrm>
          <a:off x="0" y="0"/>
          <a:ext cx="0" cy="0"/>
          <a:chOff x="0" y="0"/>
          <a:chExt cx="0" cy="0"/>
        </a:xfrm>
      </p:grpSpPr>
      <p:sp>
        <p:nvSpPr>
          <p:cNvPr id="1021" name="Shape 10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22" name="Shape 102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8" name="Shape 1028"/>
        <p:cNvGrpSpPr/>
        <p:nvPr/>
      </p:nvGrpSpPr>
      <p:grpSpPr>
        <a:xfrm>
          <a:off x="0" y="0"/>
          <a:ext cx="0" cy="0"/>
          <a:chOff x="0" y="0"/>
          <a:chExt cx="0" cy="0"/>
        </a:xfrm>
      </p:grpSpPr>
      <p:sp>
        <p:nvSpPr>
          <p:cNvPr id="1029" name="Shape 10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30" name="Shape 103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7" name="Shape 1037"/>
        <p:cNvGrpSpPr/>
        <p:nvPr/>
      </p:nvGrpSpPr>
      <p:grpSpPr>
        <a:xfrm>
          <a:off x="0" y="0"/>
          <a:ext cx="0" cy="0"/>
          <a:chOff x="0" y="0"/>
          <a:chExt cx="0" cy="0"/>
        </a:xfrm>
      </p:grpSpPr>
      <p:sp>
        <p:nvSpPr>
          <p:cNvPr id="1038" name="Shape 103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39" name="Shape 103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5" name="Shape 1045"/>
        <p:cNvGrpSpPr/>
        <p:nvPr/>
      </p:nvGrpSpPr>
      <p:grpSpPr>
        <a:xfrm>
          <a:off x="0" y="0"/>
          <a:ext cx="0" cy="0"/>
          <a:chOff x="0" y="0"/>
          <a:chExt cx="0" cy="0"/>
        </a:xfrm>
      </p:grpSpPr>
      <p:sp>
        <p:nvSpPr>
          <p:cNvPr id="1046" name="Shape 104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47" name="Shape 104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3" name="Shape 1053"/>
        <p:cNvGrpSpPr/>
        <p:nvPr/>
      </p:nvGrpSpPr>
      <p:grpSpPr>
        <a:xfrm>
          <a:off x="0" y="0"/>
          <a:ext cx="0" cy="0"/>
          <a:chOff x="0" y="0"/>
          <a:chExt cx="0" cy="0"/>
        </a:xfrm>
      </p:grpSpPr>
      <p:sp>
        <p:nvSpPr>
          <p:cNvPr id="1054" name="Shape 10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55" name="Shape 105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1" name="Shape 1061"/>
        <p:cNvGrpSpPr/>
        <p:nvPr/>
      </p:nvGrpSpPr>
      <p:grpSpPr>
        <a:xfrm>
          <a:off x="0" y="0"/>
          <a:ext cx="0" cy="0"/>
          <a:chOff x="0" y="0"/>
          <a:chExt cx="0" cy="0"/>
        </a:xfrm>
      </p:grpSpPr>
      <p:sp>
        <p:nvSpPr>
          <p:cNvPr id="1062" name="Shape 10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63" name="Shape 106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Shape 1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0" name="Shape 16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7" name="Shape 1067"/>
        <p:cNvGrpSpPr/>
        <p:nvPr/>
      </p:nvGrpSpPr>
      <p:grpSpPr>
        <a:xfrm>
          <a:off x="0" y="0"/>
          <a:ext cx="0" cy="0"/>
          <a:chOff x="0" y="0"/>
          <a:chExt cx="0" cy="0"/>
        </a:xfrm>
      </p:grpSpPr>
      <p:sp>
        <p:nvSpPr>
          <p:cNvPr id="1068" name="Shape 10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69" name="Shape 106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4" name="Shape 1074"/>
        <p:cNvGrpSpPr/>
        <p:nvPr/>
      </p:nvGrpSpPr>
      <p:grpSpPr>
        <a:xfrm>
          <a:off x="0" y="0"/>
          <a:ext cx="0" cy="0"/>
          <a:chOff x="0" y="0"/>
          <a:chExt cx="0" cy="0"/>
        </a:xfrm>
      </p:grpSpPr>
      <p:sp>
        <p:nvSpPr>
          <p:cNvPr id="1075" name="Shape 107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76" name="Shape 107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1" name="Shape 1081"/>
        <p:cNvGrpSpPr/>
        <p:nvPr/>
      </p:nvGrpSpPr>
      <p:grpSpPr>
        <a:xfrm>
          <a:off x="0" y="0"/>
          <a:ext cx="0" cy="0"/>
          <a:chOff x="0" y="0"/>
          <a:chExt cx="0" cy="0"/>
        </a:xfrm>
      </p:grpSpPr>
      <p:sp>
        <p:nvSpPr>
          <p:cNvPr id="1082" name="Shape 10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83" name="Shape 108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8" name="Shape 1088"/>
        <p:cNvGrpSpPr/>
        <p:nvPr/>
      </p:nvGrpSpPr>
      <p:grpSpPr>
        <a:xfrm>
          <a:off x="0" y="0"/>
          <a:ext cx="0" cy="0"/>
          <a:chOff x="0" y="0"/>
          <a:chExt cx="0" cy="0"/>
        </a:xfrm>
      </p:grpSpPr>
      <p:sp>
        <p:nvSpPr>
          <p:cNvPr id="1089" name="Shape 10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90" name="Shape 109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5" name="Shape 1095"/>
        <p:cNvGrpSpPr/>
        <p:nvPr/>
      </p:nvGrpSpPr>
      <p:grpSpPr>
        <a:xfrm>
          <a:off x="0" y="0"/>
          <a:ext cx="0" cy="0"/>
          <a:chOff x="0" y="0"/>
          <a:chExt cx="0" cy="0"/>
        </a:xfrm>
      </p:grpSpPr>
      <p:sp>
        <p:nvSpPr>
          <p:cNvPr id="1096" name="Shape 10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97" name="Shape 109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1" name="Shape 1101"/>
        <p:cNvGrpSpPr/>
        <p:nvPr/>
      </p:nvGrpSpPr>
      <p:grpSpPr>
        <a:xfrm>
          <a:off x="0" y="0"/>
          <a:ext cx="0" cy="0"/>
          <a:chOff x="0" y="0"/>
          <a:chExt cx="0" cy="0"/>
        </a:xfrm>
      </p:grpSpPr>
      <p:sp>
        <p:nvSpPr>
          <p:cNvPr id="1102" name="Shape 11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03" name="Shape 110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9" name="Shape 1109"/>
        <p:cNvGrpSpPr/>
        <p:nvPr/>
      </p:nvGrpSpPr>
      <p:grpSpPr>
        <a:xfrm>
          <a:off x="0" y="0"/>
          <a:ext cx="0" cy="0"/>
          <a:chOff x="0" y="0"/>
          <a:chExt cx="0" cy="0"/>
        </a:xfrm>
      </p:grpSpPr>
      <p:sp>
        <p:nvSpPr>
          <p:cNvPr id="1110" name="Shape 111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11" name="Shape 111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7" name="Shape 1117"/>
        <p:cNvGrpSpPr/>
        <p:nvPr/>
      </p:nvGrpSpPr>
      <p:grpSpPr>
        <a:xfrm>
          <a:off x="0" y="0"/>
          <a:ext cx="0" cy="0"/>
          <a:chOff x="0" y="0"/>
          <a:chExt cx="0" cy="0"/>
        </a:xfrm>
      </p:grpSpPr>
      <p:sp>
        <p:nvSpPr>
          <p:cNvPr id="1118" name="Shape 11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19" name="Shape 111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5" name="Shape 1125"/>
        <p:cNvGrpSpPr/>
        <p:nvPr/>
      </p:nvGrpSpPr>
      <p:grpSpPr>
        <a:xfrm>
          <a:off x="0" y="0"/>
          <a:ext cx="0" cy="0"/>
          <a:chOff x="0" y="0"/>
          <a:chExt cx="0" cy="0"/>
        </a:xfrm>
      </p:grpSpPr>
      <p:sp>
        <p:nvSpPr>
          <p:cNvPr id="1126" name="Shape 112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27" name="Shape 112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3" name="Shape 1133"/>
        <p:cNvGrpSpPr/>
        <p:nvPr/>
      </p:nvGrpSpPr>
      <p:grpSpPr>
        <a:xfrm>
          <a:off x="0" y="0"/>
          <a:ext cx="0" cy="0"/>
          <a:chOff x="0" y="0"/>
          <a:chExt cx="0" cy="0"/>
        </a:xfrm>
      </p:grpSpPr>
      <p:sp>
        <p:nvSpPr>
          <p:cNvPr id="1134" name="Shape 11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35" name="Shape 113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Shape 16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6" name="Shape 16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9" name="Shape 1139"/>
        <p:cNvGrpSpPr/>
        <p:nvPr/>
      </p:nvGrpSpPr>
      <p:grpSpPr>
        <a:xfrm>
          <a:off x="0" y="0"/>
          <a:ext cx="0" cy="0"/>
          <a:chOff x="0" y="0"/>
          <a:chExt cx="0" cy="0"/>
        </a:xfrm>
      </p:grpSpPr>
      <p:sp>
        <p:nvSpPr>
          <p:cNvPr id="1140" name="Shape 114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41" name="Shape 114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7" name="Shape 1147"/>
        <p:cNvGrpSpPr/>
        <p:nvPr/>
      </p:nvGrpSpPr>
      <p:grpSpPr>
        <a:xfrm>
          <a:off x="0" y="0"/>
          <a:ext cx="0" cy="0"/>
          <a:chOff x="0" y="0"/>
          <a:chExt cx="0" cy="0"/>
        </a:xfrm>
      </p:grpSpPr>
      <p:sp>
        <p:nvSpPr>
          <p:cNvPr id="1148" name="Shape 114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49" name="Shape 114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4" name="Shape 1154"/>
        <p:cNvGrpSpPr/>
        <p:nvPr/>
      </p:nvGrpSpPr>
      <p:grpSpPr>
        <a:xfrm>
          <a:off x="0" y="0"/>
          <a:ext cx="0" cy="0"/>
          <a:chOff x="0" y="0"/>
          <a:chExt cx="0" cy="0"/>
        </a:xfrm>
      </p:grpSpPr>
      <p:sp>
        <p:nvSpPr>
          <p:cNvPr id="1155" name="Shape 115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56" name="Shape 115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1" name="Shape 1161"/>
        <p:cNvGrpSpPr/>
        <p:nvPr/>
      </p:nvGrpSpPr>
      <p:grpSpPr>
        <a:xfrm>
          <a:off x="0" y="0"/>
          <a:ext cx="0" cy="0"/>
          <a:chOff x="0" y="0"/>
          <a:chExt cx="0" cy="0"/>
        </a:xfrm>
      </p:grpSpPr>
      <p:sp>
        <p:nvSpPr>
          <p:cNvPr id="1162" name="Shape 11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63" name="Shape 116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8" name="Shape 1168"/>
        <p:cNvGrpSpPr/>
        <p:nvPr/>
      </p:nvGrpSpPr>
      <p:grpSpPr>
        <a:xfrm>
          <a:off x="0" y="0"/>
          <a:ext cx="0" cy="0"/>
          <a:chOff x="0" y="0"/>
          <a:chExt cx="0" cy="0"/>
        </a:xfrm>
      </p:grpSpPr>
      <p:sp>
        <p:nvSpPr>
          <p:cNvPr id="1169" name="Shape 11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70" name="Shape 117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5" name="Shape 1175"/>
        <p:cNvGrpSpPr/>
        <p:nvPr/>
      </p:nvGrpSpPr>
      <p:grpSpPr>
        <a:xfrm>
          <a:off x="0" y="0"/>
          <a:ext cx="0" cy="0"/>
          <a:chOff x="0" y="0"/>
          <a:chExt cx="0" cy="0"/>
        </a:xfrm>
      </p:grpSpPr>
      <p:sp>
        <p:nvSpPr>
          <p:cNvPr id="1176" name="Shape 11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77" name="Shape 117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2" name="Shape 1182"/>
        <p:cNvGrpSpPr/>
        <p:nvPr/>
      </p:nvGrpSpPr>
      <p:grpSpPr>
        <a:xfrm>
          <a:off x="0" y="0"/>
          <a:ext cx="0" cy="0"/>
          <a:chOff x="0" y="0"/>
          <a:chExt cx="0" cy="0"/>
        </a:xfrm>
      </p:grpSpPr>
      <p:sp>
        <p:nvSpPr>
          <p:cNvPr id="1183" name="Shape 118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84" name="Shape 118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8" name="Shape 1188"/>
        <p:cNvGrpSpPr/>
        <p:nvPr/>
      </p:nvGrpSpPr>
      <p:grpSpPr>
        <a:xfrm>
          <a:off x="0" y="0"/>
          <a:ext cx="0" cy="0"/>
          <a:chOff x="0" y="0"/>
          <a:chExt cx="0" cy="0"/>
        </a:xfrm>
      </p:grpSpPr>
      <p:sp>
        <p:nvSpPr>
          <p:cNvPr id="1189" name="Shape 11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90" name="Shape 119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6" name="Shape 1196"/>
        <p:cNvGrpSpPr/>
        <p:nvPr/>
      </p:nvGrpSpPr>
      <p:grpSpPr>
        <a:xfrm>
          <a:off x="0" y="0"/>
          <a:ext cx="0" cy="0"/>
          <a:chOff x="0" y="0"/>
          <a:chExt cx="0" cy="0"/>
        </a:xfrm>
      </p:grpSpPr>
      <p:sp>
        <p:nvSpPr>
          <p:cNvPr id="1197" name="Shape 119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98" name="Shape 119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4" name="Shape 1204"/>
        <p:cNvGrpSpPr/>
        <p:nvPr/>
      </p:nvGrpSpPr>
      <p:grpSpPr>
        <a:xfrm>
          <a:off x="0" y="0"/>
          <a:ext cx="0" cy="0"/>
          <a:chOff x="0" y="0"/>
          <a:chExt cx="0" cy="0"/>
        </a:xfrm>
      </p:grpSpPr>
      <p:sp>
        <p:nvSpPr>
          <p:cNvPr id="1205" name="Shape 12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06" name="Shape 120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Shape 1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3" name="Shape 17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0" name="Shape 1210"/>
        <p:cNvGrpSpPr/>
        <p:nvPr/>
      </p:nvGrpSpPr>
      <p:grpSpPr>
        <a:xfrm>
          <a:off x="0" y="0"/>
          <a:ext cx="0" cy="0"/>
          <a:chOff x="0" y="0"/>
          <a:chExt cx="0" cy="0"/>
        </a:xfrm>
      </p:grpSpPr>
      <p:sp>
        <p:nvSpPr>
          <p:cNvPr id="1211" name="Shape 121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12" name="Shape 121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7" name="Shape 1217"/>
        <p:cNvGrpSpPr/>
        <p:nvPr/>
      </p:nvGrpSpPr>
      <p:grpSpPr>
        <a:xfrm>
          <a:off x="0" y="0"/>
          <a:ext cx="0" cy="0"/>
          <a:chOff x="0" y="0"/>
          <a:chExt cx="0" cy="0"/>
        </a:xfrm>
      </p:grpSpPr>
      <p:sp>
        <p:nvSpPr>
          <p:cNvPr id="1218" name="Shape 12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19" name="Shape 121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4" name="Shape 1224"/>
        <p:cNvGrpSpPr/>
        <p:nvPr/>
      </p:nvGrpSpPr>
      <p:grpSpPr>
        <a:xfrm>
          <a:off x="0" y="0"/>
          <a:ext cx="0" cy="0"/>
          <a:chOff x="0" y="0"/>
          <a:chExt cx="0" cy="0"/>
        </a:xfrm>
      </p:grpSpPr>
      <p:sp>
        <p:nvSpPr>
          <p:cNvPr id="1225" name="Shape 122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26" name="Shape 122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0" name="Shape 1230"/>
        <p:cNvGrpSpPr/>
        <p:nvPr/>
      </p:nvGrpSpPr>
      <p:grpSpPr>
        <a:xfrm>
          <a:off x="0" y="0"/>
          <a:ext cx="0" cy="0"/>
          <a:chOff x="0" y="0"/>
          <a:chExt cx="0" cy="0"/>
        </a:xfrm>
      </p:grpSpPr>
      <p:sp>
        <p:nvSpPr>
          <p:cNvPr id="1231" name="Shape 123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32" name="Shape 123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8" name="Shape 1238"/>
        <p:cNvGrpSpPr/>
        <p:nvPr/>
      </p:nvGrpSpPr>
      <p:grpSpPr>
        <a:xfrm>
          <a:off x="0" y="0"/>
          <a:ext cx="0" cy="0"/>
          <a:chOff x="0" y="0"/>
          <a:chExt cx="0" cy="0"/>
        </a:xfrm>
      </p:grpSpPr>
      <p:sp>
        <p:nvSpPr>
          <p:cNvPr id="1239" name="Shape 12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40" name="Shape 124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6" name="Shape 1246"/>
        <p:cNvGrpSpPr/>
        <p:nvPr/>
      </p:nvGrpSpPr>
      <p:grpSpPr>
        <a:xfrm>
          <a:off x="0" y="0"/>
          <a:ext cx="0" cy="0"/>
          <a:chOff x="0" y="0"/>
          <a:chExt cx="0" cy="0"/>
        </a:xfrm>
      </p:grpSpPr>
      <p:sp>
        <p:nvSpPr>
          <p:cNvPr id="1247" name="Shape 124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48" name="Shape 124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4" name="Shape 1254"/>
        <p:cNvGrpSpPr/>
        <p:nvPr/>
      </p:nvGrpSpPr>
      <p:grpSpPr>
        <a:xfrm>
          <a:off x="0" y="0"/>
          <a:ext cx="0" cy="0"/>
          <a:chOff x="0" y="0"/>
          <a:chExt cx="0" cy="0"/>
        </a:xfrm>
      </p:grpSpPr>
      <p:sp>
        <p:nvSpPr>
          <p:cNvPr id="1255" name="Shape 125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56" name="Shape 125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2" name="Shape 1262"/>
        <p:cNvGrpSpPr/>
        <p:nvPr/>
      </p:nvGrpSpPr>
      <p:grpSpPr>
        <a:xfrm>
          <a:off x="0" y="0"/>
          <a:ext cx="0" cy="0"/>
          <a:chOff x="0" y="0"/>
          <a:chExt cx="0" cy="0"/>
        </a:xfrm>
      </p:grpSpPr>
      <p:sp>
        <p:nvSpPr>
          <p:cNvPr id="1263" name="Shape 126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64" name="Shape 126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0" name="Shape 1270"/>
        <p:cNvGrpSpPr/>
        <p:nvPr/>
      </p:nvGrpSpPr>
      <p:grpSpPr>
        <a:xfrm>
          <a:off x="0" y="0"/>
          <a:ext cx="0" cy="0"/>
          <a:chOff x="0" y="0"/>
          <a:chExt cx="0" cy="0"/>
        </a:xfrm>
      </p:grpSpPr>
      <p:sp>
        <p:nvSpPr>
          <p:cNvPr id="1271" name="Shape 12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72" name="Shape 127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8" name="Shape 1278"/>
        <p:cNvGrpSpPr/>
        <p:nvPr/>
      </p:nvGrpSpPr>
      <p:grpSpPr>
        <a:xfrm>
          <a:off x="0" y="0"/>
          <a:ext cx="0" cy="0"/>
          <a:chOff x="0" y="0"/>
          <a:chExt cx="0" cy="0"/>
        </a:xfrm>
      </p:grpSpPr>
      <p:sp>
        <p:nvSpPr>
          <p:cNvPr id="1279" name="Shape 12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80" name="Shape 128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Shape 1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0" name="Shape 18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6" name="Shape 1286"/>
        <p:cNvGrpSpPr/>
        <p:nvPr/>
      </p:nvGrpSpPr>
      <p:grpSpPr>
        <a:xfrm>
          <a:off x="0" y="0"/>
          <a:ext cx="0" cy="0"/>
          <a:chOff x="0" y="0"/>
          <a:chExt cx="0" cy="0"/>
        </a:xfrm>
      </p:grpSpPr>
      <p:sp>
        <p:nvSpPr>
          <p:cNvPr id="1287" name="Shape 12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88" name="Shape 128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4" name="Shape 1294"/>
        <p:cNvGrpSpPr/>
        <p:nvPr/>
      </p:nvGrpSpPr>
      <p:grpSpPr>
        <a:xfrm>
          <a:off x="0" y="0"/>
          <a:ext cx="0" cy="0"/>
          <a:chOff x="0" y="0"/>
          <a:chExt cx="0" cy="0"/>
        </a:xfrm>
      </p:grpSpPr>
      <p:sp>
        <p:nvSpPr>
          <p:cNvPr id="1295" name="Shape 12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96" name="Shape 129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2" name="Shape 1302"/>
        <p:cNvGrpSpPr/>
        <p:nvPr/>
      </p:nvGrpSpPr>
      <p:grpSpPr>
        <a:xfrm>
          <a:off x="0" y="0"/>
          <a:ext cx="0" cy="0"/>
          <a:chOff x="0" y="0"/>
          <a:chExt cx="0" cy="0"/>
        </a:xfrm>
      </p:grpSpPr>
      <p:sp>
        <p:nvSpPr>
          <p:cNvPr id="1303" name="Shape 130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04" name="Shape 130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0" name="Shape 1310"/>
        <p:cNvGrpSpPr/>
        <p:nvPr/>
      </p:nvGrpSpPr>
      <p:grpSpPr>
        <a:xfrm>
          <a:off x="0" y="0"/>
          <a:ext cx="0" cy="0"/>
          <a:chOff x="0" y="0"/>
          <a:chExt cx="0" cy="0"/>
        </a:xfrm>
      </p:grpSpPr>
      <p:sp>
        <p:nvSpPr>
          <p:cNvPr id="1311" name="Shape 131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12" name="Shape 131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8" name="Shape 1318"/>
        <p:cNvGrpSpPr/>
        <p:nvPr/>
      </p:nvGrpSpPr>
      <p:grpSpPr>
        <a:xfrm>
          <a:off x="0" y="0"/>
          <a:ext cx="0" cy="0"/>
          <a:chOff x="0" y="0"/>
          <a:chExt cx="0" cy="0"/>
        </a:xfrm>
      </p:grpSpPr>
      <p:sp>
        <p:nvSpPr>
          <p:cNvPr id="1319" name="Shape 13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20" name="Shape 132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6" name="Shape 1326"/>
        <p:cNvGrpSpPr/>
        <p:nvPr/>
      </p:nvGrpSpPr>
      <p:grpSpPr>
        <a:xfrm>
          <a:off x="0" y="0"/>
          <a:ext cx="0" cy="0"/>
          <a:chOff x="0" y="0"/>
          <a:chExt cx="0" cy="0"/>
        </a:xfrm>
      </p:grpSpPr>
      <p:sp>
        <p:nvSpPr>
          <p:cNvPr id="1327" name="Shape 13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28" name="Shape 132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4" name="Shape 1334"/>
        <p:cNvGrpSpPr/>
        <p:nvPr/>
      </p:nvGrpSpPr>
      <p:grpSpPr>
        <a:xfrm>
          <a:off x="0" y="0"/>
          <a:ext cx="0" cy="0"/>
          <a:chOff x="0" y="0"/>
          <a:chExt cx="0" cy="0"/>
        </a:xfrm>
      </p:grpSpPr>
      <p:sp>
        <p:nvSpPr>
          <p:cNvPr id="1335" name="Shape 13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36" name="Shape 133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2" name="Shape 1342"/>
        <p:cNvGrpSpPr/>
        <p:nvPr/>
      </p:nvGrpSpPr>
      <p:grpSpPr>
        <a:xfrm>
          <a:off x="0" y="0"/>
          <a:ext cx="0" cy="0"/>
          <a:chOff x="0" y="0"/>
          <a:chExt cx="0" cy="0"/>
        </a:xfrm>
      </p:grpSpPr>
      <p:sp>
        <p:nvSpPr>
          <p:cNvPr id="1343" name="Shape 134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44" name="Shape 134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0" name="Shape 1350"/>
        <p:cNvGrpSpPr/>
        <p:nvPr/>
      </p:nvGrpSpPr>
      <p:grpSpPr>
        <a:xfrm>
          <a:off x="0" y="0"/>
          <a:ext cx="0" cy="0"/>
          <a:chOff x="0" y="0"/>
          <a:chExt cx="0" cy="0"/>
        </a:xfrm>
      </p:grpSpPr>
      <p:sp>
        <p:nvSpPr>
          <p:cNvPr id="1351" name="Shape 135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52" name="Shape 135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8" name="Shape 1358"/>
        <p:cNvGrpSpPr/>
        <p:nvPr/>
      </p:nvGrpSpPr>
      <p:grpSpPr>
        <a:xfrm>
          <a:off x="0" y="0"/>
          <a:ext cx="0" cy="0"/>
          <a:chOff x="0" y="0"/>
          <a:chExt cx="0" cy="0"/>
        </a:xfrm>
      </p:grpSpPr>
      <p:sp>
        <p:nvSpPr>
          <p:cNvPr id="1359" name="Shape 13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60" name="Shape 136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Shape 1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7" name="Shape 18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6" name="Shape 1366"/>
        <p:cNvGrpSpPr/>
        <p:nvPr/>
      </p:nvGrpSpPr>
      <p:grpSpPr>
        <a:xfrm>
          <a:off x="0" y="0"/>
          <a:ext cx="0" cy="0"/>
          <a:chOff x="0" y="0"/>
          <a:chExt cx="0" cy="0"/>
        </a:xfrm>
      </p:grpSpPr>
      <p:sp>
        <p:nvSpPr>
          <p:cNvPr id="1367" name="Shape 136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68" name="Shape 136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4" name="Shape 1374"/>
        <p:cNvGrpSpPr/>
        <p:nvPr/>
      </p:nvGrpSpPr>
      <p:grpSpPr>
        <a:xfrm>
          <a:off x="0" y="0"/>
          <a:ext cx="0" cy="0"/>
          <a:chOff x="0" y="0"/>
          <a:chExt cx="0" cy="0"/>
        </a:xfrm>
      </p:grpSpPr>
      <p:sp>
        <p:nvSpPr>
          <p:cNvPr id="1375" name="Shape 137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76" name="Shape 137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2" name="Shape 1382"/>
        <p:cNvGrpSpPr/>
        <p:nvPr/>
      </p:nvGrpSpPr>
      <p:grpSpPr>
        <a:xfrm>
          <a:off x="0" y="0"/>
          <a:ext cx="0" cy="0"/>
          <a:chOff x="0" y="0"/>
          <a:chExt cx="0" cy="0"/>
        </a:xfrm>
      </p:grpSpPr>
      <p:sp>
        <p:nvSpPr>
          <p:cNvPr id="1383" name="Shape 138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84" name="Shape 138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0" name="Shape 1390"/>
        <p:cNvGrpSpPr/>
        <p:nvPr/>
      </p:nvGrpSpPr>
      <p:grpSpPr>
        <a:xfrm>
          <a:off x="0" y="0"/>
          <a:ext cx="0" cy="0"/>
          <a:chOff x="0" y="0"/>
          <a:chExt cx="0" cy="0"/>
        </a:xfrm>
      </p:grpSpPr>
      <p:sp>
        <p:nvSpPr>
          <p:cNvPr id="1391" name="Shape 13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92" name="Shape 139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8" name="Shape 1398"/>
        <p:cNvGrpSpPr/>
        <p:nvPr/>
      </p:nvGrpSpPr>
      <p:grpSpPr>
        <a:xfrm>
          <a:off x="0" y="0"/>
          <a:ext cx="0" cy="0"/>
          <a:chOff x="0" y="0"/>
          <a:chExt cx="0" cy="0"/>
        </a:xfrm>
      </p:grpSpPr>
      <p:sp>
        <p:nvSpPr>
          <p:cNvPr id="1399" name="Shape 13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00" name="Shape 140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6" name="Shape 1406"/>
        <p:cNvGrpSpPr/>
        <p:nvPr/>
      </p:nvGrpSpPr>
      <p:grpSpPr>
        <a:xfrm>
          <a:off x="0" y="0"/>
          <a:ext cx="0" cy="0"/>
          <a:chOff x="0" y="0"/>
          <a:chExt cx="0" cy="0"/>
        </a:xfrm>
      </p:grpSpPr>
      <p:sp>
        <p:nvSpPr>
          <p:cNvPr id="1407" name="Shape 140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08" name="Shape 140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4" name="Shape 1414"/>
        <p:cNvGrpSpPr/>
        <p:nvPr/>
      </p:nvGrpSpPr>
      <p:grpSpPr>
        <a:xfrm>
          <a:off x="0" y="0"/>
          <a:ext cx="0" cy="0"/>
          <a:chOff x="0" y="0"/>
          <a:chExt cx="0" cy="0"/>
        </a:xfrm>
      </p:grpSpPr>
      <p:sp>
        <p:nvSpPr>
          <p:cNvPr id="1415" name="Shape 141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16" name="Shape 141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2" name="Shape 1422"/>
        <p:cNvGrpSpPr/>
        <p:nvPr/>
      </p:nvGrpSpPr>
      <p:grpSpPr>
        <a:xfrm>
          <a:off x="0" y="0"/>
          <a:ext cx="0" cy="0"/>
          <a:chOff x="0" y="0"/>
          <a:chExt cx="0" cy="0"/>
        </a:xfrm>
      </p:grpSpPr>
      <p:sp>
        <p:nvSpPr>
          <p:cNvPr id="1423" name="Shape 142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24" name="Shape 142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0" name="Shape 1430"/>
        <p:cNvGrpSpPr/>
        <p:nvPr/>
      </p:nvGrpSpPr>
      <p:grpSpPr>
        <a:xfrm>
          <a:off x="0" y="0"/>
          <a:ext cx="0" cy="0"/>
          <a:chOff x="0" y="0"/>
          <a:chExt cx="0" cy="0"/>
        </a:xfrm>
      </p:grpSpPr>
      <p:sp>
        <p:nvSpPr>
          <p:cNvPr id="1431" name="Shape 143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32" name="Shape 143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8" name="Shape 1438"/>
        <p:cNvGrpSpPr/>
        <p:nvPr/>
      </p:nvGrpSpPr>
      <p:grpSpPr>
        <a:xfrm>
          <a:off x="0" y="0"/>
          <a:ext cx="0" cy="0"/>
          <a:chOff x="0" y="0"/>
          <a:chExt cx="0" cy="0"/>
        </a:xfrm>
      </p:grpSpPr>
      <p:sp>
        <p:nvSpPr>
          <p:cNvPr id="1439" name="Shape 14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40" name="Shape 144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Shape 1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5" name="Shape 19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6" name="Shape 1446"/>
        <p:cNvGrpSpPr/>
        <p:nvPr/>
      </p:nvGrpSpPr>
      <p:grpSpPr>
        <a:xfrm>
          <a:off x="0" y="0"/>
          <a:ext cx="0" cy="0"/>
          <a:chOff x="0" y="0"/>
          <a:chExt cx="0" cy="0"/>
        </a:xfrm>
      </p:grpSpPr>
      <p:sp>
        <p:nvSpPr>
          <p:cNvPr id="1447" name="Shape 144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48" name="Shape 144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4" name="Shape 1454"/>
        <p:cNvGrpSpPr/>
        <p:nvPr/>
      </p:nvGrpSpPr>
      <p:grpSpPr>
        <a:xfrm>
          <a:off x="0" y="0"/>
          <a:ext cx="0" cy="0"/>
          <a:chOff x="0" y="0"/>
          <a:chExt cx="0" cy="0"/>
        </a:xfrm>
      </p:grpSpPr>
      <p:sp>
        <p:nvSpPr>
          <p:cNvPr id="1455" name="Shape 145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56" name="Shape 145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2" name="Shape 1462"/>
        <p:cNvGrpSpPr/>
        <p:nvPr/>
      </p:nvGrpSpPr>
      <p:grpSpPr>
        <a:xfrm>
          <a:off x="0" y="0"/>
          <a:ext cx="0" cy="0"/>
          <a:chOff x="0" y="0"/>
          <a:chExt cx="0" cy="0"/>
        </a:xfrm>
      </p:grpSpPr>
      <p:sp>
        <p:nvSpPr>
          <p:cNvPr id="1463" name="Shape 146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64" name="Shape 146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0" name="Shape 1470"/>
        <p:cNvGrpSpPr/>
        <p:nvPr/>
      </p:nvGrpSpPr>
      <p:grpSpPr>
        <a:xfrm>
          <a:off x="0" y="0"/>
          <a:ext cx="0" cy="0"/>
          <a:chOff x="0" y="0"/>
          <a:chExt cx="0" cy="0"/>
        </a:xfrm>
      </p:grpSpPr>
      <p:sp>
        <p:nvSpPr>
          <p:cNvPr id="1471" name="Shape 14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72" name="Shape 147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8" name="Shape 1478"/>
        <p:cNvGrpSpPr/>
        <p:nvPr/>
      </p:nvGrpSpPr>
      <p:grpSpPr>
        <a:xfrm>
          <a:off x="0" y="0"/>
          <a:ext cx="0" cy="0"/>
          <a:chOff x="0" y="0"/>
          <a:chExt cx="0" cy="0"/>
        </a:xfrm>
      </p:grpSpPr>
      <p:sp>
        <p:nvSpPr>
          <p:cNvPr id="1479" name="Shape 14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80" name="Shape 148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6" name="Shape 1486"/>
        <p:cNvGrpSpPr/>
        <p:nvPr/>
      </p:nvGrpSpPr>
      <p:grpSpPr>
        <a:xfrm>
          <a:off x="0" y="0"/>
          <a:ext cx="0" cy="0"/>
          <a:chOff x="0" y="0"/>
          <a:chExt cx="0" cy="0"/>
        </a:xfrm>
      </p:grpSpPr>
      <p:sp>
        <p:nvSpPr>
          <p:cNvPr id="1487" name="Shape 14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88" name="Shape 148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4" name="Shape 1494"/>
        <p:cNvGrpSpPr/>
        <p:nvPr/>
      </p:nvGrpSpPr>
      <p:grpSpPr>
        <a:xfrm>
          <a:off x="0" y="0"/>
          <a:ext cx="0" cy="0"/>
          <a:chOff x="0" y="0"/>
          <a:chExt cx="0" cy="0"/>
        </a:xfrm>
      </p:grpSpPr>
      <p:sp>
        <p:nvSpPr>
          <p:cNvPr id="1495" name="Shape 14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96" name="Shape 149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2" name="Shape 1502"/>
        <p:cNvGrpSpPr/>
        <p:nvPr/>
      </p:nvGrpSpPr>
      <p:grpSpPr>
        <a:xfrm>
          <a:off x="0" y="0"/>
          <a:ext cx="0" cy="0"/>
          <a:chOff x="0" y="0"/>
          <a:chExt cx="0" cy="0"/>
        </a:xfrm>
      </p:grpSpPr>
      <p:sp>
        <p:nvSpPr>
          <p:cNvPr id="1503" name="Shape 150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04" name="Shape 150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0" name="Shape 1510"/>
        <p:cNvGrpSpPr/>
        <p:nvPr/>
      </p:nvGrpSpPr>
      <p:grpSpPr>
        <a:xfrm>
          <a:off x="0" y="0"/>
          <a:ext cx="0" cy="0"/>
          <a:chOff x="0" y="0"/>
          <a:chExt cx="0" cy="0"/>
        </a:xfrm>
      </p:grpSpPr>
      <p:sp>
        <p:nvSpPr>
          <p:cNvPr id="1511" name="Shape 151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12" name="Shape 151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8" name="Shape 1518"/>
        <p:cNvGrpSpPr/>
        <p:nvPr/>
      </p:nvGrpSpPr>
      <p:grpSpPr>
        <a:xfrm>
          <a:off x="0" y="0"/>
          <a:ext cx="0" cy="0"/>
          <a:chOff x="0" y="0"/>
          <a:chExt cx="0" cy="0"/>
        </a:xfrm>
      </p:grpSpPr>
      <p:sp>
        <p:nvSpPr>
          <p:cNvPr id="1519" name="Shape 15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20" name="Shape 152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Shape 2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3" name="Shape 20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 name="Shape 77"/>
        <p:cNvGrpSpPr/>
        <p:nvPr/>
      </p:nvGrpSpPr>
      <p:grpSpPr>
        <a:xfrm>
          <a:off x="0" y="0"/>
          <a:ext cx="0" cy="0"/>
          <a:chOff x="0" y="0"/>
          <a:chExt cx="0" cy="0"/>
        </a:xfrm>
      </p:grpSpPr>
      <p:sp>
        <p:nvSpPr>
          <p:cNvPr id="78" name="Shape 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9" name="Shape 7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Shape 2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9" name="Shape 20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Shape 2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7" name="Shape 21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Shape 2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5" name="Shape 22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Shape 23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3" name="Shape 23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Shape 2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0" name="Shape 24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Shape 24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6" name="Shape 24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Shape 2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5" name="Shape 25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Shape 26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1" name="Shape 26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Shape 2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9" name="Shape 26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 name="Shape 275"/>
        <p:cNvGrpSpPr/>
        <p:nvPr/>
      </p:nvGrpSpPr>
      <p:grpSpPr>
        <a:xfrm>
          <a:off x="0" y="0"/>
          <a:ext cx="0" cy="0"/>
          <a:chOff x="0" y="0"/>
          <a:chExt cx="0" cy="0"/>
        </a:xfrm>
      </p:grpSpPr>
      <p:sp>
        <p:nvSpPr>
          <p:cNvPr id="276" name="Shape 2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7" name="Shape 27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Shape 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0" name="Shape 9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Shape 28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4" name="Shape 28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Shape 29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1" name="Shape 29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Shape 2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9" name="Shape 29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Shape 30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7" name="Shape 30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 name="Shape 312"/>
        <p:cNvGrpSpPr/>
        <p:nvPr/>
      </p:nvGrpSpPr>
      <p:grpSpPr>
        <a:xfrm>
          <a:off x="0" y="0"/>
          <a:ext cx="0" cy="0"/>
          <a:chOff x="0" y="0"/>
          <a:chExt cx="0" cy="0"/>
        </a:xfrm>
      </p:grpSpPr>
      <p:sp>
        <p:nvSpPr>
          <p:cNvPr id="313" name="Shape 3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4" name="Shape 31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Shape 3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2" name="Shape 32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 name="Shape 327"/>
        <p:cNvGrpSpPr/>
        <p:nvPr/>
      </p:nvGrpSpPr>
      <p:grpSpPr>
        <a:xfrm>
          <a:off x="0" y="0"/>
          <a:ext cx="0" cy="0"/>
          <a:chOff x="0" y="0"/>
          <a:chExt cx="0" cy="0"/>
        </a:xfrm>
      </p:grpSpPr>
      <p:sp>
        <p:nvSpPr>
          <p:cNvPr id="328" name="Shape 3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9" name="Shape 32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 name="Shape 334"/>
        <p:cNvGrpSpPr/>
        <p:nvPr/>
      </p:nvGrpSpPr>
      <p:grpSpPr>
        <a:xfrm>
          <a:off x="0" y="0"/>
          <a:ext cx="0" cy="0"/>
          <a:chOff x="0" y="0"/>
          <a:chExt cx="0" cy="0"/>
        </a:xfrm>
      </p:grpSpPr>
      <p:sp>
        <p:nvSpPr>
          <p:cNvPr id="335" name="Shape 3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6" name="Shape 33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 name="Shape 341"/>
        <p:cNvGrpSpPr/>
        <p:nvPr/>
      </p:nvGrpSpPr>
      <p:grpSpPr>
        <a:xfrm>
          <a:off x="0" y="0"/>
          <a:ext cx="0" cy="0"/>
          <a:chOff x="0" y="0"/>
          <a:chExt cx="0" cy="0"/>
        </a:xfrm>
      </p:grpSpPr>
      <p:sp>
        <p:nvSpPr>
          <p:cNvPr id="342" name="Shape 3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3" name="Shape 34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8" name="Shape 348"/>
        <p:cNvGrpSpPr/>
        <p:nvPr/>
      </p:nvGrpSpPr>
      <p:grpSpPr>
        <a:xfrm>
          <a:off x="0" y="0"/>
          <a:ext cx="0" cy="0"/>
          <a:chOff x="0" y="0"/>
          <a:chExt cx="0" cy="0"/>
        </a:xfrm>
      </p:grpSpPr>
      <p:sp>
        <p:nvSpPr>
          <p:cNvPr id="349" name="Shape 3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0" name="Shape 35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Shape 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7" name="Shape 9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Shape 3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7" name="Shape 35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2" name="Shape 362"/>
        <p:cNvGrpSpPr/>
        <p:nvPr/>
      </p:nvGrpSpPr>
      <p:grpSpPr>
        <a:xfrm>
          <a:off x="0" y="0"/>
          <a:ext cx="0" cy="0"/>
          <a:chOff x="0" y="0"/>
          <a:chExt cx="0" cy="0"/>
        </a:xfrm>
      </p:grpSpPr>
      <p:sp>
        <p:nvSpPr>
          <p:cNvPr id="363" name="Shape 36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4" name="Shape 36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0" name="Shape 370"/>
        <p:cNvGrpSpPr/>
        <p:nvPr/>
      </p:nvGrpSpPr>
      <p:grpSpPr>
        <a:xfrm>
          <a:off x="0" y="0"/>
          <a:ext cx="0" cy="0"/>
          <a:chOff x="0" y="0"/>
          <a:chExt cx="0" cy="0"/>
        </a:xfrm>
      </p:grpSpPr>
      <p:sp>
        <p:nvSpPr>
          <p:cNvPr id="371" name="Shape 3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2" name="Shape 37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8" name="Shape 378"/>
        <p:cNvGrpSpPr/>
        <p:nvPr/>
      </p:nvGrpSpPr>
      <p:grpSpPr>
        <a:xfrm>
          <a:off x="0" y="0"/>
          <a:ext cx="0" cy="0"/>
          <a:chOff x="0" y="0"/>
          <a:chExt cx="0" cy="0"/>
        </a:xfrm>
      </p:grpSpPr>
      <p:sp>
        <p:nvSpPr>
          <p:cNvPr id="379" name="Shape 3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0" name="Shape 38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6" name="Shape 386"/>
        <p:cNvGrpSpPr/>
        <p:nvPr/>
      </p:nvGrpSpPr>
      <p:grpSpPr>
        <a:xfrm>
          <a:off x="0" y="0"/>
          <a:ext cx="0" cy="0"/>
          <a:chOff x="0" y="0"/>
          <a:chExt cx="0" cy="0"/>
        </a:xfrm>
      </p:grpSpPr>
      <p:sp>
        <p:nvSpPr>
          <p:cNvPr id="387" name="Shape 3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8" name="Shape 38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3" name="Shape 393"/>
        <p:cNvGrpSpPr/>
        <p:nvPr/>
      </p:nvGrpSpPr>
      <p:grpSpPr>
        <a:xfrm>
          <a:off x="0" y="0"/>
          <a:ext cx="0" cy="0"/>
          <a:chOff x="0" y="0"/>
          <a:chExt cx="0" cy="0"/>
        </a:xfrm>
      </p:grpSpPr>
      <p:sp>
        <p:nvSpPr>
          <p:cNvPr id="394" name="Shape 3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5" name="Shape 39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1" name="Shape 401"/>
        <p:cNvGrpSpPr/>
        <p:nvPr/>
      </p:nvGrpSpPr>
      <p:grpSpPr>
        <a:xfrm>
          <a:off x="0" y="0"/>
          <a:ext cx="0" cy="0"/>
          <a:chOff x="0" y="0"/>
          <a:chExt cx="0" cy="0"/>
        </a:xfrm>
      </p:grpSpPr>
      <p:sp>
        <p:nvSpPr>
          <p:cNvPr id="402" name="Shape 4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3" name="Shape 40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9" name="Shape 409"/>
        <p:cNvGrpSpPr/>
        <p:nvPr/>
      </p:nvGrpSpPr>
      <p:grpSpPr>
        <a:xfrm>
          <a:off x="0" y="0"/>
          <a:ext cx="0" cy="0"/>
          <a:chOff x="0" y="0"/>
          <a:chExt cx="0" cy="0"/>
        </a:xfrm>
      </p:grpSpPr>
      <p:sp>
        <p:nvSpPr>
          <p:cNvPr id="410" name="Shape 41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1" name="Shape 41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8" name="Shape 418"/>
        <p:cNvGrpSpPr/>
        <p:nvPr/>
      </p:nvGrpSpPr>
      <p:grpSpPr>
        <a:xfrm>
          <a:off x="0" y="0"/>
          <a:ext cx="0" cy="0"/>
          <a:chOff x="0" y="0"/>
          <a:chExt cx="0" cy="0"/>
        </a:xfrm>
      </p:grpSpPr>
      <p:sp>
        <p:nvSpPr>
          <p:cNvPr id="419" name="Shape 4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0" name="Shape 42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5" name="Shape 425"/>
        <p:cNvGrpSpPr/>
        <p:nvPr/>
      </p:nvGrpSpPr>
      <p:grpSpPr>
        <a:xfrm>
          <a:off x="0" y="0"/>
          <a:ext cx="0" cy="0"/>
          <a:chOff x="0" y="0"/>
          <a:chExt cx="0" cy="0"/>
        </a:xfrm>
      </p:grpSpPr>
      <p:sp>
        <p:nvSpPr>
          <p:cNvPr id="426" name="Shape 42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7" name="Shape 42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Shape 10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4" name="Shape 10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4" name="Shape 434"/>
        <p:cNvGrpSpPr/>
        <p:nvPr/>
      </p:nvGrpSpPr>
      <p:grpSpPr>
        <a:xfrm>
          <a:off x="0" y="0"/>
          <a:ext cx="0" cy="0"/>
          <a:chOff x="0" y="0"/>
          <a:chExt cx="0" cy="0"/>
        </a:xfrm>
      </p:grpSpPr>
      <p:sp>
        <p:nvSpPr>
          <p:cNvPr id="435" name="Shape 4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6" name="Shape 43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2" name="Shape 442"/>
        <p:cNvGrpSpPr/>
        <p:nvPr/>
      </p:nvGrpSpPr>
      <p:grpSpPr>
        <a:xfrm>
          <a:off x="0" y="0"/>
          <a:ext cx="0" cy="0"/>
          <a:chOff x="0" y="0"/>
          <a:chExt cx="0" cy="0"/>
        </a:xfrm>
      </p:grpSpPr>
      <p:sp>
        <p:nvSpPr>
          <p:cNvPr id="443" name="Shape 44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44" name="Shape 44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0" name="Shape 450"/>
        <p:cNvGrpSpPr/>
        <p:nvPr/>
      </p:nvGrpSpPr>
      <p:grpSpPr>
        <a:xfrm>
          <a:off x="0" y="0"/>
          <a:ext cx="0" cy="0"/>
          <a:chOff x="0" y="0"/>
          <a:chExt cx="0" cy="0"/>
        </a:xfrm>
      </p:grpSpPr>
      <p:sp>
        <p:nvSpPr>
          <p:cNvPr id="451" name="Shape 45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2" name="Shape 45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8" name="Shape 458"/>
        <p:cNvGrpSpPr/>
        <p:nvPr/>
      </p:nvGrpSpPr>
      <p:grpSpPr>
        <a:xfrm>
          <a:off x="0" y="0"/>
          <a:ext cx="0" cy="0"/>
          <a:chOff x="0" y="0"/>
          <a:chExt cx="0" cy="0"/>
        </a:xfrm>
      </p:grpSpPr>
      <p:sp>
        <p:nvSpPr>
          <p:cNvPr id="459" name="Shape 4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60" name="Shape 46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6" name="Shape 466"/>
        <p:cNvGrpSpPr/>
        <p:nvPr/>
      </p:nvGrpSpPr>
      <p:grpSpPr>
        <a:xfrm>
          <a:off x="0" y="0"/>
          <a:ext cx="0" cy="0"/>
          <a:chOff x="0" y="0"/>
          <a:chExt cx="0" cy="0"/>
        </a:xfrm>
      </p:grpSpPr>
      <p:sp>
        <p:nvSpPr>
          <p:cNvPr id="467" name="Shape 46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68" name="Shape 46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4" name="Shape 474"/>
        <p:cNvGrpSpPr/>
        <p:nvPr/>
      </p:nvGrpSpPr>
      <p:grpSpPr>
        <a:xfrm>
          <a:off x="0" y="0"/>
          <a:ext cx="0" cy="0"/>
          <a:chOff x="0" y="0"/>
          <a:chExt cx="0" cy="0"/>
        </a:xfrm>
      </p:grpSpPr>
      <p:sp>
        <p:nvSpPr>
          <p:cNvPr id="475" name="Shape 47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76" name="Shape 47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2" name="Shape 482"/>
        <p:cNvGrpSpPr/>
        <p:nvPr/>
      </p:nvGrpSpPr>
      <p:grpSpPr>
        <a:xfrm>
          <a:off x="0" y="0"/>
          <a:ext cx="0" cy="0"/>
          <a:chOff x="0" y="0"/>
          <a:chExt cx="0" cy="0"/>
        </a:xfrm>
      </p:grpSpPr>
      <p:sp>
        <p:nvSpPr>
          <p:cNvPr id="483" name="Shape 48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84" name="Shape 48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0" name="Shape 490"/>
        <p:cNvGrpSpPr/>
        <p:nvPr/>
      </p:nvGrpSpPr>
      <p:grpSpPr>
        <a:xfrm>
          <a:off x="0" y="0"/>
          <a:ext cx="0" cy="0"/>
          <a:chOff x="0" y="0"/>
          <a:chExt cx="0" cy="0"/>
        </a:xfrm>
      </p:grpSpPr>
      <p:sp>
        <p:nvSpPr>
          <p:cNvPr id="491" name="Shape 4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92" name="Shape 49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7" name="Shape 497"/>
        <p:cNvGrpSpPr/>
        <p:nvPr/>
      </p:nvGrpSpPr>
      <p:grpSpPr>
        <a:xfrm>
          <a:off x="0" y="0"/>
          <a:ext cx="0" cy="0"/>
          <a:chOff x="0" y="0"/>
          <a:chExt cx="0" cy="0"/>
        </a:xfrm>
      </p:grpSpPr>
      <p:sp>
        <p:nvSpPr>
          <p:cNvPr id="498" name="Shape 4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99" name="Shape 49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3" name="Shape 503"/>
        <p:cNvGrpSpPr/>
        <p:nvPr/>
      </p:nvGrpSpPr>
      <p:grpSpPr>
        <a:xfrm>
          <a:off x="0" y="0"/>
          <a:ext cx="0" cy="0"/>
          <a:chOff x="0" y="0"/>
          <a:chExt cx="0" cy="0"/>
        </a:xfrm>
      </p:grpSpPr>
      <p:sp>
        <p:nvSpPr>
          <p:cNvPr id="504" name="Shape 5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05" name="Shape 50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Shape 11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1" name="Shape 11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0" name="Shape 510"/>
        <p:cNvGrpSpPr/>
        <p:nvPr/>
      </p:nvGrpSpPr>
      <p:grpSpPr>
        <a:xfrm>
          <a:off x="0" y="0"/>
          <a:ext cx="0" cy="0"/>
          <a:chOff x="0" y="0"/>
          <a:chExt cx="0" cy="0"/>
        </a:xfrm>
      </p:grpSpPr>
      <p:sp>
        <p:nvSpPr>
          <p:cNvPr id="511" name="Shape 51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12" name="Shape 51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8" name="Shape 518"/>
        <p:cNvGrpSpPr/>
        <p:nvPr/>
      </p:nvGrpSpPr>
      <p:grpSpPr>
        <a:xfrm>
          <a:off x="0" y="0"/>
          <a:ext cx="0" cy="0"/>
          <a:chOff x="0" y="0"/>
          <a:chExt cx="0" cy="0"/>
        </a:xfrm>
      </p:grpSpPr>
      <p:sp>
        <p:nvSpPr>
          <p:cNvPr id="519" name="Shape 5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20" name="Shape 52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6" name="Shape 526"/>
        <p:cNvGrpSpPr/>
        <p:nvPr/>
      </p:nvGrpSpPr>
      <p:grpSpPr>
        <a:xfrm>
          <a:off x="0" y="0"/>
          <a:ext cx="0" cy="0"/>
          <a:chOff x="0" y="0"/>
          <a:chExt cx="0" cy="0"/>
        </a:xfrm>
      </p:grpSpPr>
      <p:sp>
        <p:nvSpPr>
          <p:cNvPr id="527" name="Shape 5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28" name="Shape 52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4" name="Shape 534"/>
        <p:cNvGrpSpPr/>
        <p:nvPr/>
      </p:nvGrpSpPr>
      <p:grpSpPr>
        <a:xfrm>
          <a:off x="0" y="0"/>
          <a:ext cx="0" cy="0"/>
          <a:chOff x="0" y="0"/>
          <a:chExt cx="0" cy="0"/>
        </a:xfrm>
      </p:grpSpPr>
      <p:sp>
        <p:nvSpPr>
          <p:cNvPr id="535" name="Shape 5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36" name="Shape 53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2" name="Shape 542"/>
        <p:cNvGrpSpPr/>
        <p:nvPr/>
      </p:nvGrpSpPr>
      <p:grpSpPr>
        <a:xfrm>
          <a:off x="0" y="0"/>
          <a:ext cx="0" cy="0"/>
          <a:chOff x="0" y="0"/>
          <a:chExt cx="0" cy="0"/>
        </a:xfrm>
      </p:grpSpPr>
      <p:sp>
        <p:nvSpPr>
          <p:cNvPr id="543" name="Shape 54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44" name="Shape 54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1" name="Shape 551"/>
        <p:cNvGrpSpPr/>
        <p:nvPr/>
      </p:nvGrpSpPr>
      <p:grpSpPr>
        <a:xfrm>
          <a:off x="0" y="0"/>
          <a:ext cx="0" cy="0"/>
          <a:chOff x="0" y="0"/>
          <a:chExt cx="0" cy="0"/>
        </a:xfrm>
      </p:grpSpPr>
      <p:sp>
        <p:nvSpPr>
          <p:cNvPr id="552" name="Shape 55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53" name="Shape 55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9" name="Shape 559"/>
        <p:cNvGrpSpPr/>
        <p:nvPr/>
      </p:nvGrpSpPr>
      <p:grpSpPr>
        <a:xfrm>
          <a:off x="0" y="0"/>
          <a:ext cx="0" cy="0"/>
          <a:chOff x="0" y="0"/>
          <a:chExt cx="0" cy="0"/>
        </a:xfrm>
      </p:grpSpPr>
      <p:sp>
        <p:nvSpPr>
          <p:cNvPr id="560" name="Shape 56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61" name="Shape 56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7" name="Shape 567"/>
        <p:cNvGrpSpPr/>
        <p:nvPr/>
      </p:nvGrpSpPr>
      <p:grpSpPr>
        <a:xfrm>
          <a:off x="0" y="0"/>
          <a:ext cx="0" cy="0"/>
          <a:chOff x="0" y="0"/>
          <a:chExt cx="0" cy="0"/>
        </a:xfrm>
      </p:grpSpPr>
      <p:sp>
        <p:nvSpPr>
          <p:cNvPr id="568" name="Shape 5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69" name="Shape 56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5" name="Shape 575"/>
        <p:cNvGrpSpPr/>
        <p:nvPr/>
      </p:nvGrpSpPr>
      <p:grpSpPr>
        <a:xfrm>
          <a:off x="0" y="0"/>
          <a:ext cx="0" cy="0"/>
          <a:chOff x="0" y="0"/>
          <a:chExt cx="0" cy="0"/>
        </a:xfrm>
      </p:grpSpPr>
      <p:sp>
        <p:nvSpPr>
          <p:cNvPr id="576" name="Shape 5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77" name="Shape 57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3" name="Shape 583"/>
        <p:cNvGrpSpPr/>
        <p:nvPr/>
      </p:nvGrpSpPr>
      <p:grpSpPr>
        <a:xfrm>
          <a:off x="0" y="0"/>
          <a:ext cx="0" cy="0"/>
          <a:chOff x="0" y="0"/>
          <a:chExt cx="0" cy="0"/>
        </a:xfrm>
      </p:grpSpPr>
      <p:sp>
        <p:nvSpPr>
          <p:cNvPr id="584" name="Shape 5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85" name="Shape 58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Shape 11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8" name="Shape 11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1" name="Shape 591"/>
        <p:cNvGrpSpPr/>
        <p:nvPr/>
      </p:nvGrpSpPr>
      <p:grpSpPr>
        <a:xfrm>
          <a:off x="0" y="0"/>
          <a:ext cx="0" cy="0"/>
          <a:chOff x="0" y="0"/>
          <a:chExt cx="0" cy="0"/>
        </a:xfrm>
      </p:grpSpPr>
      <p:sp>
        <p:nvSpPr>
          <p:cNvPr id="592" name="Shape 5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93" name="Shape 59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9" name="Shape 599"/>
        <p:cNvGrpSpPr/>
        <p:nvPr/>
      </p:nvGrpSpPr>
      <p:grpSpPr>
        <a:xfrm>
          <a:off x="0" y="0"/>
          <a:ext cx="0" cy="0"/>
          <a:chOff x="0" y="0"/>
          <a:chExt cx="0" cy="0"/>
        </a:xfrm>
      </p:grpSpPr>
      <p:sp>
        <p:nvSpPr>
          <p:cNvPr id="600" name="Shape 60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01" name="Shape 60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7" name="Shape 607"/>
        <p:cNvGrpSpPr/>
        <p:nvPr/>
      </p:nvGrpSpPr>
      <p:grpSpPr>
        <a:xfrm>
          <a:off x="0" y="0"/>
          <a:ext cx="0" cy="0"/>
          <a:chOff x="0" y="0"/>
          <a:chExt cx="0" cy="0"/>
        </a:xfrm>
      </p:grpSpPr>
      <p:sp>
        <p:nvSpPr>
          <p:cNvPr id="608" name="Shape 6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09" name="Shape 60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4" name="Shape 614"/>
        <p:cNvGrpSpPr/>
        <p:nvPr/>
      </p:nvGrpSpPr>
      <p:grpSpPr>
        <a:xfrm>
          <a:off x="0" y="0"/>
          <a:ext cx="0" cy="0"/>
          <a:chOff x="0" y="0"/>
          <a:chExt cx="0" cy="0"/>
        </a:xfrm>
      </p:grpSpPr>
      <p:sp>
        <p:nvSpPr>
          <p:cNvPr id="615" name="Shape 61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16" name="Shape 61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2" name="Shape 622"/>
        <p:cNvGrpSpPr/>
        <p:nvPr/>
      </p:nvGrpSpPr>
      <p:grpSpPr>
        <a:xfrm>
          <a:off x="0" y="0"/>
          <a:ext cx="0" cy="0"/>
          <a:chOff x="0" y="0"/>
          <a:chExt cx="0" cy="0"/>
        </a:xfrm>
      </p:grpSpPr>
      <p:sp>
        <p:nvSpPr>
          <p:cNvPr id="623" name="Shape 62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24" name="Shape 62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0" name="Shape 630"/>
        <p:cNvGrpSpPr/>
        <p:nvPr/>
      </p:nvGrpSpPr>
      <p:grpSpPr>
        <a:xfrm>
          <a:off x="0" y="0"/>
          <a:ext cx="0" cy="0"/>
          <a:chOff x="0" y="0"/>
          <a:chExt cx="0" cy="0"/>
        </a:xfrm>
      </p:grpSpPr>
      <p:sp>
        <p:nvSpPr>
          <p:cNvPr id="631" name="Shape 63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32" name="Shape 63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8" name="Shape 638"/>
        <p:cNvGrpSpPr/>
        <p:nvPr/>
      </p:nvGrpSpPr>
      <p:grpSpPr>
        <a:xfrm>
          <a:off x="0" y="0"/>
          <a:ext cx="0" cy="0"/>
          <a:chOff x="0" y="0"/>
          <a:chExt cx="0" cy="0"/>
        </a:xfrm>
      </p:grpSpPr>
      <p:sp>
        <p:nvSpPr>
          <p:cNvPr id="639" name="Shape 6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40" name="Shape 64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6" name="Shape 646"/>
        <p:cNvGrpSpPr/>
        <p:nvPr/>
      </p:nvGrpSpPr>
      <p:grpSpPr>
        <a:xfrm>
          <a:off x="0" y="0"/>
          <a:ext cx="0" cy="0"/>
          <a:chOff x="0" y="0"/>
          <a:chExt cx="0" cy="0"/>
        </a:xfrm>
      </p:grpSpPr>
      <p:sp>
        <p:nvSpPr>
          <p:cNvPr id="647" name="Shape 64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48" name="Shape 64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2" name="Shape 652"/>
        <p:cNvGrpSpPr/>
        <p:nvPr/>
      </p:nvGrpSpPr>
      <p:grpSpPr>
        <a:xfrm>
          <a:off x="0" y="0"/>
          <a:ext cx="0" cy="0"/>
          <a:chOff x="0" y="0"/>
          <a:chExt cx="0" cy="0"/>
        </a:xfrm>
      </p:grpSpPr>
      <p:sp>
        <p:nvSpPr>
          <p:cNvPr id="653" name="Shape 65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54" name="Shape 65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8" name="Shape 658"/>
        <p:cNvGrpSpPr/>
        <p:nvPr/>
      </p:nvGrpSpPr>
      <p:grpSpPr>
        <a:xfrm>
          <a:off x="0" y="0"/>
          <a:ext cx="0" cy="0"/>
          <a:chOff x="0" y="0"/>
          <a:chExt cx="0" cy="0"/>
        </a:xfrm>
      </p:grpSpPr>
      <p:sp>
        <p:nvSpPr>
          <p:cNvPr id="659" name="Shape 6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60" name="Shape 66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Shape 1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5" name="Shape 12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6" name="Shape 666"/>
        <p:cNvGrpSpPr/>
        <p:nvPr/>
      </p:nvGrpSpPr>
      <p:grpSpPr>
        <a:xfrm>
          <a:off x="0" y="0"/>
          <a:ext cx="0" cy="0"/>
          <a:chOff x="0" y="0"/>
          <a:chExt cx="0" cy="0"/>
        </a:xfrm>
      </p:grpSpPr>
      <p:sp>
        <p:nvSpPr>
          <p:cNvPr id="667" name="Shape 66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68" name="Shape 66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4" name="Shape 674"/>
        <p:cNvGrpSpPr/>
        <p:nvPr/>
      </p:nvGrpSpPr>
      <p:grpSpPr>
        <a:xfrm>
          <a:off x="0" y="0"/>
          <a:ext cx="0" cy="0"/>
          <a:chOff x="0" y="0"/>
          <a:chExt cx="0" cy="0"/>
        </a:xfrm>
      </p:grpSpPr>
      <p:sp>
        <p:nvSpPr>
          <p:cNvPr id="675" name="Shape 67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76" name="Shape 67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2" name="Shape 682"/>
        <p:cNvGrpSpPr/>
        <p:nvPr/>
      </p:nvGrpSpPr>
      <p:grpSpPr>
        <a:xfrm>
          <a:off x="0" y="0"/>
          <a:ext cx="0" cy="0"/>
          <a:chOff x="0" y="0"/>
          <a:chExt cx="0" cy="0"/>
        </a:xfrm>
      </p:grpSpPr>
      <p:sp>
        <p:nvSpPr>
          <p:cNvPr id="683" name="Shape 68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84" name="Shape 68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0" name="Shape 690"/>
        <p:cNvGrpSpPr/>
        <p:nvPr/>
      </p:nvGrpSpPr>
      <p:grpSpPr>
        <a:xfrm>
          <a:off x="0" y="0"/>
          <a:ext cx="0" cy="0"/>
          <a:chOff x="0" y="0"/>
          <a:chExt cx="0" cy="0"/>
        </a:xfrm>
      </p:grpSpPr>
      <p:sp>
        <p:nvSpPr>
          <p:cNvPr id="691" name="Shape 6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92" name="Shape 69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8" name="Shape 698"/>
        <p:cNvGrpSpPr/>
        <p:nvPr/>
      </p:nvGrpSpPr>
      <p:grpSpPr>
        <a:xfrm>
          <a:off x="0" y="0"/>
          <a:ext cx="0" cy="0"/>
          <a:chOff x="0" y="0"/>
          <a:chExt cx="0" cy="0"/>
        </a:xfrm>
      </p:grpSpPr>
      <p:sp>
        <p:nvSpPr>
          <p:cNvPr id="699" name="Shape 6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00" name="Shape 70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6" name="Shape 706"/>
        <p:cNvGrpSpPr/>
        <p:nvPr/>
      </p:nvGrpSpPr>
      <p:grpSpPr>
        <a:xfrm>
          <a:off x="0" y="0"/>
          <a:ext cx="0" cy="0"/>
          <a:chOff x="0" y="0"/>
          <a:chExt cx="0" cy="0"/>
        </a:xfrm>
      </p:grpSpPr>
      <p:sp>
        <p:nvSpPr>
          <p:cNvPr id="707" name="Shape 70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08" name="Shape 70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4" name="Shape 714"/>
        <p:cNvGrpSpPr/>
        <p:nvPr/>
      </p:nvGrpSpPr>
      <p:grpSpPr>
        <a:xfrm>
          <a:off x="0" y="0"/>
          <a:ext cx="0" cy="0"/>
          <a:chOff x="0" y="0"/>
          <a:chExt cx="0" cy="0"/>
        </a:xfrm>
      </p:grpSpPr>
      <p:sp>
        <p:nvSpPr>
          <p:cNvPr id="715" name="Shape 71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16" name="Shape 71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2" name="Shape 722"/>
        <p:cNvGrpSpPr/>
        <p:nvPr/>
      </p:nvGrpSpPr>
      <p:grpSpPr>
        <a:xfrm>
          <a:off x="0" y="0"/>
          <a:ext cx="0" cy="0"/>
          <a:chOff x="0" y="0"/>
          <a:chExt cx="0" cy="0"/>
        </a:xfrm>
      </p:grpSpPr>
      <p:sp>
        <p:nvSpPr>
          <p:cNvPr id="723" name="Shape 72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24" name="Shape 72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0" name="Shape 730"/>
        <p:cNvGrpSpPr/>
        <p:nvPr/>
      </p:nvGrpSpPr>
      <p:grpSpPr>
        <a:xfrm>
          <a:off x="0" y="0"/>
          <a:ext cx="0" cy="0"/>
          <a:chOff x="0" y="0"/>
          <a:chExt cx="0" cy="0"/>
        </a:xfrm>
      </p:grpSpPr>
      <p:sp>
        <p:nvSpPr>
          <p:cNvPr id="731" name="Shape 73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32" name="Shape 73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8" name="Shape 738"/>
        <p:cNvGrpSpPr/>
        <p:nvPr/>
      </p:nvGrpSpPr>
      <p:grpSpPr>
        <a:xfrm>
          <a:off x="0" y="0"/>
          <a:ext cx="0" cy="0"/>
          <a:chOff x="0" y="0"/>
          <a:chExt cx="0" cy="0"/>
        </a:xfrm>
      </p:grpSpPr>
      <p:sp>
        <p:nvSpPr>
          <p:cNvPr id="739" name="Shape 7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40" name="Shape 74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Shape 13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2" name="Shape 13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4" name="Shape 744"/>
        <p:cNvGrpSpPr/>
        <p:nvPr/>
      </p:nvGrpSpPr>
      <p:grpSpPr>
        <a:xfrm>
          <a:off x="0" y="0"/>
          <a:ext cx="0" cy="0"/>
          <a:chOff x="0" y="0"/>
          <a:chExt cx="0" cy="0"/>
        </a:xfrm>
      </p:grpSpPr>
      <p:sp>
        <p:nvSpPr>
          <p:cNvPr id="745" name="Shape 74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46" name="Shape 74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2" name="Shape 752"/>
        <p:cNvGrpSpPr/>
        <p:nvPr/>
      </p:nvGrpSpPr>
      <p:grpSpPr>
        <a:xfrm>
          <a:off x="0" y="0"/>
          <a:ext cx="0" cy="0"/>
          <a:chOff x="0" y="0"/>
          <a:chExt cx="0" cy="0"/>
        </a:xfrm>
      </p:grpSpPr>
      <p:sp>
        <p:nvSpPr>
          <p:cNvPr id="753" name="Shape 75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54" name="Shape 75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0" name="Shape 760"/>
        <p:cNvGrpSpPr/>
        <p:nvPr/>
      </p:nvGrpSpPr>
      <p:grpSpPr>
        <a:xfrm>
          <a:off x="0" y="0"/>
          <a:ext cx="0" cy="0"/>
          <a:chOff x="0" y="0"/>
          <a:chExt cx="0" cy="0"/>
        </a:xfrm>
      </p:grpSpPr>
      <p:sp>
        <p:nvSpPr>
          <p:cNvPr id="761" name="Shape 76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62" name="Shape 76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8" name="Shape 768"/>
        <p:cNvGrpSpPr/>
        <p:nvPr/>
      </p:nvGrpSpPr>
      <p:grpSpPr>
        <a:xfrm>
          <a:off x="0" y="0"/>
          <a:ext cx="0" cy="0"/>
          <a:chOff x="0" y="0"/>
          <a:chExt cx="0" cy="0"/>
        </a:xfrm>
      </p:grpSpPr>
      <p:sp>
        <p:nvSpPr>
          <p:cNvPr id="769" name="Shape 7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70" name="Shape 77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6" name="Shape 776"/>
        <p:cNvGrpSpPr/>
        <p:nvPr/>
      </p:nvGrpSpPr>
      <p:grpSpPr>
        <a:xfrm>
          <a:off x="0" y="0"/>
          <a:ext cx="0" cy="0"/>
          <a:chOff x="0" y="0"/>
          <a:chExt cx="0" cy="0"/>
        </a:xfrm>
      </p:grpSpPr>
      <p:sp>
        <p:nvSpPr>
          <p:cNvPr id="777" name="Shape 77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78" name="Shape 77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4" name="Shape 784"/>
        <p:cNvGrpSpPr/>
        <p:nvPr/>
      </p:nvGrpSpPr>
      <p:grpSpPr>
        <a:xfrm>
          <a:off x="0" y="0"/>
          <a:ext cx="0" cy="0"/>
          <a:chOff x="0" y="0"/>
          <a:chExt cx="0" cy="0"/>
        </a:xfrm>
      </p:grpSpPr>
      <p:sp>
        <p:nvSpPr>
          <p:cNvPr id="785" name="Shape 7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86" name="Shape 78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2" name="Shape 792"/>
        <p:cNvGrpSpPr/>
        <p:nvPr/>
      </p:nvGrpSpPr>
      <p:grpSpPr>
        <a:xfrm>
          <a:off x="0" y="0"/>
          <a:ext cx="0" cy="0"/>
          <a:chOff x="0" y="0"/>
          <a:chExt cx="0" cy="0"/>
        </a:xfrm>
      </p:grpSpPr>
      <p:sp>
        <p:nvSpPr>
          <p:cNvPr id="793" name="Shape 7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94" name="Shape 79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0" name="Shape 800"/>
        <p:cNvGrpSpPr/>
        <p:nvPr/>
      </p:nvGrpSpPr>
      <p:grpSpPr>
        <a:xfrm>
          <a:off x="0" y="0"/>
          <a:ext cx="0" cy="0"/>
          <a:chOff x="0" y="0"/>
          <a:chExt cx="0" cy="0"/>
        </a:xfrm>
      </p:grpSpPr>
      <p:sp>
        <p:nvSpPr>
          <p:cNvPr id="801" name="Shape 80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02" name="Shape 80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8" name="Shape 808"/>
        <p:cNvGrpSpPr/>
        <p:nvPr/>
      </p:nvGrpSpPr>
      <p:grpSpPr>
        <a:xfrm>
          <a:off x="0" y="0"/>
          <a:ext cx="0" cy="0"/>
          <a:chOff x="0" y="0"/>
          <a:chExt cx="0" cy="0"/>
        </a:xfrm>
      </p:grpSpPr>
      <p:sp>
        <p:nvSpPr>
          <p:cNvPr id="809" name="Shape 80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10" name="Shape 81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6" name="Shape 816"/>
        <p:cNvGrpSpPr/>
        <p:nvPr/>
      </p:nvGrpSpPr>
      <p:grpSpPr>
        <a:xfrm>
          <a:off x="0" y="0"/>
          <a:ext cx="0" cy="0"/>
          <a:chOff x="0" y="0"/>
          <a:chExt cx="0" cy="0"/>
        </a:xfrm>
      </p:grpSpPr>
      <p:sp>
        <p:nvSpPr>
          <p:cNvPr id="817" name="Shape 81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18" name="Shape 81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keepcoding.io" TargetMode="External"/><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keepcoding.io" TargetMode="External"/><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hyperlink" Target="http://www.keepcoding.io" TargetMode="Externa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keepcoding.io" TargetMode="External"/><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keepcoding.io" TargetMode="External"/><Relationship Id="rId3" Type="http://schemas.openxmlformats.org/officeDocument/2006/relationships/hyperlink" Target="http://www.keepcoding.io" TargetMode="Externa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Sp="0" type="title">
  <p:cSld name="Apertura">
    <p:spTree>
      <p:nvGrpSpPr>
        <p:cNvPr id="16" name="Shape 16"/>
        <p:cNvGrpSpPr/>
        <p:nvPr/>
      </p:nvGrpSpPr>
      <p:grpSpPr>
        <a:xfrm>
          <a:off x="0" y="0"/>
          <a:ext cx="0" cy="0"/>
          <a:chOff x="0" y="0"/>
          <a:chExt cx="0" cy="0"/>
        </a:xfrm>
      </p:grpSpPr>
      <p:sp>
        <p:nvSpPr>
          <p:cNvPr id="17" name="Shape 17"/>
          <p:cNvSpPr/>
          <p:nvPr/>
        </p:nvSpPr>
        <p:spPr>
          <a:xfrm>
            <a:off x="-28575" y="4729163"/>
            <a:ext cx="9194100" cy="421500"/>
          </a:xfrm>
          <a:prstGeom prst="rect">
            <a:avLst/>
          </a:prstGeom>
          <a:solidFill>
            <a:srgbClr val="333333"/>
          </a:solidFill>
          <a:ln>
            <a:noFill/>
          </a:ln>
        </p:spPr>
        <p:txBody>
          <a:bodyPr anchorCtr="0" anchor="ctr" bIns="28575" lIns="28575" rIns="28575" wrap="square" tIns="28575">
            <a:noAutofit/>
          </a:bodyPr>
          <a:lstStyle/>
          <a:p>
            <a:pPr indent="0" lvl="0" marL="0" marR="0" rtl="0" algn="l">
              <a:lnSpc>
                <a:spcPct val="100000"/>
              </a:lnSpc>
              <a:spcBef>
                <a:spcPts val="0"/>
              </a:spcBef>
              <a:spcAft>
                <a:spcPts val="0"/>
              </a:spcAft>
              <a:buClr>
                <a:srgbClr val="515151"/>
              </a:buClr>
              <a:buFont typeface="Helvetica Neue Light"/>
              <a:buNone/>
            </a:pPr>
            <a:r>
              <a:t/>
            </a:r>
            <a:endParaRPr b="0" i="0" sz="2000" u="none" cap="none" strike="noStrike">
              <a:solidFill>
                <a:srgbClr val="515151"/>
              </a:solidFill>
              <a:latin typeface="Helvetica Neue Light"/>
              <a:ea typeface="Helvetica Neue Light"/>
              <a:cs typeface="Helvetica Neue Light"/>
              <a:sym typeface="Helvetica Neue Light"/>
            </a:endParaRPr>
          </a:p>
        </p:txBody>
      </p:sp>
      <p:sp>
        <p:nvSpPr>
          <p:cNvPr id="18" name="Shape 18"/>
          <p:cNvSpPr/>
          <p:nvPr/>
        </p:nvSpPr>
        <p:spPr>
          <a:xfrm>
            <a:off x="221456" y="4336256"/>
            <a:ext cx="714300" cy="714300"/>
          </a:xfrm>
          <a:prstGeom prst="ellipse">
            <a:avLst/>
          </a:prstGeom>
          <a:solidFill>
            <a:srgbClr val="FFFFFF"/>
          </a:solidFill>
          <a:ln cap="flat" cmpd="sng" w="38100">
            <a:solidFill>
              <a:srgbClr val="333333"/>
            </a:solidFill>
            <a:prstDash val="solid"/>
            <a:miter lim="8000"/>
            <a:headEnd len="med" w="med" type="none"/>
            <a:tailEnd len="med" w="med" type="none"/>
          </a:ln>
        </p:spPr>
        <p:txBody>
          <a:bodyPr anchorCtr="0" anchor="ctr" bIns="28575" lIns="28575" rIns="28575" wrap="square" tIns="28575">
            <a:noAutofit/>
          </a:bodyPr>
          <a:lstStyle/>
          <a:p>
            <a:pPr indent="0" lvl="0" marL="0" marR="0" rtl="0" algn="l">
              <a:lnSpc>
                <a:spcPct val="100000"/>
              </a:lnSpc>
              <a:spcBef>
                <a:spcPts val="0"/>
              </a:spcBef>
              <a:spcAft>
                <a:spcPts val="0"/>
              </a:spcAft>
              <a:buClr>
                <a:srgbClr val="515151"/>
              </a:buClr>
              <a:buFont typeface="Helvetica Neue Light"/>
              <a:buNone/>
            </a:pPr>
            <a:r>
              <a:t/>
            </a:r>
            <a:endParaRPr b="0" i="0" sz="2000" u="none" cap="none" strike="noStrike">
              <a:solidFill>
                <a:srgbClr val="515151"/>
              </a:solidFill>
              <a:latin typeface="Helvetica Neue Light"/>
              <a:ea typeface="Helvetica Neue Light"/>
              <a:cs typeface="Helvetica Neue Light"/>
              <a:sym typeface="Helvetica Neue Light"/>
            </a:endParaRPr>
          </a:p>
        </p:txBody>
      </p:sp>
      <p:sp>
        <p:nvSpPr>
          <p:cNvPr id="19" name="Shape 19"/>
          <p:cNvSpPr/>
          <p:nvPr/>
        </p:nvSpPr>
        <p:spPr>
          <a:xfrm>
            <a:off x="1037096" y="4968477"/>
            <a:ext cx="4100400" cy="142800"/>
          </a:xfrm>
          <a:prstGeom prst="rect">
            <a:avLst/>
          </a:prstGeom>
          <a:noFill/>
          <a:ln>
            <a:noFill/>
          </a:ln>
        </p:spPr>
        <p:txBody>
          <a:bodyPr anchorCtr="0" anchor="ctr" bIns="28575" lIns="28575" rIns="28575" wrap="square" tIns="28575">
            <a:noAutofit/>
          </a:bodyPr>
          <a:lstStyle/>
          <a:p>
            <a:pPr indent="0" lvl="0" marL="0" marR="0" rtl="0" algn="l">
              <a:lnSpc>
                <a:spcPct val="100000"/>
              </a:lnSpc>
              <a:spcBef>
                <a:spcPts val="0"/>
              </a:spcBef>
              <a:spcAft>
                <a:spcPts val="0"/>
              </a:spcAft>
              <a:buClr>
                <a:srgbClr val="FFFFFF"/>
              </a:buClr>
              <a:buSzPct val="25000"/>
              <a:buFont typeface="Helvetica Neue"/>
              <a:buNone/>
            </a:pPr>
            <a:r>
              <a:rPr b="0" i="0" lang="es" sz="600" u="none" cap="none" strike="noStrike">
                <a:solidFill>
                  <a:srgbClr val="FFFFFF"/>
                </a:solidFill>
                <a:latin typeface="Helvetica Neue"/>
                <a:ea typeface="Helvetica Neue"/>
                <a:cs typeface="Helvetica Neue"/>
                <a:sym typeface="Helvetica Neue"/>
              </a:rPr>
              <a:t>© All rights reserved. </a:t>
            </a:r>
            <a:r>
              <a:rPr b="0" i="0" lang="es" sz="600" u="sng" cap="none" strike="noStrike">
                <a:solidFill>
                  <a:schemeClr val="hlink"/>
                </a:solidFill>
                <a:latin typeface="Helvetica Neue"/>
                <a:ea typeface="Helvetica Neue"/>
                <a:cs typeface="Helvetica Neue"/>
                <a:sym typeface="Helvetica Neue"/>
                <a:hlinkClick r:id="rId2"/>
              </a:rPr>
              <a:t>www.keepcoding.io</a:t>
            </a:r>
          </a:p>
        </p:txBody>
      </p:sp>
      <p:pic>
        <p:nvPicPr>
          <p:cNvPr id="20" name="Shape 20"/>
          <p:cNvPicPr preferRelativeResize="0"/>
          <p:nvPr/>
        </p:nvPicPr>
        <p:blipFill rotWithShape="1">
          <a:blip r:embed="rId3">
            <a:alphaModFix/>
          </a:blip>
          <a:srcRect b="0" l="0" r="0" t="0"/>
          <a:stretch/>
        </p:blipFill>
        <p:spPr>
          <a:xfrm>
            <a:off x="303697" y="4484054"/>
            <a:ext cx="535500" cy="361500"/>
          </a:xfrm>
          <a:prstGeom prst="rect">
            <a:avLst/>
          </a:prstGeom>
          <a:noFill/>
          <a:ln>
            <a:noFill/>
          </a:ln>
        </p:spPr>
      </p:pic>
      <p:sp>
        <p:nvSpPr>
          <p:cNvPr id="21" name="Shape 21"/>
          <p:cNvSpPr/>
          <p:nvPr/>
        </p:nvSpPr>
        <p:spPr>
          <a:xfrm>
            <a:off x="8626547" y="3408"/>
            <a:ext cx="239400" cy="239400"/>
          </a:xfrm>
          <a:prstGeom prst="rect">
            <a:avLst/>
          </a:prstGeom>
          <a:solidFill>
            <a:srgbClr val="D35400"/>
          </a:solidFill>
          <a:ln>
            <a:noFill/>
          </a:ln>
        </p:spPr>
        <p:txBody>
          <a:bodyPr anchorCtr="0" anchor="ctr" bIns="28575" lIns="28575" rIns="28575" wrap="square" tIns="28575">
            <a:noAutofit/>
          </a:bodyPr>
          <a:lstStyle/>
          <a:p>
            <a:pPr indent="0" lvl="0" marL="0" marR="0" rtl="0" algn="l">
              <a:lnSpc>
                <a:spcPct val="100000"/>
              </a:lnSpc>
              <a:spcBef>
                <a:spcPts val="0"/>
              </a:spcBef>
              <a:spcAft>
                <a:spcPts val="0"/>
              </a:spcAft>
              <a:buClr>
                <a:srgbClr val="515151"/>
              </a:buClr>
              <a:buFont typeface="Helvetica Neue Light"/>
              <a:buNone/>
            </a:pPr>
            <a:r>
              <a:t/>
            </a:r>
            <a:endParaRPr b="0" i="0" sz="2000" u="none" cap="none" strike="noStrike">
              <a:solidFill>
                <a:srgbClr val="515151"/>
              </a:solidFill>
              <a:latin typeface="Helvetica Neue Light"/>
              <a:ea typeface="Helvetica Neue Light"/>
              <a:cs typeface="Helvetica Neue Light"/>
              <a:sym typeface="Helvetica Neue Light"/>
            </a:endParaRPr>
          </a:p>
        </p:txBody>
      </p:sp>
      <p:sp>
        <p:nvSpPr>
          <p:cNvPr id="22" name="Shape 22"/>
          <p:cNvSpPr/>
          <p:nvPr/>
        </p:nvSpPr>
        <p:spPr>
          <a:xfrm>
            <a:off x="8902558" y="3408"/>
            <a:ext cx="239400" cy="239400"/>
          </a:xfrm>
          <a:prstGeom prst="rect">
            <a:avLst/>
          </a:prstGeom>
          <a:solidFill>
            <a:srgbClr val="F39C12"/>
          </a:solidFill>
          <a:ln>
            <a:noFill/>
          </a:ln>
        </p:spPr>
        <p:txBody>
          <a:bodyPr anchorCtr="0" anchor="ctr" bIns="28575" lIns="28575" rIns="28575" wrap="square" tIns="28575">
            <a:noAutofit/>
          </a:bodyPr>
          <a:lstStyle/>
          <a:p>
            <a:pPr indent="0" lvl="0" marL="0" marR="0" rtl="0" algn="l">
              <a:lnSpc>
                <a:spcPct val="100000"/>
              </a:lnSpc>
              <a:spcBef>
                <a:spcPts val="0"/>
              </a:spcBef>
              <a:spcAft>
                <a:spcPts val="0"/>
              </a:spcAft>
              <a:buClr>
                <a:srgbClr val="515151"/>
              </a:buClr>
              <a:buFont typeface="Helvetica Neue Light"/>
              <a:buNone/>
            </a:pPr>
            <a:r>
              <a:t/>
            </a:r>
            <a:endParaRPr b="0" i="0" sz="2000" u="none" cap="none" strike="noStrike">
              <a:solidFill>
                <a:srgbClr val="515151"/>
              </a:solidFill>
              <a:latin typeface="Helvetica Neue Light"/>
              <a:ea typeface="Helvetica Neue Light"/>
              <a:cs typeface="Helvetica Neue Light"/>
              <a:sym typeface="Helvetica Neue Light"/>
            </a:endParaRPr>
          </a:p>
        </p:txBody>
      </p:sp>
      <p:sp>
        <p:nvSpPr>
          <p:cNvPr id="23" name="Shape 23"/>
          <p:cNvSpPr txBox="1"/>
          <p:nvPr>
            <p:ph type="title"/>
          </p:nvPr>
        </p:nvSpPr>
        <p:spPr>
          <a:xfrm>
            <a:off x="1164431" y="800100"/>
            <a:ext cx="6980400" cy="557100"/>
          </a:xfrm>
          <a:prstGeom prst="rect">
            <a:avLst/>
          </a:prstGeom>
          <a:noFill/>
          <a:ln>
            <a:noFill/>
          </a:ln>
        </p:spPr>
        <p:txBody>
          <a:bodyPr anchorCtr="0" anchor="t" bIns="51425" lIns="51425" rIns="51425" wrap="square" tIns="51425"/>
          <a:lstStyle>
            <a:lvl1pPr indent="0" lvl="0" marL="0" marR="0" rtl="0" algn="l">
              <a:lnSpc>
                <a:spcPct val="100000"/>
              </a:lnSpc>
              <a:spcBef>
                <a:spcPts val="0"/>
              </a:spcBef>
              <a:spcAft>
                <a:spcPts val="0"/>
              </a:spcAft>
              <a:buClr>
                <a:srgbClr val="4A4A4A"/>
              </a:buClr>
              <a:buFont typeface="Helvetica Neue"/>
              <a:buNone/>
              <a:defRPr b="0" i="0" sz="3600" u="none" cap="none" strike="noStrike">
                <a:solidFill>
                  <a:srgbClr val="4A4A4A"/>
                </a:solidFill>
                <a:latin typeface="Helvetica Neue"/>
                <a:ea typeface="Helvetica Neue"/>
                <a:cs typeface="Helvetica Neue"/>
                <a:sym typeface="Helvetica Neue"/>
              </a:defRPr>
            </a:lvl1pPr>
            <a:lvl2pPr indent="127000" lvl="1" marL="0" marR="0" rtl="0" algn="l">
              <a:lnSpc>
                <a:spcPct val="100000"/>
              </a:lnSpc>
              <a:spcBef>
                <a:spcPts val="0"/>
              </a:spcBef>
              <a:spcAft>
                <a:spcPts val="0"/>
              </a:spcAft>
              <a:buClr>
                <a:srgbClr val="4A4A4A"/>
              </a:buClr>
              <a:buFont typeface="Helvetica Neue"/>
              <a:buNone/>
              <a:defRPr b="0" i="0" sz="3600" u="none" cap="none" strike="noStrike">
                <a:solidFill>
                  <a:srgbClr val="4A4A4A"/>
                </a:solidFill>
                <a:latin typeface="Helvetica Neue"/>
                <a:ea typeface="Helvetica Neue"/>
                <a:cs typeface="Helvetica Neue"/>
                <a:sym typeface="Helvetica Neue"/>
              </a:defRPr>
            </a:lvl2pPr>
            <a:lvl3pPr indent="254000" lvl="2" marL="0" marR="0" rtl="0" algn="l">
              <a:lnSpc>
                <a:spcPct val="100000"/>
              </a:lnSpc>
              <a:spcBef>
                <a:spcPts val="0"/>
              </a:spcBef>
              <a:spcAft>
                <a:spcPts val="0"/>
              </a:spcAft>
              <a:buClr>
                <a:srgbClr val="4A4A4A"/>
              </a:buClr>
              <a:buFont typeface="Helvetica Neue"/>
              <a:buNone/>
              <a:defRPr b="0" i="0" sz="3600" u="none" cap="none" strike="noStrike">
                <a:solidFill>
                  <a:srgbClr val="4A4A4A"/>
                </a:solidFill>
                <a:latin typeface="Helvetica Neue"/>
                <a:ea typeface="Helvetica Neue"/>
                <a:cs typeface="Helvetica Neue"/>
                <a:sym typeface="Helvetica Neue"/>
              </a:defRPr>
            </a:lvl3pPr>
            <a:lvl4pPr indent="381000" lvl="3" marL="0" marR="0" rtl="0" algn="l">
              <a:lnSpc>
                <a:spcPct val="100000"/>
              </a:lnSpc>
              <a:spcBef>
                <a:spcPts val="0"/>
              </a:spcBef>
              <a:spcAft>
                <a:spcPts val="0"/>
              </a:spcAft>
              <a:buClr>
                <a:srgbClr val="4A4A4A"/>
              </a:buClr>
              <a:buFont typeface="Helvetica Neue"/>
              <a:buNone/>
              <a:defRPr b="0" i="0" sz="3600" u="none" cap="none" strike="noStrike">
                <a:solidFill>
                  <a:srgbClr val="4A4A4A"/>
                </a:solidFill>
                <a:latin typeface="Helvetica Neue"/>
                <a:ea typeface="Helvetica Neue"/>
                <a:cs typeface="Helvetica Neue"/>
                <a:sym typeface="Helvetica Neue"/>
              </a:defRPr>
            </a:lvl4pPr>
            <a:lvl5pPr indent="520700" lvl="4" marL="0" marR="0" rtl="0" algn="l">
              <a:lnSpc>
                <a:spcPct val="100000"/>
              </a:lnSpc>
              <a:spcBef>
                <a:spcPts val="0"/>
              </a:spcBef>
              <a:spcAft>
                <a:spcPts val="0"/>
              </a:spcAft>
              <a:buClr>
                <a:srgbClr val="4A4A4A"/>
              </a:buClr>
              <a:buFont typeface="Helvetica Neue"/>
              <a:buNone/>
              <a:defRPr b="0" i="0" sz="3600" u="none" cap="none" strike="noStrike">
                <a:solidFill>
                  <a:srgbClr val="4A4A4A"/>
                </a:solidFill>
                <a:latin typeface="Helvetica Neue"/>
                <a:ea typeface="Helvetica Neue"/>
                <a:cs typeface="Helvetica Neue"/>
                <a:sym typeface="Helvetica Neue"/>
              </a:defRPr>
            </a:lvl5pPr>
            <a:lvl6pPr indent="647700" lvl="5" marL="0" marR="0" rtl="0" algn="l">
              <a:lnSpc>
                <a:spcPct val="100000"/>
              </a:lnSpc>
              <a:spcBef>
                <a:spcPts val="0"/>
              </a:spcBef>
              <a:spcAft>
                <a:spcPts val="0"/>
              </a:spcAft>
              <a:buClr>
                <a:srgbClr val="4A4A4A"/>
              </a:buClr>
              <a:buFont typeface="Helvetica Neue"/>
              <a:buNone/>
              <a:defRPr b="0" i="0" sz="3600" u="none" cap="none" strike="noStrike">
                <a:solidFill>
                  <a:srgbClr val="4A4A4A"/>
                </a:solidFill>
                <a:latin typeface="Helvetica Neue"/>
                <a:ea typeface="Helvetica Neue"/>
                <a:cs typeface="Helvetica Neue"/>
                <a:sym typeface="Helvetica Neue"/>
              </a:defRPr>
            </a:lvl6pPr>
            <a:lvl7pPr indent="774700" lvl="6" marL="0" marR="0" rtl="0" algn="l">
              <a:lnSpc>
                <a:spcPct val="100000"/>
              </a:lnSpc>
              <a:spcBef>
                <a:spcPts val="0"/>
              </a:spcBef>
              <a:spcAft>
                <a:spcPts val="0"/>
              </a:spcAft>
              <a:buClr>
                <a:srgbClr val="4A4A4A"/>
              </a:buClr>
              <a:buFont typeface="Helvetica Neue"/>
              <a:buNone/>
              <a:defRPr b="0" i="0" sz="3600" u="none" cap="none" strike="noStrike">
                <a:solidFill>
                  <a:srgbClr val="4A4A4A"/>
                </a:solidFill>
                <a:latin typeface="Helvetica Neue"/>
                <a:ea typeface="Helvetica Neue"/>
                <a:cs typeface="Helvetica Neue"/>
                <a:sym typeface="Helvetica Neue"/>
              </a:defRPr>
            </a:lvl7pPr>
            <a:lvl8pPr indent="901700" lvl="7" marL="0" marR="0" rtl="0" algn="l">
              <a:lnSpc>
                <a:spcPct val="100000"/>
              </a:lnSpc>
              <a:spcBef>
                <a:spcPts val="0"/>
              </a:spcBef>
              <a:spcAft>
                <a:spcPts val="0"/>
              </a:spcAft>
              <a:buClr>
                <a:srgbClr val="4A4A4A"/>
              </a:buClr>
              <a:buFont typeface="Helvetica Neue"/>
              <a:buNone/>
              <a:defRPr b="0" i="0" sz="3600" u="none" cap="none" strike="noStrike">
                <a:solidFill>
                  <a:srgbClr val="4A4A4A"/>
                </a:solidFill>
                <a:latin typeface="Helvetica Neue"/>
                <a:ea typeface="Helvetica Neue"/>
                <a:cs typeface="Helvetica Neue"/>
                <a:sym typeface="Helvetica Neue"/>
              </a:defRPr>
            </a:lvl8pPr>
            <a:lvl9pPr indent="1028700" lvl="8" marL="0" marR="0" rtl="0" algn="l">
              <a:lnSpc>
                <a:spcPct val="100000"/>
              </a:lnSpc>
              <a:spcBef>
                <a:spcPts val="0"/>
              </a:spcBef>
              <a:spcAft>
                <a:spcPts val="0"/>
              </a:spcAft>
              <a:buClr>
                <a:srgbClr val="4A4A4A"/>
              </a:buClr>
              <a:buFont typeface="Helvetica Neue"/>
              <a:buNone/>
              <a:defRPr b="0" i="0" sz="3600" u="none" cap="none" strike="noStrike">
                <a:solidFill>
                  <a:srgbClr val="4A4A4A"/>
                </a:solidFill>
                <a:latin typeface="Helvetica Neue"/>
                <a:ea typeface="Helvetica Neue"/>
                <a:cs typeface="Helvetica Neue"/>
                <a:sym typeface="Helvetica Neue"/>
              </a:defRPr>
            </a:lvl9pPr>
          </a:lstStyle>
          <a:p/>
        </p:txBody>
      </p:sp>
      <p:sp>
        <p:nvSpPr>
          <p:cNvPr id="24" name="Shape 24"/>
          <p:cNvSpPr txBox="1"/>
          <p:nvPr>
            <p:ph idx="1" type="body"/>
          </p:nvPr>
        </p:nvSpPr>
        <p:spPr>
          <a:xfrm>
            <a:off x="1179695" y="2650331"/>
            <a:ext cx="7307100" cy="1735800"/>
          </a:xfrm>
          <a:prstGeom prst="rect">
            <a:avLst/>
          </a:prstGeom>
          <a:noFill/>
          <a:ln>
            <a:noFill/>
          </a:ln>
        </p:spPr>
        <p:txBody>
          <a:bodyPr anchorCtr="0" anchor="t" bIns="51425" lIns="51425" rIns="51425" wrap="square" tIns="51425"/>
          <a:lstStyle>
            <a:lvl1pPr indent="0" lvl="0" marL="0" marR="0" rtl="0" algn="l">
              <a:lnSpc>
                <a:spcPct val="100000"/>
              </a:lnSpc>
              <a:spcBef>
                <a:spcPts val="0"/>
              </a:spcBef>
              <a:spcAft>
                <a:spcPts val="0"/>
              </a:spcAft>
              <a:buClr>
                <a:srgbClr val="4A4A4A"/>
              </a:buClr>
              <a:buFont typeface="Helvetica Neue Light"/>
              <a:buNone/>
              <a:defRPr b="0" i="0" sz="2000" u="none" cap="none" strike="noStrike">
                <a:solidFill>
                  <a:srgbClr val="4A4A4A"/>
                </a:solidFill>
                <a:latin typeface="Helvetica Neue Light"/>
                <a:ea typeface="Helvetica Neue Light"/>
                <a:cs typeface="Helvetica Neue Light"/>
                <a:sym typeface="Helvetica Neue Light"/>
              </a:defRPr>
            </a:lvl1pPr>
            <a:lvl2pPr indent="0" lvl="1" marL="0" marR="0" rtl="0" algn="l">
              <a:lnSpc>
                <a:spcPct val="100000"/>
              </a:lnSpc>
              <a:spcBef>
                <a:spcPts val="0"/>
              </a:spcBef>
              <a:spcAft>
                <a:spcPts val="0"/>
              </a:spcAft>
              <a:buClr>
                <a:srgbClr val="4A4A4A"/>
              </a:buClr>
              <a:buFont typeface="Helvetica Neue Light"/>
              <a:buNone/>
              <a:defRPr b="0" i="0" sz="2000" u="none" cap="none" strike="noStrike">
                <a:solidFill>
                  <a:srgbClr val="4A4A4A"/>
                </a:solidFill>
                <a:latin typeface="Helvetica Neue Light"/>
                <a:ea typeface="Helvetica Neue Light"/>
                <a:cs typeface="Helvetica Neue Light"/>
                <a:sym typeface="Helvetica Neue Light"/>
              </a:defRPr>
            </a:lvl2pPr>
            <a:lvl3pPr indent="0" lvl="2" marL="0" marR="0" rtl="0" algn="l">
              <a:lnSpc>
                <a:spcPct val="100000"/>
              </a:lnSpc>
              <a:spcBef>
                <a:spcPts val="0"/>
              </a:spcBef>
              <a:spcAft>
                <a:spcPts val="0"/>
              </a:spcAft>
              <a:buClr>
                <a:srgbClr val="4A4A4A"/>
              </a:buClr>
              <a:buFont typeface="Helvetica Neue Light"/>
              <a:buNone/>
              <a:defRPr b="0" i="0" sz="2000" u="none" cap="none" strike="noStrike">
                <a:solidFill>
                  <a:srgbClr val="4A4A4A"/>
                </a:solidFill>
                <a:latin typeface="Helvetica Neue Light"/>
                <a:ea typeface="Helvetica Neue Light"/>
                <a:cs typeface="Helvetica Neue Light"/>
                <a:sym typeface="Helvetica Neue Light"/>
              </a:defRPr>
            </a:lvl3pPr>
            <a:lvl4pPr indent="0" lvl="3" marL="0" marR="0" rtl="0" algn="l">
              <a:lnSpc>
                <a:spcPct val="100000"/>
              </a:lnSpc>
              <a:spcBef>
                <a:spcPts val="0"/>
              </a:spcBef>
              <a:spcAft>
                <a:spcPts val="0"/>
              </a:spcAft>
              <a:buClr>
                <a:srgbClr val="4A4A4A"/>
              </a:buClr>
              <a:buFont typeface="Helvetica Neue Light"/>
              <a:buNone/>
              <a:defRPr b="0" i="0" sz="2000" u="none" cap="none" strike="noStrike">
                <a:solidFill>
                  <a:srgbClr val="4A4A4A"/>
                </a:solidFill>
                <a:latin typeface="Helvetica Neue Light"/>
                <a:ea typeface="Helvetica Neue Light"/>
                <a:cs typeface="Helvetica Neue Light"/>
                <a:sym typeface="Helvetica Neue Light"/>
              </a:defRPr>
            </a:lvl4pPr>
            <a:lvl5pPr indent="0" lvl="4" marL="0" marR="0" rtl="0" algn="l">
              <a:lnSpc>
                <a:spcPct val="100000"/>
              </a:lnSpc>
              <a:spcBef>
                <a:spcPts val="0"/>
              </a:spcBef>
              <a:spcAft>
                <a:spcPts val="0"/>
              </a:spcAft>
              <a:buClr>
                <a:srgbClr val="4A4A4A"/>
              </a:buClr>
              <a:buFont typeface="Helvetica Neue Light"/>
              <a:buNone/>
              <a:defRPr b="0" i="0" sz="2000" u="none" cap="none" strike="noStrike">
                <a:solidFill>
                  <a:srgbClr val="4A4A4A"/>
                </a:solidFill>
                <a:latin typeface="Helvetica Neue Light"/>
                <a:ea typeface="Helvetica Neue Light"/>
                <a:cs typeface="Helvetica Neue Light"/>
                <a:sym typeface="Helvetica Neue Light"/>
              </a:defRPr>
            </a:lvl5pPr>
            <a:lvl6pPr indent="139700" lvl="5" marL="0" marR="0" rtl="0" algn="l">
              <a:lnSpc>
                <a:spcPct val="100000"/>
              </a:lnSpc>
              <a:spcBef>
                <a:spcPts val="0"/>
              </a:spcBef>
              <a:spcAft>
                <a:spcPts val="0"/>
              </a:spcAft>
              <a:buClr>
                <a:srgbClr val="4A4A4A"/>
              </a:buClr>
              <a:buFont typeface="Helvetica Neue Light"/>
              <a:buNone/>
              <a:defRPr b="0" i="0" sz="2000" u="none" cap="none" strike="noStrike">
                <a:solidFill>
                  <a:srgbClr val="4A4A4A"/>
                </a:solidFill>
                <a:latin typeface="Helvetica Neue Light"/>
                <a:ea typeface="Helvetica Neue Light"/>
                <a:cs typeface="Helvetica Neue Light"/>
                <a:sym typeface="Helvetica Neue Light"/>
              </a:defRPr>
            </a:lvl6pPr>
            <a:lvl7pPr indent="266700" lvl="6" marL="0" marR="0" rtl="0" algn="l">
              <a:lnSpc>
                <a:spcPct val="100000"/>
              </a:lnSpc>
              <a:spcBef>
                <a:spcPts val="0"/>
              </a:spcBef>
              <a:spcAft>
                <a:spcPts val="0"/>
              </a:spcAft>
              <a:buClr>
                <a:srgbClr val="4A4A4A"/>
              </a:buClr>
              <a:buFont typeface="Helvetica Neue Light"/>
              <a:buNone/>
              <a:defRPr b="0" i="0" sz="2000" u="none" cap="none" strike="noStrike">
                <a:solidFill>
                  <a:srgbClr val="4A4A4A"/>
                </a:solidFill>
                <a:latin typeface="Helvetica Neue Light"/>
                <a:ea typeface="Helvetica Neue Light"/>
                <a:cs typeface="Helvetica Neue Light"/>
                <a:sym typeface="Helvetica Neue Light"/>
              </a:defRPr>
            </a:lvl7pPr>
            <a:lvl8pPr indent="406400" lvl="7" marL="0" marR="0" rtl="0" algn="l">
              <a:lnSpc>
                <a:spcPct val="100000"/>
              </a:lnSpc>
              <a:spcBef>
                <a:spcPts val="0"/>
              </a:spcBef>
              <a:spcAft>
                <a:spcPts val="0"/>
              </a:spcAft>
              <a:buClr>
                <a:srgbClr val="4A4A4A"/>
              </a:buClr>
              <a:buFont typeface="Helvetica Neue Light"/>
              <a:buNone/>
              <a:defRPr b="0" i="0" sz="2000" u="none" cap="none" strike="noStrike">
                <a:solidFill>
                  <a:srgbClr val="4A4A4A"/>
                </a:solidFill>
                <a:latin typeface="Helvetica Neue Light"/>
                <a:ea typeface="Helvetica Neue Light"/>
                <a:cs typeface="Helvetica Neue Light"/>
                <a:sym typeface="Helvetica Neue Light"/>
              </a:defRPr>
            </a:lvl8pPr>
            <a:lvl9pPr indent="533400" lvl="8" marL="0" marR="0" rtl="0" algn="l">
              <a:lnSpc>
                <a:spcPct val="100000"/>
              </a:lnSpc>
              <a:spcBef>
                <a:spcPts val="0"/>
              </a:spcBef>
              <a:spcAft>
                <a:spcPts val="0"/>
              </a:spcAft>
              <a:buClr>
                <a:srgbClr val="4A4A4A"/>
              </a:buClr>
              <a:buFont typeface="Helvetica Neue Light"/>
              <a:buNone/>
              <a:defRPr b="0" i="0" sz="2000" u="none" cap="none" strike="noStrike">
                <a:solidFill>
                  <a:srgbClr val="4A4A4A"/>
                </a:solidFill>
                <a:latin typeface="Helvetica Neue Light"/>
                <a:ea typeface="Helvetica Neue Light"/>
                <a:cs typeface="Helvetica Neue Light"/>
                <a:sym typeface="Helvetica Neue Light"/>
              </a:defRPr>
            </a:lvl9pPr>
          </a:lstStyle>
          <a:p/>
        </p:txBody>
      </p:sp>
      <p:sp>
        <p:nvSpPr>
          <p:cNvPr id="25" name="Shape 25"/>
          <p:cNvSpPr txBox="1"/>
          <p:nvPr>
            <p:ph idx="12" type="sldNum"/>
          </p:nvPr>
        </p:nvSpPr>
        <p:spPr>
          <a:xfrm>
            <a:off x="4585097" y="4886325"/>
            <a:ext cx="178500" cy="192900"/>
          </a:xfrm>
          <a:prstGeom prst="rect">
            <a:avLst/>
          </a:prstGeom>
          <a:noFill/>
          <a:ln>
            <a:noFill/>
          </a:ln>
        </p:spPr>
        <p:txBody>
          <a:bodyPr anchorCtr="0" anchor="t" bIns="28575" lIns="28575" rIns="28575" wrap="square" tIns="28575">
            <a:noAutofit/>
          </a:bodyPr>
          <a:lstStyle/>
          <a:p>
            <a:pPr indent="0" lvl="0" marL="0" marR="0" rtl="0" algn="ctr">
              <a:lnSpc>
                <a:spcPct val="100000"/>
              </a:lnSpc>
              <a:spcBef>
                <a:spcPts val="0"/>
              </a:spcBef>
              <a:spcAft>
                <a:spcPts val="0"/>
              </a:spcAft>
              <a:buClr>
                <a:srgbClr val="000000"/>
              </a:buClr>
              <a:buSzPct val="25000"/>
              <a:buFont typeface="Gill Sans"/>
              <a:buNone/>
            </a:pPr>
            <a:fld id="{00000000-1234-1234-1234-123412341234}" type="slidenum">
              <a:rPr b="0" i="0" lang="es" sz="900" u="none" cap="none" strike="noStrike">
                <a:solidFill>
                  <a:srgbClr val="000000"/>
                </a:solidFill>
                <a:latin typeface="Gill Sans"/>
                <a:ea typeface="Gill Sans"/>
                <a:cs typeface="Gill Sans"/>
                <a:sym typeface="Gill Sans"/>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Principio capítulo">
    <p:spTree>
      <p:nvGrpSpPr>
        <p:cNvPr id="26" name="Shape 26"/>
        <p:cNvGrpSpPr/>
        <p:nvPr/>
      </p:nvGrpSpPr>
      <p:grpSpPr>
        <a:xfrm>
          <a:off x="0" y="0"/>
          <a:ext cx="0" cy="0"/>
          <a:chOff x="0" y="0"/>
          <a:chExt cx="0" cy="0"/>
        </a:xfrm>
      </p:grpSpPr>
      <p:sp>
        <p:nvSpPr>
          <p:cNvPr id="27" name="Shape 27"/>
          <p:cNvSpPr txBox="1"/>
          <p:nvPr>
            <p:ph type="title"/>
          </p:nvPr>
        </p:nvSpPr>
        <p:spPr>
          <a:xfrm>
            <a:off x="1314450" y="2028825"/>
            <a:ext cx="7472400" cy="685800"/>
          </a:xfrm>
          <a:prstGeom prst="rect">
            <a:avLst/>
          </a:prstGeom>
          <a:noFill/>
          <a:ln>
            <a:noFill/>
          </a:ln>
        </p:spPr>
        <p:txBody>
          <a:bodyPr anchorCtr="0" anchor="t" bIns="51425" lIns="51425" rIns="51425" wrap="square" tIns="51425"/>
          <a:lstStyle>
            <a:lvl1pPr indent="0" lvl="0" marL="0" marR="0" rtl="0" algn="l">
              <a:lnSpc>
                <a:spcPct val="100000"/>
              </a:lnSpc>
              <a:spcBef>
                <a:spcPts val="0"/>
              </a:spcBef>
              <a:spcAft>
                <a:spcPts val="0"/>
              </a:spcAft>
              <a:buClr>
                <a:srgbClr val="4A4A4A"/>
              </a:buClr>
              <a:buFont typeface="Helvetica Neue"/>
              <a:buNone/>
              <a:defRPr b="0" i="0" sz="3600" u="none" cap="none" strike="noStrike">
                <a:solidFill>
                  <a:srgbClr val="4A4A4A"/>
                </a:solidFill>
                <a:latin typeface="Helvetica Neue"/>
                <a:ea typeface="Helvetica Neue"/>
                <a:cs typeface="Helvetica Neue"/>
                <a:sym typeface="Helvetica Neue"/>
              </a:defRPr>
            </a:lvl1pPr>
            <a:lvl2pPr indent="127000" lvl="1" marL="0" marR="0" rtl="0" algn="l">
              <a:lnSpc>
                <a:spcPct val="100000"/>
              </a:lnSpc>
              <a:spcBef>
                <a:spcPts val="0"/>
              </a:spcBef>
              <a:spcAft>
                <a:spcPts val="0"/>
              </a:spcAft>
              <a:buClr>
                <a:srgbClr val="4A4A4A"/>
              </a:buClr>
              <a:buFont typeface="Helvetica Neue"/>
              <a:buNone/>
              <a:defRPr b="0" i="0" sz="3600" u="none" cap="none" strike="noStrike">
                <a:solidFill>
                  <a:srgbClr val="4A4A4A"/>
                </a:solidFill>
                <a:latin typeface="Helvetica Neue"/>
                <a:ea typeface="Helvetica Neue"/>
                <a:cs typeface="Helvetica Neue"/>
                <a:sym typeface="Helvetica Neue"/>
              </a:defRPr>
            </a:lvl2pPr>
            <a:lvl3pPr indent="254000" lvl="2" marL="0" marR="0" rtl="0" algn="l">
              <a:lnSpc>
                <a:spcPct val="100000"/>
              </a:lnSpc>
              <a:spcBef>
                <a:spcPts val="0"/>
              </a:spcBef>
              <a:spcAft>
                <a:spcPts val="0"/>
              </a:spcAft>
              <a:buClr>
                <a:srgbClr val="4A4A4A"/>
              </a:buClr>
              <a:buFont typeface="Helvetica Neue"/>
              <a:buNone/>
              <a:defRPr b="0" i="0" sz="3600" u="none" cap="none" strike="noStrike">
                <a:solidFill>
                  <a:srgbClr val="4A4A4A"/>
                </a:solidFill>
                <a:latin typeface="Helvetica Neue"/>
                <a:ea typeface="Helvetica Neue"/>
                <a:cs typeface="Helvetica Neue"/>
                <a:sym typeface="Helvetica Neue"/>
              </a:defRPr>
            </a:lvl3pPr>
            <a:lvl4pPr indent="381000" lvl="3" marL="0" marR="0" rtl="0" algn="l">
              <a:lnSpc>
                <a:spcPct val="100000"/>
              </a:lnSpc>
              <a:spcBef>
                <a:spcPts val="0"/>
              </a:spcBef>
              <a:spcAft>
                <a:spcPts val="0"/>
              </a:spcAft>
              <a:buClr>
                <a:srgbClr val="4A4A4A"/>
              </a:buClr>
              <a:buFont typeface="Helvetica Neue"/>
              <a:buNone/>
              <a:defRPr b="0" i="0" sz="3600" u="none" cap="none" strike="noStrike">
                <a:solidFill>
                  <a:srgbClr val="4A4A4A"/>
                </a:solidFill>
                <a:latin typeface="Helvetica Neue"/>
                <a:ea typeface="Helvetica Neue"/>
                <a:cs typeface="Helvetica Neue"/>
                <a:sym typeface="Helvetica Neue"/>
              </a:defRPr>
            </a:lvl4pPr>
            <a:lvl5pPr indent="520700" lvl="4" marL="0" marR="0" rtl="0" algn="l">
              <a:lnSpc>
                <a:spcPct val="100000"/>
              </a:lnSpc>
              <a:spcBef>
                <a:spcPts val="0"/>
              </a:spcBef>
              <a:spcAft>
                <a:spcPts val="0"/>
              </a:spcAft>
              <a:buClr>
                <a:srgbClr val="4A4A4A"/>
              </a:buClr>
              <a:buFont typeface="Helvetica Neue"/>
              <a:buNone/>
              <a:defRPr b="0" i="0" sz="3600" u="none" cap="none" strike="noStrike">
                <a:solidFill>
                  <a:srgbClr val="4A4A4A"/>
                </a:solidFill>
                <a:latin typeface="Helvetica Neue"/>
                <a:ea typeface="Helvetica Neue"/>
                <a:cs typeface="Helvetica Neue"/>
                <a:sym typeface="Helvetica Neue"/>
              </a:defRPr>
            </a:lvl5pPr>
            <a:lvl6pPr indent="647700" lvl="5" marL="0" marR="0" rtl="0" algn="l">
              <a:lnSpc>
                <a:spcPct val="100000"/>
              </a:lnSpc>
              <a:spcBef>
                <a:spcPts val="0"/>
              </a:spcBef>
              <a:spcAft>
                <a:spcPts val="0"/>
              </a:spcAft>
              <a:buClr>
                <a:srgbClr val="4A4A4A"/>
              </a:buClr>
              <a:buFont typeface="Helvetica Neue"/>
              <a:buNone/>
              <a:defRPr b="0" i="0" sz="3600" u="none" cap="none" strike="noStrike">
                <a:solidFill>
                  <a:srgbClr val="4A4A4A"/>
                </a:solidFill>
                <a:latin typeface="Helvetica Neue"/>
                <a:ea typeface="Helvetica Neue"/>
                <a:cs typeface="Helvetica Neue"/>
                <a:sym typeface="Helvetica Neue"/>
              </a:defRPr>
            </a:lvl6pPr>
            <a:lvl7pPr indent="774700" lvl="6" marL="0" marR="0" rtl="0" algn="l">
              <a:lnSpc>
                <a:spcPct val="100000"/>
              </a:lnSpc>
              <a:spcBef>
                <a:spcPts val="0"/>
              </a:spcBef>
              <a:spcAft>
                <a:spcPts val="0"/>
              </a:spcAft>
              <a:buClr>
                <a:srgbClr val="4A4A4A"/>
              </a:buClr>
              <a:buFont typeface="Helvetica Neue"/>
              <a:buNone/>
              <a:defRPr b="0" i="0" sz="3600" u="none" cap="none" strike="noStrike">
                <a:solidFill>
                  <a:srgbClr val="4A4A4A"/>
                </a:solidFill>
                <a:latin typeface="Helvetica Neue"/>
                <a:ea typeface="Helvetica Neue"/>
                <a:cs typeface="Helvetica Neue"/>
                <a:sym typeface="Helvetica Neue"/>
              </a:defRPr>
            </a:lvl7pPr>
            <a:lvl8pPr indent="901700" lvl="7" marL="0" marR="0" rtl="0" algn="l">
              <a:lnSpc>
                <a:spcPct val="100000"/>
              </a:lnSpc>
              <a:spcBef>
                <a:spcPts val="0"/>
              </a:spcBef>
              <a:spcAft>
                <a:spcPts val="0"/>
              </a:spcAft>
              <a:buClr>
                <a:srgbClr val="4A4A4A"/>
              </a:buClr>
              <a:buFont typeface="Helvetica Neue"/>
              <a:buNone/>
              <a:defRPr b="0" i="0" sz="3600" u="none" cap="none" strike="noStrike">
                <a:solidFill>
                  <a:srgbClr val="4A4A4A"/>
                </a:solidFill>
                <a:latin typeface="Helvetica Neue"/>
                <a:ea typeface="Helvetica Neue"/>
                <a:cs typeface="Helvetica Neue"/>
                <a:sym typeface="Helvetica Neue"/>
              </a:defRPr>
            </a:lvl8pPr>
            <a:lvl9pPr indent="1028700" lvl="8" marL="0" marR="0" rtl="0" algn="l">
              <a:lnSpc>
                <a:spcPct val="100000"/>
              </a:lnSpc>
              <a:spcBef>
                <a:spcPts val="0"/>
              </a:spcBef>
              <a:spcAft>
                <a:spcPts val="0"/>
              </a:spcAft>
              <a:buClr>
                <a:srgbClr val="4A4A4A"/>
              </a:buClr>
              <a:buFont typeface="Helvetica Neue"/>
              <a:buNone/>
              <a:defRPr b="0" i="0" sz="3600" u="none" cap="none" strike="noStrike">
                <a:solidFill>
                  <a:srgbClr val="4A4A4A"/>
                </a:solidFill>
                <a:latin typeface="Helvetica Neue"/>
                <a:ea typeface="Helvetica Neue"/>
                <a:cs typeface="Helvetica Neue"/>
                <a:sym typeface="Helvetica Neue"/>
              </a:defRPr>
            </a:lvl9pPr>
          </a:lstStyle>
          <a:p/>
        </p:txBody>
      </p:sp>
      <p:sp>
        <p:nvSpPr>
          <p:cNvPr id="28" name="Shape 28"/>
          <p:cNvSpPr txBox="1"/>
          <p:nvPr>
            <p:ph idx="1" type="body"/>
          </p:nvPr>
        </p:nvSpPr>
        <p:spPr>
          <a:xfrm>
            <a:off x="1314450" y="2593181"/>
            <a:ext cx="7472400" cy="1693200"/>
          </a:xfrm>
          <a:prstGeom prst="rect">
            <a:avLst/>
          </a:prstGeom>
          <a:noFill/>
          <a:ln>
            <a:noFill/>
          </a:ln>
        </p:spPr>
        <p:txBody>
          <a:bodyPr anchorCtr="0" anchor="t" bIns="51425" lIns="51425" rIns="51425" wrap="square" tIns="51425"/>
          <a:lstStyle>
            <a:lvl1pPr indent="0" lvl="0" marL="0" marR="0" rtl="0" algn="l">
              <a:lnSpc>
                <a:spcPct val="100000"/>
              </a:lnSpc>
              <a:spcBef>
                <a:spcPts val="0"/>
              </a:spcBef>
              <a:spcAft>
                <a:spcPts val="0"/>
              </a:spcAft>
              <a:buClr>
                <a:srgbClr val="4A4A4A"/>
              </a:buClr>
              <a:buFont typeface="Helvetica Neue Light"/>
              <a:buNone/>
              <a:defRPr b="0" i="0" sz="2000" u="none" cap="none" strike="noStrike">
                <a:solidFill>
                  <a:srgbClr val="4A4A4A"/>
                </a:solidFill>
                <a:latin typeface="Helvetica Neue Light"/>
                <a:ea typeface="Helvetica Neue Light"/>
                <a:cs typeface="Helvetica Neue Light"/>
                <a:sym typeface="Helvetica Neue Light"/>
              </a:defRPr>
            </a:lvl1pPr>
            <a:lvl2pPr indent="0" lvl="1" marL="0" marR="0" rtl="0" algn="l">
              <a:lnSpc>
                <a:spcPct val="100000"/>
              </a:lnSpc>
              <a:spcBef>
                <a:spcPts val="0"/>
              </a:spcBef>
              <a:spcAft>
                <a:spcPts val="0"/>
              </a:spcAft>
              <a:buClr>
                <a:srgbClr val="4A4A4A"/>
              </a:buClr>
              <a:buFont typeface="Helvetica Neue Light"/>
              <a:buNone/>
              <a:defRPr b="0" i="0" sz="2000" u="none" cap="none" strike="noStrike">
                <a:solidFill>
                  <a:srgbClr val="4A4A4A"/>
                </a:solidFill>
                <a:latin typeface="Helvetica Neue Light"/>
                <a:ea typeface="Helvetica Neue Light"/>
                <a:cs typeface="Helvetica Neue Light"/>
                <a:sym typeface="Helvetica Neue Light"/>
              </a:defRPr>
            </a:lvl2pPr>
            <a:lvl3pPr indent="0" lvl="2" marL="0" marR="0" rtl="0" algn="l">
              <a:lnSpc>
                <a:spcPct val="100000"/>
              </a:lnSpc>
              <a:spcBef>
                <a:spcPts val="0"/>
              </a:spcBef>
              <a:spcAft>
                <a:spcPts val="0"/>
              </a:spcAft>
              <a:buClr>
                <a:srgbClr val="4A4A4A"/>
              </a:buClr>
              <a:buFont typeface="Helvetica Neue Light"/>
              <a:buNone/>
              <a:defRPr b="0" i="0" sz="2000" u="none" cap="none" strike="noStrike">
                <a:solidFill>
                  <a:srgbClr val="4A4A4A"/>
                </a:solidFill>
                <a:latin typeface="Helvetica Neue Light"/>
                <a:ea typeface="Helvetica Neue Light"/>
                <a:cs typeface="Helvetica Neue Light"/>
                <a:sym typeface="Helvetica Neue Light"/>
              </a:defRPr>
            </a:lvl3pPr>
            <a:lvl4pPr indent="0" lvl="3" marL="0" marR="0" rtl="0" algn="l">
              <a:lnSpc>
                <a:spcPct val="100000"/>
              </a:lnSpc>
              <a:spcBef>
                <a:spcPts val="0"/>
              </a:spcBef>
              <a:spcAft>
                <a:spcPts val="0"/>
              </a:spcAft>
              <a:buClr>
                <a:srgbClr val="4A4A4A"/>
              </a:buClr>
              <a:buFont typeface="Helvetica Neue Light"/>
              <a:buNone/>
              <a:defRPr b="0" i="0" sz="2000" u="none" cap="none" strike="noStrike">
                <a:solidFill>
                  <a:srgbClr val="4A4A4A"/>
                </a:solidFill>
                <a:latin typeface="Helvetica Neue Light"/>
                <a:ea typeface="Helvetica Neue Light"/>
                <a:cs typeface="Helvetica Neue Light"/>
                <a:sym typeface="Helvetica Neue Light"/>
              </a:defRPr>
            </a:lvl4pPr>
            <a:lvl5pPr indent="0" lvl="4" marL="0" marR="0" rtl="0" algn="l">
              <a:lnSpc>
                <a:spcPct val="100000"/>
              </a:lnSpc>
              <a:spcBef>
                <a:spcPts val="0"/>
              </a:spcBef>
              <a:spcAft>
                <a:spcPts val="0"/>
              </a:spcAft>
              <a:buClr>
                <a:srgbClr val="4A4A4A"/>
              </a:buClr>
              <a:buFont typeface="Helvetica Neue Light"/>
              <a:buNone/>
              <a:defRPr b="0" i="0" sz="2000" u="none" cap="none" strike="noStrike">
                <a:solidFill>
                  <a:srgbClr val="4A4A4A"/>
                </a:solidFill>
                <a:latin typeface="Helvetica Neue Light"/>
                <a:ea typeface="Helvetica Neue Light"/>
                <a:cs typeface="Helvetica Neue Light"/>
                <a:sym typeface="Helvetica Neue Light"/>
              </a:defRPr>
            </a:lvl5pPr>
            <a:lvl6pPr indent="139700" lvl="5" marL="0" marR="0" rtl="0" algn="l">
              <a:lnSpc>
                <a:spcPct val="100000"/>
              </a:lnSpc>
              <a:spcBef>
                <a:spcPts val="0"/>
              </a:spcBef>
              <a:spcAft>
                <a:spcPts val="0"/>
              </a:spcAft>
              <a:buClr>
                <a:srgbClr val="4A4A4A"/>
              </a:buClr>
              <a:buFont typeface="Helvetica Neue Light"/>
              <a:buNone/>
              <a:defRPr b="0" i="0" sz="2000" u="none" cap="none" strike="noStrike">
                <a:solidFill>
                  <a:srgbClr val="4A4A4A"/>
                </a:solidFill>
                <a:latin typeface="Helvetica Neue Light"/>
                <a:ea typeface="Helvetica Neue Light"/>
                <a:cs typeface="Helvetica Neue Light"/>
                <a:sym typeface="Helvetica Neue Light"/>
              </a:defRPr>
            </a:lvl6pPr>
            <a:lvl7pPr indent="266700" lvl="6" marL="0" marR="0" rtl="0" algn="l">
              <a:lnSpc>
                <a:spcPct val="100000"/>
              </a:lnSpc>
              <a:spcBef>
                <a:spcPts val="0"/>
              </a:spcBef>
              <a:spcAft>
                <a:spcPts val="0"/>
              </a:spcAft>
              <a:buClr>
                <a:srgbClr val="4A4A4A"/>
              </a:buClr>
              <a:buFont typeface="Helvetica Neue Light"/>
              <a:buNone/>
              <a:defRPr b="0" i="0" sz="2000" u="none" cap="none" strike="noStrike">
                <a:solidFill>
                  <a:srgbClr val="4A4A4A"/>
                </a:solidFill>
                <a:latin typeface="Helvetica Neue Light"/>
                <a:ea typeface="Helvetica Neue Light"/>
                <a:cs typeface="Helvetica Neue Light"/>
                <a:sym typeface="Helvetica Neue Light"/>
              </a:defRPr>
            </a:lvl7pPr>
            <a:lvl8pPr indent="406400" lvl="7" marL="0" marR="0" rtl="0" algn="l">
              <a:lnSpc>
                <a:spcPct val="100000"/>
              </a:lnSpc>
              <a:spcBef>
                <a:spcPts val="0"/>
              </a:spcBef>
              <a:spcAft>
                <a:spcPts val="0"/>
              </a:spcAft>
              <a:buClr>
                <a:srgbClr val="4A4A4A"/>
              </a:buClr>
              <a:buFont typeface="Helvetica Neue Light"/>
              <a:buNone/>
              <a:defRPr b="0" i="0" sz="2000" u="none" cap="none" strike="noStrike">
                <a:solidFill>
                  <a:srgbClr val="4A4A4A"/>
                </a:solidFill>
                <a:latin typeface="Helvetica Neue Light"/>
                <a:ea typeface="Helvetica Neue Light"/>
                <a:cs typeface="Helvetica Neue Light"/>
                <a:sym typeface="Helvetica Neue Light"/>
              </a:defRPr>
            </a:lvl8pPr>
            <a:lvl9pPr indent="533400" lvl="8" marL="0" marR="0" rtl="0" algn="l">
              <a:lnSpc>
                <a:spcPct val="100000"/>
              </a:lnSpc>
              <a:spcBef>
                <a:spcPts val="0"/>
              </a:spcBef>
              <a:spcAft>
                <a:spcPts val="0"/>
              </a:spcAft>
              <a:buClr>
                <a:srgbClr val="4A4A4A"/>
              </a:buClr>
              <a:buFont typeface="Helvetica Neue Light"/>
              <a:buNone/>
              <a:defRPr b="0" i="0" sz="2000" u="none" cap="none" strike="noStrike">
                <a:solidFill>
                  <a:srgbClr val="4A4A4A"/>
                </a:solidFill>
                <a:latin typeface="Helvetica Neue Light"/>
                <a:ea typeface="Helvetica Neue Light"/>
                <a:cs typeface="Helvetica Neue Light"/>
                <a:sym typeface="Helvetica Neue Light"/>
              </a:defRPr>
            </a:lvl9pPr>
          </a:lstStyle>
          <a:p/>
        </p:txBody>
      </p:sp>
      <p:sp>
        <p:nvSpPr>
          <p:cNvPr id="29" name="Shape 29"/>
          <p:cNvSpPr txBox="1"/>
          <p:nvPr>
            <p:ph idx="12" type="sldNum"/>
          </p:nvPr>
        </p:nvSpPr>
        <p:spPr>
          <a:xfrm>
            <a:off x="4477940" y="4886325"/>
            <a:ext cx="178500" cy="192900"/>
          </a:xfrm>
          <a:prstGeom prst="rect">
            <a:avLst/>
          </a:prstGeom>
          <a:noFill/>
          <a:ln>
            <a:noFill/>
          </a:ln>
        </p:spPr>
        <p:txBody>
          <a:bodyPr anchorCtr="0" anchor="t" bIns="28575" lIns="28575" rIns="28575" wrap="square" tIns="28575">
            <a:noAutofit/>
          </a:bodyPr>
          <a:lstStyle/>
          <a:p>
            <a:pPr indent="0" lvl="0" marL="0" marR="0" rtl="0" algn="ctr">
              <a:lnSpc>
                <a:spcPct val="100000"/>
              </a:lnSpc>
              <a:spcBef>
                <a:spcPts val="0"/>
              </a:spcBef>
              <a:spcAft>
                <a:spcPts val="0"/>
              </a:spcAft>
              <a:buClr>
                <a:srgbClr val="000000"/>
              </a:buClr>
              <a:buSzPct val="25000"/>
              <a:buFont typeface="Gill Sans"/>
              <a:buNone/>
            </a:pPr>
            <a:fld id="{00000000-1234-1234-1234-123412341234}" type="slidenum">
              <a:rPr b="0" i="0" lang="es" sz="900" u="none" cap="none" strike="noStrike">
                <a:solidFill>
                  <a:srgbClr val="000000"/>
                </a:solidFill>
                <a:latin typeface="Gill Sans"/>
                <a:ea typeface="Gill Sans"/>
                <a:cs typeface="Gill Sans"/>
                <a:sym typeface="Gill Sans"/>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Sp="0">
  <p:cSld name="Estandar Vacía">
    <p:spTree>
      <p:nvGrpSpPr>
        <p:cNvPr id="30" name="Shape 30"/>
        <p:cNvGrpSpPr/>
        <p:nvPr/>
      </p:nvGrpSpPr>
      <p:grpSpPr>
        <a:xfrm>
          <a:off x="0" y="0"/>
          <a:ext cx="0" cy="0"/>
          <a:chOff x="0" y="0"/>
          <a:chExt cx="0" cy="0"/>
        </a:xfrm>
      </p:grpSpPr>
      <p:sp>
        <p:nvSpPr>
          <p:cNvPr id="31" name="Shape 31"/>
          <p:cNvSpPr/>
          <p:nvPr/>
        </p:nvSpPr>
        <p:spPr>
          <a:xfrm>
            <a:off x="-28575" y="4729163"/>
            <a:ext cx="9194100" cy="421500"/>
          </a:xfrm>
          <a:prstGeom prst="rect">
            <a:avLst/>
          </a:prstGeom>
          <a:solidFill>
            <a:srgbClr val="333333"/>
          </a:solidFill>
          <a:ln>
            <a:noFill/>
          </a:ln>
        </p:spPr>
        <p:txBody>
          <a:bodyPr anchorCtr="0" anchor="ctr" bIns="28575" lIns="28575" rIns="28575" wrap="square" tIns="28575">
            <a:noAutofit/>
          </a:bodyPr>
          <a:lstStyle/>
          <a:p>
            <a:pPr indent="0" lvl="0" marL="0" marR="0" rtl="0" algn="l">
              <a:lnSpc>
                <a:spcPct val="100000"/>
              </a:lnSpc>
              <a:spcBef>
                <a:spcPts val="0"/>
              </a:spcBef>
              <a:spcAft>
                <a:spcPts val="0"/>
              </a:spcAft>
              <a:buClr>
                <a:srgbClr val="515151"/>
              </a:buClr>
              <a:buFont typeface="Helvetica Neue Light"/>
              <a:buNone/>
            </a:pPr>
            <a:r>
              <a:t/>
            </a:r>
            <a:endParaRPr b="0" i="0" sz="2000" u="none" cap="none" strike="noStrike">
              <a:solidFill>
                <a:srgbClr val="515151"/>
              </a:solidFill>
              <a:latin typeface="Helvetica Neue Light"/>
              <a:ea typeface="Helvetica Neue Light"/>
              <a:cs typeface="Helvetica Neue Light"/>
              <a:sym typeface="Helvetica Neue Light"/>
            </a:endParaRPr>
          </a:p>
        </p:txBody>
      </p:sp>
      <p:sp>
        <p:nvSpPr>
          <p:cNvPr id="32" name="Shape 32"/>
          <p:cNvSpPr/>
          <p:nvPr/>
        </p:nvSpPr>
        <p:spPr>
          <a:xfrm>
            <a:off x="221456" y="4336256"/>
            <a:ext cx="714300" cy="714300"/>
          </a:xfrm>
          <a:prstGeom prst="ellipse">
            <a:avLst/>
          </a:prstGeom>
          <a:solidFill>
            <a:srgbClr val="FFFFFF"/>
          </a:solidFill>
          <a:ln cap="flat" cmpd="sng" w="38100">
            <a:solidFill>
              <a:srgbClr val="333333"/>
            </a:solidFill>
            <a:prstDash val="solid"/>
            <a:miter lim="8000"/>
            <a:headEnd len="med" w="med" type="none"/>
            <a:tailEnd len="med" w="med" type="none"/>
          </a:ln>
        </p:spPr>
        <p:txBody>
          <a:bodyPr anchorCtr="0" anchor="ctr" bIns="28575" lIns="28575" rIns="28575" wrap="square" tIns="28575">
            <a:noAutofit/>
          </a:bodyPr>
          <a:lstStyle/>
          <a:p>
            <a:pPr indent="0" lvl="0" marL="0" marR="0" rtl="0" algn="l">
              <a:lnSpc>
                <a:spcPct val="100000"/>
              </a:lnSpc>
              <a:spcBef>
                <a:spcPts val="0"/>
              </a:spcBef>
              <a:spcAft>
                <a:spcPts val="0"/>
              </a:spcAft>
              <a:buClr>
                <a:srgbClr val="515151"/>
              </a:buClr>
              <a:buFont typeface="Helvetica Neue Light"/>
              <a:buNone/>
            </a:pPr>
            <a:r>
              <a:t/>
            </a:r>
            <a:endParaRPr b="0" i="0" sz="2000" u="none" cap="none" strike="noStrike">
              <a:solidFill>
                <a:srgbClr val="515151"/>
              </a:solidFill>
              <a:latin typeface="Helvetica Neue Light"/>
              <a:ea typeface="Helvetica Neue Light"/>
              <a:cs typeface="Helvetica Neue Light"/>
              <a:sym typeface="Helvetica Neue Light"/>
            </a:endParaRPr>
          </a:p>
        </p:txBody>
      </p:sp>
      <p:sp>
        <p:nvSpPr>
          <p:cNvPr id="33" name="Shape 33"/>
          <p:cNvSpPr/>
          <p:nvPr/>
        </p:nvSpPr>
        <p:spPr>
          <a:xfrm>
            <a:off x="1037096" y="4968477"/>
            <a:ext cx="4100400" cy="142800"/>
          </a:xfrm>
          <a:prstGeom prst="rect">
            <a:avLst/>
          </a:prstGeom>
          <a:noFill/>
          <a:ln>
            <a:noFill/>
          </a:ln>
        </p:spPr>
        <p:txBody>
          <a:bodyPr anchorCtr="0" anchor="ctr" bIns="28575" lIns="28575" rIns="28575" wrap="square" tIns="28575">
            <a:noAutofit/>
          </a:bodyPr>
          <a:lstStyle/>
          <a:p>
            <a:pPr indent="0" lvl="0" marL="0" marR="0" rtl="0" algn="l">
              <a:lnSpc>
                <a:spcPct val="100000"/>
              </a:lnSpc>
              <a:spcBef>
                <a:spcPts val="0"/>
              </a:spcBef>
              <a:spcAft>
                <a:spcPts val="0"/>
              </a:spcAft>
              <a:buClr>
                <a:srgbClr val="FFFFFF"/>
              </a:buClr>
              <a:buSzPct val="25000"/>
              <a:buFont typeface="Helvetica Neue"/>
              <a:buNone/>
            </a:pPr>
            <a:r>
              <a:rPr b="0" i="0" lang="es" sz="600" u="none" cap="none" strike="noStrike">
                <a:solidFill>
                  <a:srgbClr val="FFFFFF"/>
                </a:solidFill>
                <a:latin typeface="Helvetica Neue"/>
                <a:ea typeface="Helvetica Neue"/>
                <a:cs typeface="Helvetica Neue"/>
                <a:sym typeface="Helvetica Neue"/>
              </a:rPr>
              <a:t>© All rights reserved. </a:t>
            </a:r>
            <a:r>
              <a:rPr b="0" i="0" lang="es" sz="600" u="sng" cap="none" strike="noStrike">
                <a:solidFill>
                  <a:schemeClr val="hlink"/>
                </a:solidFill>
                <a:latin typeface="Helvetica Neue"/>
                <a:ea typeface="Helvetica Neue"/>
                <a:cs typeface="Helvetica Neue"/>
                <a:sym typeface="Helvetica Neue"/>
                <a:hlinkClick r:id="rId2"/>
              </a:rPr>
              <a:t>www.keepcoding.io</a:t>
            </a:r>
          </a:p>
        </p:txBody>
      </p:sp>
      <p:pic>
        <p:nvPicPr>
          <p:cNvPr id="34" name="Shape 34"/>
          <p:cNvPicPr preferRelativeResize="0"/>
          <p:nvPr/>
        </p:nvPicPr>
        <p:blipFill rotWithShape="1">
          <a:blip r:embed="rId3">
            <a:alphaModFix/>
          </a:blip>
          <a:srcRect b="0" l="0" r="0" t="0"/>
          <a:stretch/>
        </p:blipFill>
        <p:spPr>
          <a:xfrm>
            <a:off x="303697" y="4484054"/>
            <a:ext cx="535500" cy="361500"/>
          </a:xfrm>
          <a:prstGeom prst="rect">
            <a:avLst/>
          </a:prstGeom>
          <a:noFill/>
          <a:ln>
            <a:noFill/>
          </a:ln>
        </p:spPr>
      </p:pic>
      <p:sp>
        <p:nvSpPr>
          <p:cNvPr id="35" name="Shape 35"/>
          <p:cNvSpPr/>
          <p:nvPr/>
        </p:nvSpPr>
        <p:spPr>
          <a:xfrm>
            <a:off x="8626547" y="3408"/>
            <a:ext cx="239400" cy="239400"/>
          </a:xfrm>
          <a:prstGeom prst="rect">
            <a:avLst/>
          </a:prstGeom>
          <a:solidFill>
            <a:srgbClr val="D35400"/>
          </a:solidFill>
          <a:ln>
            <a:noFill/>
          </a:ln>
        </p:spPr>
        <p:txBody>
          <a:bodyPr anchorCtr="0" anchor="ctr" bIns="28575" lIns="28575" rIns="28575" wrap="square" tIns="28575">
            <a:noAutofit/>
          </a:bodyPr>
          <a:lstStyle/>
          <a:p>
            <a:pPr indent="0" lvl="0" marL="0" marR="0" rtl="0" algn="l">
              <a:lnSpc>
                <a:spcPct val="100000"/>
              </a:lnSpc>
              <a:spcBef>
                <a:spcPts val="0"/>
              </a:spcBef>
              <a:spcAft>
                <a:spcPts val="0"/>
              </a:spcAft>
              <a:buClr>
                <a:srgbClr val="515151"/>
              </a:buClr>
              <a:buFont typeface="Helvetica Neue Light"/>
              <a:buNone/>
            </a:pPr>
            <a:r>
              <a:t/>
            </a:r>
            <a:endParaRPr b="0" i="0" sz="2000" u="none" cap="none" strike="noStrike">
              <a:solidFill>
                <a:srgbClr val="515151"/>
              </a:solidFill>
              <a:latin typeface="Helvetica Neue Light"/>
              <a:ea typeface="Helvetica Neue Light"/>
              <a:cs typeface="Helvetica Neue Light"/>
              <a:sym typeface="Helvetica Neue Light"/>
            </a:endParaRPr>
          </a:p>
        </p:txBody>
      </p:sp>
      <p:sp>
        <p:nvSpPr>
          <p:cNvPr id="36" name="Shape 36"/>
          <p:cNvSpPr/>
          <p:nvPr/>
        </p:nvSpPr>
        <p:spPr>
          <a:xfrm>
            <a:off x="8902558" y="3408"/>
            <a:ext cx="239400" cy="239400"/>
          </a:xfrm>
          <a:prstGeom prst="rect">
            <a:avLst/>
          </a:prstGeom>
          <a:solidFill>
            <a:srgbClr val="F39C12"/>
          </a:solidFill>
          <a:ln>
            <a:noFill/>
          </a:ln>
        </p:spPr>
        <p:txBody>
          <a:bodyPr anchorCtr="0" anchor="ctr" bIns="28575" lIns="28575" rIns="28575" wrap="square" tIns="28575">
            <a:noAutofit/>
          </a:bodyPr>
          <a:lstStyle/>
          <a:p>
            <a:pPr indent="0" lvl="0" marL="0" marR="0" rtl="0" algn="l">
              <a:lnSpc>
                <a:spcPct val="100000"/>
              </a:lnSpc>
              <a:spcBef>
                <a:spcPts val="0"/>
              </a:spcBef>
              <a:spcAft>
                <a:spcPts val="0"/>
              </a:spcAft>
              <a:buClr>
                <a:srgbClr val="515151"/>
              </a:buClr>
              <a:buFont typeface="Helvetica Neue Light"/>
              <a:buNone/>
            </a:pPr>
            <a:r>
              <a:t/>
            </a:r>
            <a:endParaRPr b="0" i="0" sz="2000" u="none" cap="none" strike="noStrike">
              <a:solidFill>
                <a:srgbClr val="515151"/>
              </a:solidFill>
              <a:latin typeface="Helvetica Neue Light"/>
              <a:ea typeface="Helvetica Neue Light"/>
              <a:cs typeface="Helvetica Neue Light"/>
              <a:sym typeface="Helvetica Neue Light"/>
            </a:endParaRPr>
          </a:p>
        </p:txBody>
      </p:sp>
      <p:sp>
        <p:nvSpPr>
          <p:cNvPr id="37" name="Shape 37"/>
          <p:cNvSpPr txBox="1"/>
          <p:nvPr>
            <p:ph idx="12" type="sldNum"/>
          </p:nvPr>
        </p:nvSpPr>
        <p:spPr>
          <a:xfrm>
            <a:off x="4477940" y="4886325"/>
            <a:ext cx="178500" cy="192900"/>
          </a:xfrm>
          <a:prstGeom prst="rect">
            <a:avLst/>
          </a:prstGeom>
          <a:noFill/>
          <a:ln>
            <a:noFill/>
          </a:ln>
        </p:spPr>
        <p:txBody>
          <a:bodyPr anchorCtr="0" anchor="t" bIns="28575" lIns="28575" rIns="28575" wrap="square" tIns="28575">
            <a:noAutofit/>
          </a:bodyPr>
          <a:lstStyle/>
          <a:p>
            <a:pPr indent="0" lvl="0" marL="0" marR="0" rtl="0" algn="ctr">
              <a:lnSpc>
                <a:spcPct val="100000"/>
              </a:lnSpc>
              <a:spcBef>
                <a:spcPts val="0"/>
              </a:spcBef>
              <a:spcAft>
                <a:spcPts val="0"/>
              </a:spcAft>
              <a:buClr>
                <a:srgbClr val="000000"/>
              </a:buClr>
              <a:buSzPct val="25000"/>
              <a:buFont typeface="Gill Sans"/>
              <a:buNone/>
            </a:pPr>
            <a:fld id="{00000000-1234-1234-1234-123412341234}" type="slidenum">
              <a:rPr b="0" i="0" lang="es" sz="900" u="none" cap="none" strike="noStrike">
                <a:solidFill>
                  <a:srgbClr val="000000"/>
                </a:solidFill>
                <a:latin typeface="Gill Sans"/>
                <a:ea typeface="Gill Sans"/>
                <a:cs typeface="Gill Sans"/>
                <a:sym typeface="Gill Sans"/>
              </a:rP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Sp="0">
  <p:cSld name="Vacia con Imagen de fondo">
    <p:bg>
      <p:bgPr>
        <a:blipFill rotWithShape="1">
          <a:blip r:embed="rId2">
            <a:alphaModFix/>
          </a:blip>
          <a:stretch>
            <a:fillRect b="0" l="0" r="0" t="0"/>
          </a:stretch>
        </a:blipFill>
      </p:bgPr>
    </p:bg>
    <p:spTree>
      <p:nvGrpSpPr>
        <p:cNvPr id="38" name="Shape 38"/>
        <p:cNvGrpSpPr/>
        <p:nvPr/>
      </p:nvGrpSpPr>
      <p:grpSpPr>
        <a:xfrm>
          <a:off x="0" y="0"/>
          <a:ext cx="0" cy="0"/>
          <a:chOff x="0" y="0"/>
          <a:chExt cx="0" cy="0"/>
        </a:xfrm>
      </p:grpSpPr>
      <p:sp>
        <p:nvSpPr>
          <p:cNvPr id="39" name="Shape 39"/>
          <p:cNvSpPr/>
          <p:nvPr/>
        </p:nvSpPr>
        <p:spPr>
          <a:xfrm>
            <a:off x="-28575" y="4729163"/>
            <a:ext cx="9194100" cy="421500"/>
          </a:xfrm>
          <a:prstGeom prst="rect">
            <a:avLst/>
          </a:prstGeom>
          <a:solidFill>
            <a:srgbClr val="333333"/>
          </a:solidFill>
          <a:ln>
            <a:noFill/>
          </a:ln>
        </p:spPr>
        <p:txBody>
          <a:bodyPr anchorCtr="0" anchor="ctr" bIns="28575" lIns="28575" rIns="28575" wrap="square" tIns="28575">
            <a:noAutofit/>
          </a:bodyPr>
          <a:lstStyle/>
          <a:p>
            <a:pPr indent="0" lvl="0" marL="0" marR="0" rtl="0" algn="l">
              <a:lnSpc>
                <a:spcPct val="100000"/>
              </a:lnSpc>
              <a:spcBef>
                <a:spcPts val="0"/>
              </a:spcBef>
              <a:spcAft>
                <a:spcPts val="0"/>
              </a:spcAft>
              <a:buClr>
                <a:srgbClr val="515151"/>
              </a:buClr>
              <a:buFont typeface="Helvetica Neue Light"/>
              <a:buNone/>
            </a:pPr>
            <a:r>
              <a:t/>
            </a:r>
            <a:endParaRPr b="0" i="0" sz="2000" u="none" cap="none" strike="noStrike">
              <a:solidFill>
                <a:srgbClr val="515151"/>
              </a:solidFill>
              <a:latin typeface="Helvetica Neue Light"/>
              <a:ea typeface="Helvetica Neue Light"/>
              <a:cs typeface="Helvetica Neue Light"/>
              <a:sym typeface="Helvetica Neue Light"/>
            </a:endParaRPr>
          </a:p>
        </p:txBody>
      </p:sp>
      <p:sp>
        <p:nvSpPr>
          <p:cNvPr id="40" name="Shape 40"/>
          <p:cNvSpPr/>
          <p:nvPr/>
        </p:nvSpPr>
        <p:spPr>
          <a:xfrm>
            <a:off x="221456" y="4336256"/>
            <a:ext cx="714300" cy="714300"/>
          </a:xfrm>
          <a:prstGeom prst="ellipse">
            <a:avLst/>
          </a:prstGeom>
          <a:solidFill>
            <a:srgbClr val="FFFFFF"/>
          </a:solidFill>
          <a:ln cap="flat" cmpd="sng" w="38100">
            <a:solidFill>
              <a:srgbClr val="333333"/>
            </a:solidFill>
            <a:prstDash val="solid"/>
            <a:miter lim="8000"/>
            <a:headEnd len="med" w="med" type="none"/>
            <a:tailEnd len="med" w="med" type="none"/>
          </a:ln>
        </p:spPr>
        <p:txBody>
          <a:bodyPr anchorCtr="0" anchor="ctr" bIns="28575" lIns="28575" rIns="28575" wrap="square" tIns="28575">
            <a:noAutofit/>
          </a:bodyPr>
          <a:lstStyle/>
          <a:p>
            <a:pPr indent="0" lvl="0" marL="0" marR="0" rtl="0" algn="l">
              <a:lnSpc>
                <a:spcPct val="100000"/>
              </a:lnSpc>
              <a:spcBef>
                <a:spcPts val="0"/>
              </a:spcBef>
              <a:spcAft>
                <a:spcPts val="0"/>
              </a:spcAft>
              <a:buClr>
                <a:srgbClr val="515151"/>
              </a:buClr>
              <a:buFont typeface="Helvetica Neue Light"/>
              <a:buNone/>
            </a:pPr>
            <a:r>
              <a:t/>
            </a:r>
            <a:endParaRPr b="0" i="0" sz="2000" u="none" cap="none" strike="noStrike">
              <a:solidFill>
                <a:srgbClr val="515151"/>
              </a:solidFill>
              <a:latin typeface="Helvetica Neue Light"/>
              <a:ea typeface="Helvetica Neue Light"/>
              <a:cs typeface="Helvetica Neue Light"/>
              <a:sym typeface="Helvetica Neue Light"/>
            </a:endParaRPr>
          </a:p>
        </p:txBody>
      </p:sp>
      <p:sp>
        <p:nvSpPr>
          <p:cNvPr id="41" name="Shape 41"/>
          <p:cNvSpPr/>
          <p:nvPr/>
        </p:nvSpPr>
        <p:spPr>
          <a:xfrm>
            <a:off x="1037096" y="4968477"/>
            <a:ext cx="4100400" cy="142800"/>
          </a:xfrm>
          <a:prstGeom prst="rect">
            <a:avLst/>
          </a:prstGeom>
          <a:noFill/>
          <a:ln>
            <a:noFill/>
          </a:ln>
        </p:spPr>
        <p:txBody>
          <a:bodyPr anchorCtr="0" anchor="ctr" bIns="28575" lIns="28575" rIns="28575" wrap="square" tIns="28575">
            <a:noAutofit/>
          </a:bodyPr>
          <a:lstStyle/>
          <a:p>
            <a:pPr indent="0" lvl="0" marL="0" marR="0" rtl="0" algn="l">
              <a:lnSpc>
                <a:spcPct val="100000"/>
              </a:lnSpc>
              <a:spcBef>
                <a:spcPts val="0"/>
              </a:spcBef>
              <a:spcAft>
                <a:spcPts val="0"/>
              </a:spcAft>
              <a:buClr>
                <a:srgbClr val="FFFFFF"/>
              </a:buClr>
              <a:buSzPct val="25000"/>
              <a:buFont typeface="Helvetica Neue"/>
              <a:buNone/>
            </a:pPr>
            <a:r>
              <a:rPr b="0" i="0" lang="es" sz="600" u="none" cap="none" strike="noStrike">
                <a:solidFill>
                  <a:srgbClr val="FFFFFF"/>
                </a:solidFill>
                <a:latin typeface="Helvetica Neue"/>
                <a:ea typeface="Helvetica Neue"/>
                <a:cs typeface="Helvetica Neue"/>
                <a:sym typeface="Helvetica Neue"/>
              </a:rPr>
              <a:t>© All rights reserved. </a:t>
            </a:r>
            <a:r>
              <a:rPr b="0" i="0" lang="es" sz="600" u="sng" cap="none" strike="noStrike">
                <a:solidFill>
                  <a:schemeClr val="hlink"/>
                </a:solidFill>
                <a:latin typeface="Helvetica Neue"/>
                <a:ea typeface="Helvetica Neue"/>
                <a:cs typeface="Helvetica Neue"/>
                <a:sym typeface="Helvetica Neue"/>
                <a:hlinkClick r:id="rId3"/>
              </a:rPr>
              <a:t>www.keepcoding.io</a:t>
            </a:r>
          </a:p>
        </p:txBody>
      </p:sp>
      <p:pic>
        <p:nvPicPr>
          <p:cNvPr id="42" name="Shape 42"/>
          <p:cNvPicPr preferRelativeResize="0"/>
          <p:nvPr/>
        </p:nvPicPr>
        <p:blipFill rotWithShape="1">
          <a:blip r:embed="rId4">
            <a:alphaModFix/>
          </a:blip>
          <a:srcRect b="0" l="0" r="0" t="0"/>
          <a:stretch/>
        </p:blipFill>
        <p:spPr>
          <a:xfrm>
            <a:off x="303697" y="4484054"/>
            <a:ext cx="535500" cy="361500"/>
          </a:xfrm>
          <a:prstGeom prst="rect">
            <a:avLst/>
          </a:prstGeom>
          <a:noFill/>
          <a:ln>
            <a:noFill/>
          </a:ln>
        </p:spPr>
      </p:pic>
      <p:sp>
        <p:nvSpPr>
          <p:cNvPr id="43" name="Shape 43"/>
          <p:cNvSpPr/>
          <p:nvPr/>
        </p:nvSpPr>
        <p:spPr>
          <a:xfrm>
            <a:off x="8626547" y="3408"/>
            <a:ext cx="239400" cy="239400"/>
          </a:xfrm>
          <a:prstGeom prst="rect">
            <a:avLst/>
          </a:prstGeom>
          <a:solidFill>
            <a:srgbClr val="D35400"/>
          </a:solidFill>
          <a:ln>
            <a:noFill/>
          </a:ln>
        </p:spPr>
        <p:txBody>
          <a:bodyPr anchorCtr="0" anchor="ctr" bIns="28575" lIns="28575" rIns="28575" wrap="square" tIns="28575">
            <a:noAutofit/>
          </a:bodyPr>
          <a:lstStyle/>
          <a:p>
            <a:pPr indent="0" lvl="0" marL="0" marR="0" rtl="0" algn="l">
              <a:lnSpc>
                <a:spcPct val="100000"/>
              </a:lnSpc>
              <a:spcBef>
                <a:spcPts val="0"/>
              </a:spcBef>
              <a:spcAft>
                <a:spcPts val="0"/>
              </a:spcAft>
              <a:buClr>
                <a:srgbClr val="515151"/>
              </a:buClr>
              <a:buFont typeface="Helvetica Neue Light"/>
              <a:buNone/>
            </a:pPr>
            <a:r>
              <a:t/>
            </a:r>
            <a:endParaRPr b="0" i="0" sz="2000" u="none" cap="none" strike="noStrike">
              <a:solidFill>
                <a:srgbClr val="515151"/>
              </a:solidFill>
              <a:latin typeface="Helvetica Neue Light"/>
              <a:ea typeface="Helvetica Neue Light"/>
              <a:cs typeface="Helvetica Neue Light"/>
              <a:sym typeface="Helvetica Neue Light"/>
            </a:endParaRPr>
          </a:p>
        </p:txBody>
      </p:sp>
      <p:sp>
        <p:nvSpPr>
          <p:cNvPr id="44" name="Shape 44"/>
          <p:cNvSpPr/>
          <p:nvPr/>
        </p:nvSpPr>
        <p:spPr>
          <a:xfrm>
            <a:off x="8902558" y="3408"/>
            <a:ext cx="239400" cy="239400"/>
          </a:xfrm>
          <a:prstGeom prst="rect">
            <a:avLst/>
          </a:prstGeom>
          <a:solidFill>
            <a:srgbClr val="F39C12"/>
          </a:solidFill>
          <a:ln>
            <a:noFill/>
          </a:ln>
        </p:spPr>
        <p:txBody>
          <a:bodyPr anchorCtr="0" anchor="ctr" bIns="28575" lIns="28575" rIns="28575" wrap="square" tIns="28575">
            <a:noAutofit/>
          </a:bodyPr>
          <a:lstStyle/>
          <a:p>
            <a:pPr indent="0" lvl="0" marL="0" marR="0" rtl="0" algn="l">
              <a:lnSpc>
                <a:spcPct val="100000"/>
              </a:lnSpc>
              <a:spcBef>
                <a:spcPts val="0"/>
              </a:spcBef>
              <a:spcAft>
                <a:spcPts val="0"/>
              </a:spcAft>
              <a:buClr>
                <a:srgbClr val="515151"/>
              </a:buClr>
              <a:buFont typeface="Helvetica Neue Light"/>
              <a:buNone/>
            </a:pPr>
            <a:r>
              <a:t/>
            </a:r>
            <a:endParaRPr b="0" i="0" sz="2000" u="none" cap="none" strike="noStrike">
              <a:solidFill>
                <a:srgbClr val="515151"/>
              </a:solidFill>
              <a:latin typeface="Helvetica Neue Light"/>
              <a:ea typeface="Helvetica Neue Light"/>
              <a:cs typeface="Helvetica Neue Light"/>
              <a:sym typeface="Helvetica Neue Light"/>
            </a:endParaRPr>
          </a:p>
        </p:txBody>
      </p:sp>
      <p:sp>
        <p:nvSpPr>
          <p:cNvPr id="45" name="Shape 45"/>
          <p:cNvSpPr txBox="1"/>
          <p:nvPr>
            <p:ph type="title"/>
          </p:nvPr>
        </p:nvSpPr>
        <p:spPr>
          <a:xfrm>
            <a:off x="650081" y="864394"/>
            <a:ext cx="7836600" cy="1735800"/>
          </a:xfrm>
          <a:prstGeom prst="rect">
            <a:avLst/>
          </a:prstGeom>
          <a:noFill/>
          <a:ln>
            <a:noFill/>
          </a:ln>
          <a:effectLst>
            <a:outerShdw blurRad="38100" rotWithShape="0" dir="5400000" dist="50800">
              <a:srgbClr val="000000">
                <a:alpha val="49803"/>
              </a:srgbClr>
            </a:outerShdw>
          </a:effectLst>
        </p:spPr>
        <p:txBody>
          <a:bodyPr anchorCtr="0" anchor="ctr" bIns="51425" lIns="51425" rIns="51425" wrap="square" tIns="51425"/>
          <a:lstStyle>
            <a:lvl1pPr indent="0" lvl="0" marL="0" marR="0" rtl="0" algn="ctr">
              <a:lnSpc>
                <a:spcPct val="100000"/>
              </a:lnSpc>
              <a:spcBef>
                <a:spcPts val="0"/>
              </a:spcBef>
              <a:spcAft>
                <a:spcPts val="0"/>
              </a:spcAft>
              <a:buClr>
                <a:srgbClr val="FFFFFF"/>
              </a:buClr>
              <a:buFont typeface="Helvetica Neue Light"/>
              <a:buNone/>
              <a:defRPr b="0" i="0" sz="4300" u="none" cap="none" strike="noStrike">
                <a:solidFill>
                  <a:srgbClr val="FFFFFF"/>
                </a:solidFill>
                <a:latin typeface="Helvetica Neue Light"/>
                <a:ea typeface="Helvetica Neue Light"/>
                <a:cs typeface="Helvetica Neue Light"/>
                <a:sym typeface="Helvetica Neue Light"/>
              </a:defRPr>
            </a:lvl1pPr>
            <a:lvl2pPr indent="127000" lvl="1" marL="0" marR="0" rtl="0" algn="l">
              <a:lnSpc>
                <a:spcPct val="100000"/>
              </a:lnSpc>
              <a:spcBef>
                <a:spcPts val="0"/>
              </a:spcBef>
              <a:spcAft>
                <a:spcPts val="0"/>
              </a:spcAft>
              <a:buClr>
                <a:srgbClr val="4A4A4A"/>
              </a:buClr>
              <a:buFont typeface="Helvetica Neue"/>
              <a:buNone/>
              <a:defRPr b="0" i="0" sz="3600" u="none" cap="none" strike="noStrike">
                <a:solidFill>
                  <a:srgbClr val="4A4A4A"/>
                </a:solidFill>
                <a:latin typeface="Helvetica Neue"/>
                <a:ea typeface="Helvetica Neue"/>
                <a:cs typeface="Helvetica Neue"/>
                <a:sym typeface="Helvetica Neue"/>
              </a:defRPr>
            </a:lvl2pPr>
            <a:lvl3pPr indent="254000" lvl="2" marL="0" marR="0" rtl="0" algn="l">
              <a:lnSpc>
                <a:spcPct val="100000"/>
              </a:lnSpc>
              <a:spcBef>
                <a:spcPts val="0"/>
              </a:spcBef>
              <a:spcAft>
                <a:spcPts val="0"/>
              </a:spcAft>
              <a:buClr>
                <a:srgbClr val="4A4A4A"/>
              </a:buClr>
              <a:buFont typeface="Helvetica Neue"/>
              <a:buNone/>
              <a:defRPr b="0" i="0" sz="3600" u="none" cap="none" strike="noStrike">
                <a:solidFill>
                  <a:srgbClr val="4A4A4A"/>
                </a:solidFill>
                <a:latin typeface="Helvetica Neue"/>
                <a:ea typeface="Helvetica Neue"/>
                <a:cs typeface="Helvetica Neue"/>
                <a:sym typeface="Helvetica Neue"/>
              </a:defRPr>
            </a:lvl3pPr>
            <a:lvl4pPr indent="381000" lvl="3" marL="0" marR="0" rtl="0" algn="l">
              <a:lnSpc>
                <a:spcPct val="100000"/>
              </a:lnSpc>
              <a:spcBef>
                <a:spcPts val="0"/>
              </a:spcBef>
              <a:spcAft>
                <a:spcPts val="0"/>
              </a:spcAft>
              <a:buClr>
                <a:srgbClr val="4A4A4A"/>
              </a:buClr>
              <a:buFont typeface="Helvetica Neue"/>
              <a:buNone/>
              <a:defRPr b="0" i="0" sz="3600" u="none" cap="none" strike="noStrike">
                <a:solidFill>
                  <a:srgbClr val="4A4A4A"/>
                </a:solidFill>
                <a:latin typeface="Helvetica Neue"/>
                <a:ea typeface="Helvetica Neue"/>
                <a:cs typeface="Helvetica Neue"/>
                <a:sym typeface="Helvetica Neue"/>
              </a:defRPr>
            </a:lvl4pPr>
            <a:lvl5pPr indent="520700" lvl="4" marL="0" marR="0" rtl="0" algn="l">
              <a:lnSpc>
                <a:spcPct val="100000"/>
              </a:lnSpc>
              <a:spcBef>
                <a:spcPts val="0"/>
              </a:spcBef>
              <a:spcAft>
                <a:spcPts val="0"/>
              </a:spcAft>
              <a:buClr>
                <a:srgbClr val="4A4A4A"/>
              </a:buClr>
              <a:buFont typeface="Helvetica Neue"/>
              <a:buNone/>
              <a:defRPr b="0" i="0" sz="3600" u="none" cap="none" strike="noStrike">
                <a:solidFill>
                  <a:srgbClr val="4A4A4A"/>
                </a:solidFill>
                <a:latin typeface="Helvetica Neue"/>
                <a:ea typeface="Helvetica Neue"/>
                <a:cs typeface="Helvetica Neue"/>
                <a:sym typeface="Helvetica Neue"/>
              </a:defRPr>
            </a:lvl5pPr>
            <a:lvl6pPr indent="647700" lvl="5" marL="0" marR="0" rtl="0" algn="l">
              <a:lnSpc>
                <a:spcPct val="100000"/>
              </a:lnSpc>
              <a:spcBef>
                <a:spcPts val="0"/>
              </a:spcBef>
              <a:spcAft>
                <a:spcPts val="0"/>
              </a:spcAft>
              <a:buClr>
                <a:srgbClr val="4A4A4A"/>
              </a:buClr>
              <a:buFont typeface="Helvetica Neue"/>
              <a:buNone/>
              <a:defRPr b="0" i="0" sz="3600" u="none" cap="none" strike="noStrike">
                <a:solidFill>
                  <a:srgbClr val="4A4A4A"/>
                </a:solidFill>
                <a:latin typeface="Helvetica Neue"/>
                <a:ea typeface="Helvetica Neue"/>
                <a:cs typeface="Helvetica Neue"/>
                <a:sym typeface="Helvetica Neue"/>
              </a:defRPr>
            </a:lvl6pPr>
            <a:lvl7pPr indent="774700" lvl="6" marL="0" marR="0" rtl="0" algn="l">
              <a:lnSpc>
                <a:spcPct val="100000"/>
              </a:lnSpc>
              <a:spcBef>
                <a:spcPts val="0"/>
              </a:spcBef>
              <a:spcAft>
                <a:spcPts val="0"/>
              </a:spcAft>
              <a:buClr>
                <a:srgbClr val="4A4A4A"/>
              </a:buClr>
              <a:buFont typeface="Helvetica Neue"/>
              <a:buNone/>
              <a:defRPr b="0" i="0" sz="3600" u="none" cap="none" strike="noStrike">
                <a:solidFill>
                  <a:srgbClr val="4A4A4A"/>
                </a:solidFill>
                <a:latin typeface="Helvetica Neue"/>
                <a:ea typeface="Helvetica Neue"/>
                <a:cs typeface="Helvetica Neue"/>
                <a:sym typeface="Helvetica Neue"/>
              </a:defRPr>
            </a:lvl7pPr>
            <a:lvl8pPr indent="901700" lvl="7" marL="0" marR="0" rtl="0" algn="l">
              <a:lnSpc>
                <a:spcPct val="100000"/>
              </a:lnSpc>
              <a:spcBef>
                <a:spcPts val="0"/>
              </a:spcBef>
              <a:spcAft>
                <a:spcPts val="0"/>
              </a:spcAft>
              <a:buClr>
                <a:srgbClr val="4A4A4A"/>
              </a:buClr>
              <a:buFont typeface="Helvetica Neue"/>
              <a:buNone/>
              <a:defRPr b="0" i="0" sz="3600" u="none" cap="none" strike="noStrike">
                <a:solidFill>
                  <a:srgbClr val="4A4A4A"/>
                </a:solidFill>
                <a:latin typeface="Helvetica Neue"/>
                <a:ea typeface="Helvetica Neue"/>
                <a:cs typeface="Helvetica Neue"/>
                <a:sym typeface="Helvetica Neue"/>
              </a:defRPr>
            </a:lvl8pPr>
            <a:lvl9pPr indent="1028700" lvl="8" marL="0" marR="0" rtl="0" algn="l">
              <a:lnSpc>
                <a:spcPct val="100000"/>
              </a:lnSpc>
              <a:spcBef>
                <a:spcPts val="0"/>
              </a:spcBef>
              <a:spcAft>
                <a:spcPts val="0"/>
              </a:spcAft>
              <a:buClr>
                <a:srgbClr val="4A4A4A"/>
              </a:buClr>
              <a:buFont typeface="Helvetica Neue"/>
              <a:buNone/>
              <a:defRPr b="0" i="0" sz="3600" u="none" cap="none" strike="noStrike">
                <a:solidFill>
                  <a:srgbClr val="4A4A4A"/>
                </a:solidFill>
                <a:latin typeface="Helvetica Neue"/>
                <a:ea typeface="Helvetica Neue"/>
                <a:cs typeface="Helvetica Neue"/>
                <a:sym typeface="Helvetica Neue"/>
              </a:defRPr>
            </a:lvl9pPr>
          </a:lstStyle>
          <a:p/>
        </p:txBody>
      </p:sp>
      <p:sp>
        <p:nvSpPr>
          <p:cNvPr id="46" name="Shape 46"/>
          <p:cNvSpPr txBox="1"/>
          <p:nvPr>
            <p:ph idx="12" type="sldNum"/>
          </p:nvPr>
        </p:nvSpPr>
        <p:spPr>
          <a:xfrm>
            <a:off x="4477940" y="4886325"/>
            <a:ext cx="178500" cy="192900"/>
          </a:xfrm>
          <a:prstGeom prst="rect">
            <a:avLst/>
          </a:prstGeom>
          <a:noFill/>
          <a:ln>
            <a:noFill/>
          </a:ln>
        </p:spPr>
        <p:txBody>
          <a:bodyPr anchorCtr="0" anchor="t" bIns="28575" lIns="28575" rIns="28575" wrap="square" tIns="28575">
            <a:noAutofit/>
          </a:bodyPr>
          <a:lstStyle/>
          <a:p>
            <a:pPr indent="0" lvl="0" marL="0" marR="0" rtl="0" algn="ctr">
              <a:lnSpc>
                <a:spcPct val="100000"/>
              </a:lnSpc>
              <a:spcBef>
                <a:spcPts val="0"/>
              </a:spcBef>
              <a:spcAft>
                <a:spcPts val="0"/>
              </a:spcAft>
              <a:buClr>
                <a:srgbClr val="000000"/>
              </a:buClr>
              <a:buSzPct val="25000"/>
              <a:buFont typeface="Gill Sans"/>
              <a:buNone/>
            </a:pPr>
            <a:fld id="{00000000-1234-1234-1234-123412341234}" type="slidenum">
              <a:rPr b="0" i="0" lang="es" sz="900" u="none" cap="none" strike="noStrike">
                <a:solidFill>
                  <a:srgbClr val="000000"/>
                </a:solidFill>
                <a:latin typeface="Gill Sans"/>
                <a:ea typeface="Gill Sans"/>
                <a:cs typeface="Gill Sans"/>
                <a:sym typeface="Gill Sans"/>
              </a:rPr>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Sp="0">
  <p:cSld name="Estándar Título+Texto">
    <p:spTree>
      <p:nvGrpSpPr>
        <p:cNvPr id="47" name="Shape 47"/>
        <p:cNvGrpSpPr/>
        <p:nvPr/>
      </p:nvGrpSpPr>
      <p:grpSpPr>
        <a:xfrm>
          <a:off x="0" y="0"/>
          <a:ext cx="0" cy="0"/>
          <a:chOff x="0" y="0"/>
          <a:chExt cx="0" cy="0"/>
        </a:xfrm>
      </p:grpSpPr>
      <p:sp>
        <p:nvSpPr>
          <p:cNvPr id="48" name="Shape 48"/>
          <p:cNvSpPr/>
          <p:nvPr/>
        </p:nvSpPr>
        <p:spPr>
          <a:xfrm>
            <a:off x="321469" y="228600"/>
            <a:ext cx="235800" cy="235800"/>
          </a:xfrm>
          <a:prstGeom prst="rect">
            <a:avLst/>
          </a:prstGeom>
          <a:solidFill>
            <a:srgbClr val="D35400"/>
          </a:solidFill>
          <a:ln>
            <a:noFill/>
          </a:ln>
        </p:spPr>
        <p:txBody>
          <a:bodyPr anchorCtr="0" anchor="ctr" bIns="28575" lIns="28575" rIns="28575" wrap="square" tIns="28575">
            <a:noAutofit/>
          </a:bodyPr>
          <a:lstStyle/>
          <a:p>
            <a:pPr indent="0" lvl="0" marL="0" marR="0" rtl="0" algn="l">
              <a:lnSpc>
                <a:spcPct val="100000"/>
              </a:lnSpc>
              <a:spcBef>
                <a:spcPts val="0"/>
              </a:spcBef>
              <a:spcAft>
                <a:spcPts val="0"/>
              </a:spcAft>
              <a:buClr>
                <a:srgbClr val="515151"/>
              </a:buClr>
              <a:buFont typeface="Helvetica Neue Light"/>
              <a:buNone/>
            </a:pPr>
            <a:r>
              <a:t/>
            </a:r>
            <a:endParaRPr b="0" i="0" sz="2000" u="none" cap="none" strike="noStrike">
              <a:solidFill>
                <a:srgbClr val="515151"/>
              </a:solidFill>
              <a:latin typeface="Helvetica Neue Light"/>
              <a:ea typeface="Helvetica Neue Light"/>
              <a:cs typeface="Helvetica Neue Light"/>
              <a:sym typeface="Helvetica Neue Light"/>
            </a:endParaRPr>
          </a:p>
        </p:txBody>
      </p:sp>
      <p:sp>
        <p:nvSpPr>
          <p:cNvPr id="49" name="Shape 49"/>
          <p:cNvSpPr/>
          <p:nvPr/>
        </p:nvSpPr>
        <p:spPr>
          <a:xfrm>
            <a:off x="-28575" y="4729163"/>
            <a:ext cx="9194100" cy="421500"/>
          </a:xfrm>
          <a:prstGeom prst="rect">
            <a:avLst/>
          </a:prstGeom>
          <a:solidFill>
            <a:srgbClr val="333333"/>
          </a:solidFill>
          <a:ln>
            <a:noFill/>
          </a:ln>
        </p:spPr>
        <p:txBody>
          <a:bodyPr anchorCtr="0" anchor="ctr" bIns="28575" lIns="28575" rIns="28575" wrap="square" tIns="28575">
            <a:noAutofit/>
          </a:bodyPr>
          <a:lstStyle/>
          <a:p>
            <a:pPr indent="0" lvl="0" marL="0" marR="0" rtl="0" algn="l">
              <a:lnSpc>
                <a:spcPct val="100000"/>
              </a:lnSpc>
              <a:spcBef>
                <a:spcPts val="0"/>
              </a:spcBef>
              <a:spcAft>
                <a:spcPts val="0"/>
              </a:spcAft>
              <a:buClr>
                <a:srgbClr val="515151"/>
              </a:buClr>
              <a:buFont typeface="Helvetica Neue Light"/>
              <a:buNone/>
            </a:pPr>
            <a:r>
              <a:t/>
            </a:r>
            <a:endParaRPr b="0" i="0" sz="2000" u="none" cap="none" strike="noStrike">
              <a:solidFill>
                <a:srgbClr val="515151"/>
              </a:solidFill>
              <a:latin typeface="Helvetica Neue Light"/>
              <a:ea typeface="Helvetica Neue Light"/>
              <a:cs typeface="Helvetica Neue Light"/>
              <a:sym typeface="Helvetica Neue Light"/>
            </a:endParaRPr>
          </a:p>
        </p:txBody>
      </p:sp>
      <p:sp>
        <p:nvSpPr>
          <p:cNvPr id="50" name="Shape 50"/>
          <p:cNvSpPr/>
          <p:nvPr/>
        </p:nvSpPr>
        <p:spPr>
          <a:xfrm>
            <a:off x="221456" y="4336256"/>
            <a:ext cx="714300" cy="714300"/>
          </a:xfrm>
          <a:prstGeom prst="ellipse">
            <a:avLst/>
          </a:prstGeom>
          <a:solidFill>
            <a:srgbClr val="FFFFFF"/>
          </a:solidFill>
          <a:ln cap="flat" cmpd="sng" w="38100">
            <a:solidFill>
              <a:srgbClr val="333333"/>
            </a:solidFill>
            <a:prstDash val="solid"/>
            <a:miter lim="8000"/>
            <a:headEnd len="med" w="med" type="none"/>
            <a:tailEnd len="med" w="med" type="none"/>
          </a:ln>
        </p:spPr>
        <p:txBody>
          <a:bodyPr anchorCtr="0" anchor="ctr" bIns="28575" lIns="28575" rIns="28575" wrap="square" tIns="28575">
            <a:noAutofit/>
          </a:bodyPr>
          <a:lstStyle/>
          <a:p>
            <a:pPr indent="0" lvl="0" marL="0" marR="0" rtl="0" algn="l">
              <a:lnSpc>
                <a:spcPct val="100000"/>
              </a:lnSpc>
              <a:spcBef>
                <a:spcPts val="0"/>
              </a:spcBef>
              <a:spcAft>
                <a:spcPts val="0"/>
              </a:spcAft>
              <a:buClr>
                <a:srgbClr val="515151"/>
              </a:buClr>
              <a:buFont typeface="Helvetica Neue Light"/>
              <a:buNone/>
            </a:pPr>
            <a:r>
              <a:t/>
            </a:r>
            <a:endParaRPr b="0" i="0" sz="2000" u="none" cap="none" strike="noStrike">
              <a:solidFill>
                <a:srgbClr val="515151"/>
              </a:solidFill>
              <a:latin typeface="Helvetica Neue Light"/>
              <a:ea typeface="Helvetica Neue Light"/>
              <a:cs typeface="Helvetica Neue Light"/>
              <a:sym typeface="Helvetica Neue Light"/>
            </a:endParaRPr>
          </a:p>
        </p:txBody>
      </p:sp>
      <p:sp>
        <p:nvSpPr>
          <p:cNvPr id="51" name="Shape 51"/>
          <p:cNvSpPr/>
          <p:nvPr/>
        </p:nvSpPr>
        <p:spPr>
          <a:xfrm>
            <a:off x="1037096" y="4968477"/>
            <a:ext cx="4100400" cy="142800"/>
          </a:xfrm>
          <a:prstGeom prst="rect">
            <a:avLst/>
          </a:prstGeom>
          <a:noFill/>
          <a:ln>
            <a:noFill/>
          </a:ln>
        </p:spPr>
        <p:txBody>
          <a:bodyPr anchorCtr="0" anchor="ctr" bIns="28575" lIns="28575" rIns="28575" wrap="square" tIns="28575">
            <a:noAutofit/>
          </a:bodyPr>
          <a:lstStyle/>
          <a:p>
            <a:pPr indent="0" lvl="0" marL="0" marR="0" rtl="0" algn="l">
              <a:lnSpc>
                <a:spcPct val="100000"/>
              </a:lnSpc>
              <a:spcBef>
                <a:spcPts val="0"/>
              </a:spcBef>
              <a:spcAft>
                <a:spcPts val="0"/>
              </a:spcAft>
              <a:buClr>
                <a:srgbClr val="FFFFFF"/>
              </a:buClr>
              <a:buSzPct val="25000"/>
              <a:buFont typeface="Helvetica Neue"/>
              <a:buNone/>
            </a:pPr>
            <a:r>
              <a:rPr b="0" i="0" lang="es" sz="600" u="none" cap="none" strike="noStrike">
                <a:solidFill>
                  <a:srgbClr val="FFFFFF"/>
                </a:solidFill>
                <a:latin typeface="Helvetica Neue"/>
                <a:ea typeface="Helvetica Neue"/>
                <a:cs typeface="Helvetica Neue"/>
                <a:sym typeface="Helvetica Neue"/>
              </a:rPr>
              <a:t>© All rights reserved. </a:t>
            </a:r>
            <a:r>
              <a:rPr b="0" i="0" lang="es" sz="600" u="sng" cap="none" strike="noStrike">
                <a:solidFill>
                  <a:schemeClr val="hlink"/>
                </a:solidFill>
                <a:latin typeface="Helvetica Neue"/>
                <a:ea typeface="Helvetica Neue"/>
                <a:cs typeface="Helvetica Neue"/>
                <a:sym typeface="Helvetica Neue"/>
                <a:hlinkClick r:id="rId2"/>
              </a:rPr>
              <a:t>www.keepcoding.io</a:t>
            </a:r>
          </a:p>
        </p:txBody>
      </p:sp>
      <p:pic>
        <p:nvPicPr>
          <p:cNvPr id="52" name="Shape 52"/>
          <p:cNvPicPr preferRelativeResize="0"/>
          <p:nvPr/>
        </p:nvPicPr>
        <p:blipFill rotWithShape="1">
          <a:blip r:embed="rId3">
            <a:alphaModFix/>
          </a:blip>
          <a:srcRect b="0" l="0" r="0" t="0"/>
          <a:stretch/>
        </p:blipFill>
        <p:spPr>
          <a:xfrm>
            <a:off x="303697" y="4484054"/>
            <a:ext cx="535500" cy="361500"/>
          </a:xfrm>
          <a:prstGeom prst="rect">
            <a:avLst/>
          </a:prstGeom>
          <a:noFill/>
          <a:ln>
            <a:noFill/>
          </a:ln>
        </p:spPr>
      </p:pic>
      <p:sp>
        <p:nvSpPr>
          <p:cNvPr id="53" name="Shape 53"/>
          <p:cNvSpPr/>
          <p:nvPr/>
        </p:nvSpPr>
        <p:spPr>
          <a:xfrm>
            <a:off x="8626547" y="3408"/>
            <a:ext cx="239400" cy="239400"/>
          </a:xfrm>
          <a:prstGeom prst="rect">
            <a:avLst/>
          </a:prstGeom>
          <a:solidFill>
            <a:srgbClr val="D35400"/>
          </a:solidFill>
          <a:ln>
            <a:noFill/>
          </a:ln>
        </p:spPr>
        <p:txBody>
          <a:bodyPr anchorCtr="0" anchor="ctr" bIns="28575" lIns="28575" rIns="28575" wrap="square" tIns="28575">
            <a:noAutofit/>
          </a:bodyPr>
          <a:lstStyle/>
          <a:p>
            <a:pPr indent="0" lvl="0" marL="0" marR="0" rtl="0" algn="l">
              <a:lnSpc>
                <a:spcPct val="100000"/>
              </a:lnSpc>
              <a:spcBef>
                <a:spcPts val="0"/>
              </a:spcBef>
              <a:spcAft>
                <a:spcPts val="0"/>
              </a:spcAft>
              <a:buClr>
                <a:srgbClr val="515151"/>
              </a:buClr>
              <a:buFont typeface="Helvetica Neue Light"/>
              <a:buNone/>
            </a:pPr>
            <a:r>
              <a:t/>
            </a:r>
            <a:endParaRPr b="0" i="0" sz="2000" u="none" cap="none" strike="noStrike">
              <a:solidFill>
                <a:srgbClr val="515151"/>
              </a:solidFill>
              <a:latin typeface="Helvetica Neue Light"/>
              <a:ea typeface="Helvetica Neue Light"/>
              <a:cs typeface="Helvetica Neue Light"/>
              <a:sym typeface="Helvetica Neue Light"/>
            </a:endParaRPr>
          </a:p>
        </p:txBody>
      </p:sp>
      <p:sp>
        <p:nvSpPr>
          <p:cNvPr id="54" name="Shape 54"/>
          <p:cNvSpPr/>
          <p:nvPr/>
        </p:nvSpPr>
        <p:spPr>
          <a:xfrm>
            <a:off x="8902558" y="3408"/>
            <a:ext cx="239400" cy="239400"/>
          </a:xfrm>
          <a:prstGeom prst="rect">
            <a:avLst/>
          </a:prstGeom>
          <a:solidFill>
            <a:srgbClr val="F39C12"/>
          </a:solidFill>
          <a:ln>
            <a:noFill/>
          </a:ln>
        </p:spPr>
        <p:txBody>
          <a:bodyPr anchorCtr="0" anchor="ctr" bIns="28575" lIns="28575" rIns="28575" wrap="square" tIns="28575">
            <a:noAutofit/>
          </a:bodyPr>
          <a:lstStyle/>
          <a:p>
            <a:pPr indent="0" lvl="0" marL="0" marR="0" rtl="0" algn="l">
              <a:lnSpc>
                <a:spcPct val="100000"/>
              </a:lnSpc>
              <a:spcBef>
                <a:spcPts val="0"/>
              </a:spcBef>
              <a:spcAft>
                <a:spcPts val="0"/>
              </a:spcAft>
              <a:buClr>
                <a:srgbClr val="515151"/>
              </a:buClr>
              <a:buFont typeface="Helvetica Neue Light"/>
              <a:buNone/>
            </a:pPr>
            <a:r>
              <a:t/>
            </a:r>
            <a:endParaRPr b="0" i="0" sz="2000" u="none" cap="none" strike="noStrike">
              <a:solidFill>
                <a:srgbClr val="515151"/>
              </a:solidFill>
              <a:latin typeface="Helvetica Neue Light"/>
              <a:ea typeface="Helvetica Neue Light"/>
              <a:cs typeface="Helvetica Neue Light"/>
              <a:sym typeface="Helvetica Neue Light"/>
            </a:endParaRPr>
          </a:p>
        </p:txBody>
      </p:sp>
      <p:sp>
        <p:nvSpPr>
          <p:cNvPr id="55" name="Shape 55"/>
          <p:cNvSpPr txBox="1"/>
          <p:nvPr>
            <p:ph type="title"/>
          </p:nvPr>
        </p:nvSpPr>
        <p:spPr>
          <a:xfrm>
            <a:off x="578644" y="107156"/>
            <a:ext cx="7836600" cy="543000"/>
          </a:xfrm>
          <a:prstGeom prst="rect">
            <a:avLst/>
          </a:prstGeom>
          <a:noFill/>
          <a:ln>
            <a:noFill/>
          </a:ln>
        </p:spPr>
        <p:txBody>
          <a:bodyPr anchorCtr="0" anchor="t" bIns="51425" lIns="51425" rIns="51425" wrap="square" tIns="51425"/>
          <a:lstStyle>
            <a:lvl1pPr indent="0" lvl="0" marL="0" marR="0" rtl="0" algn="l">
              <a:lnSpc>
                <a:spcPct val="100000"/>
              </a:lnSpc>
              <a:spcBef>
                <a:spcPts val="0"/>
              </a:spcBef>
              <a:spcAft>
                <a:spcPts val="0"/>
              </a:spcAft>
              <a:buClr>
                <a:srgbClr val="4A4A4A"/>
              </a:buClr>
              <a:buFont typeface="Helvetica Neue"/>
              <a:buNone/>
              <a:defRPr b="0" i="0" sz="2700" u="none" cap="none" strike="noStrike">
                <a:solidFill>
                  <a:srgbClr val="4A4A4A"/>
                </a:solidFill>
                <a:latin typeface="Helvetica Neue"/>
                <a:ea typeface="Helvetica Neue"/>
                <a:cs typeface="Helvetica Neue"/>
                <a:sym typeface="Helvetica Neue"/>
              </a:defRPr>
            </a:lvl1pPr>
            <a:lvl2pPr indent="127000" lvl="1" marL="0" marR="0" rtl="0" algn="l">
              <a:lnSpc>
                <a:spcPct val="100000"/>
              </a:lnSpc>
              <a:spcBef>
                <a:spcPts val="0"/>
              </a:spcBef>
              <a:spcAft>
                <a:spcPts val="0"/>
              </a:spcAft>
              <a:buClr>
                <a:srgbClr val="4A4A4A"/>
              </a:buClr>
              <a:buFont typeface="Helvetica Neue"/>
              <a:buNone/>
              <a:defRPr b="0" i="0" sz="3600" u="none" cap="none" strike="noStrike">
                <a:solidFill>
                  <a:srgbClr val="4A4A4A"/>
                </a:solidFill>
                <a:latin typeface="Helvetica Neue"/>
                <a:ea typeface="Helvetica Neue"/>
                <a:cs typeface="Helvetica Neue"/>
                <a:sym typeface="Helvetica Neue"/>
              </a:defRPr>
            </a:lvl2pPr>
            <a:lvl3pPr indent="254000" lvl="2" marL="0" marR="0" rtl="0" algn="l">
              <a:lnSpc>
                <a:spcPct val="100000"/>
              </a:lnSpc>
              <a:spcBef>
                <a:spcPts val="0"/>
              </a:spcBef>
              <a:spcAft>
                <a:spcPts val="0"/>
              </a:spcAft>
              <a:buClr>
                <a:srgbClr val="4A4A4A"/>
              </a:buClr>
              <a:buFont typeface="Helvetica Neue"/>
              <a:buNone/>
              <a:defRPr b="0" i="0" sz="3600" u="none" cap="none" strike="noStrike">
                <a:solidFill>
                  <a:srgbClr val="4A4A4A"/>
                </a:solidFill>
                <a:latin typeface="Helvetica Neue"/>
                <a:ea typeface="Helvetica Neue"/>
                <a:cs typeface="Helvetica Neue"/>
                <a:sym typeface="Helvetica Neue"/>
              </a:defRPr>
            </a:lvl3pPr>
            <a:lvl4pPr indent="381000" lvl="3" marL="0" marR="0" rtl="0" algn="l">
              <a:lnSpc>
                <a:spcPct val="100000"/>
              </a:lnSpc>
              <a:spcBef>
                <a:spcPts val="0"/>
              </a:spcBef>
              <a:spcAft>
                <a:spcPts val="0"/>
              </a:spcAft>
              <a:buClr>
                <a:srgbClr val="4A4A4A"/>
              </a:buClr>
              <a:buFont typeface="Helvetica Neue"/>
              <a:buNone/>
              <a:defRPr b="0" i="0" sz="3600" u="none" cap="none" strike="noStrike">
                <a:solidFill>
                  <a:srgbClr val="4A4A4A"/>
                </a:solidFill>
                <a:latin typeface="Helvetica Neue"/>
                <a:ea typeface="Helvetica Neue"/>
                <a:cs typeface="Helvetica Neue"/>
                <a:sym typeface="Helvetica Neue"/>
              </a:defRPr>
            </a:lvl4pPr>
            <a:lvl5pPr indent="520700" lvl="4" marL="0" marR="0" rtl="0" algn="l">
              <a:lnSpc>
                <a:spcPct val="100000"/>
              </a:lnSpc>
              <a:spcBef>
                <a:spcPts val="0"/>
              </a:spcBef>
              <a:spcAft>
                <a:spcPts val="0"/>
              </a:spcAft>
              <a:buClr>
                <a:srgbClr val="4A4A4A"/>
              </a:buClr>
              <a:buFont typeface="Helvetica Neue"/>
              <a:buNone/>
              <a:defRPr b="0" i="0" sz="3600" u="none" cap="none" strike="noStrike">
                <a:solidFill>
                  <a:srgbClr val="4A4A4A"/>
                </a:solidFill>
                <a:latin typeface="Helvetica Neue"/>
                <a:ea typeface="Helvetica Neue"/>
                <a:cs typeface="Helvetica Neue"/>
                <a:sym typeface="Helvetica Neue"/>
              </a:defRPr>
            </a:lvl5pPr>
            <a:lvl6pPr indent="647700" lvl="5" marL="0" marR="0" rtl="0" algn="l">
              <a:lnSpc>
                <a:spcPct val="100000"/>
              </a:lnSpc>
              <a:spcBef>
                <a:spcPts val="0"/>
              </a:spcBef>
              <a:spcAft>
                <a:spcPts val="0"/>
              </a:spcAft>
              <a:buClr>
                <a:srgbClr val="4A4A4A"/>
              </a:buClr>
              <a:buFont typeface="Helvetica Neue"/>
              <a:buNone/>
              <a:defRPr b="0" i="0" sz="3600" u="none" cap="none" strike="noStrike">
                <a:solidFill>
                  <a:srgbClr val="4A4A4A"/>
                </a:solidFill>
                <a:latin typeface="Helvetica Neue"/>
                <a:ea typeface="Helvetica Neue"/>
                <a:cs typeface="Helvetica Neue"/>
                <a:sym typeface="Helvetica Neue"/>
              </a:defRPr>
            </a:lvl6pPr>
            <a:lvl7pPr indent="774700" lvl="6" marL="0" marR="0" rtl="0" algn="l">
              <a:lnSpc>
                <a:spcPct val="100000"/>
              </a:lnSpc>
              <a:spcBef>
                <a:spcPts val="0"/>
              </a:spcBef>
              <a:spcAft>
                <a:spcPts val="0"/>
              </a:spcAft>
              <a:buClr>
                <a:srgbClr val="4A4A4A"/>
              </a:buClr>
              <a:buFont typeface="Helvetica Neue"/>
              <a:buNone/>
              <a:defRPr b="0" i="0" sz="3600" u="none" cap="none" strike="noStrike">
                <a:solidFill>
                  <a:srgbClr val="4A4A4A"/>
                </a:solidFill>
                <a:latin typeface="Helvetica Neue"/>
                <a:ea typeface="Helvetica Neue"/>
                <a:cs typeface="Helvetica Neue"/>
                <a:sym typeface="Helvetica Neue"/>
              </a:defRPr>
            </a:lvl7pPr>
            <a:lvl8pPr indent="901700" lvl="7" marL="0" marR="0" rtl="0" algn="l">
              <a:lnSpc>
                <a:spcPct val="100000"/>
              </a:lnSpc>
              <a:spcBef>
                <a:spcPts val="0"/>
              </a:spcBef>
              <a:spcAft>
                <a:spcPts val="0"/>
              </a:spcAft>
              <a:buClr>
                <a:srgbClr val="4A4A4A"/>
              </a:buClr>
              <a:buFont typeface="Helvetica Neue"/>
              <a:buNone/>
              <a:defRPr b="0" i="0" sz="3600" u="none" cap="none" strike="noStrike">
                <a:solidFill>
                  <a:srgbClr val="4A4A4A"/>
                </a:solidFill>
                <a:latin typeface="Helvetica Neue"/>
                <a:ea typeface="Helvetica Neue"/>
                <a:cs typeface="Helvetica Neue"/>
                <a:sym typeface="Helvetica Neue"/>
              </a:defRPr>
            </a:lvl8pPr>
            <a:lvl9pPr indent="1028700" lvl="8" marL="0" marR="0" rtl="0" algn="l">
              <a:lnSpc>
                <a:spcPct val="100000"/>
              </a:lnSpc>
              <a:spcBef>
                <a:spcPts val="0"/>
              </a:spcBef>
              <a:spcAft>
                <a:spcPts val="0"/>
              </a:spcAft>
              <a:buClr>
                <a:srgbClr val="4A4A4A"/>
              </a:buClr>
              <a:buFont typeface="Helvetica Neue"/>
              <a:buNone/>
              <a:defRPr b="0" i="0" sz="3600" u="none" cap="none" strike="noStrike">
                <a:solidFill>
                  <a:srgbClr val="4A4A4A"/>
                </a:solidFill>
                <a:latin typeface="Helvetica Neue"/>
                <a:ea typeface="Helvetica Neue"/>
                <a:cs typeface="Helvetica Neue"/>
                <a:sym typeface="Helvetica Neue"/>
              </a:defRPr>
            </a:lvl9pPr>
          </a:lstStyle>
          <a:p/>
        </p:txBody>
      </p:sp>
      <p:sp>
        <p:nvSpPr>
          <p:cNvPr id="56" name="Shape 56"/>
          <p:cNvSpPr txBox="1"/>
          <p:nvPr>
            <p:ph idx="1" type="body"/>
          </p:nvPr>
        </p:nvSpPr>
        <p:spPr>
          <a:xfrm>
            <a:off x="592931" y="785813"/>
            <a:ext cx="7836600" cy="2521800"/>
          </a:xfrm>
          <a:prstGeom prst="rect">
            <a:avLst/>
          </a:prstGeom>
          <a:noFill/>
          <a:ln>
            <a:noFill/>
          </a:ln>
        </p:spPr>
        <p:txBody>
          <a:bodyPr anchorCtr="0" anchor="t" bIns="51425" lIns="51425" rIns="51425" wrap="square" tIns="51425"/>
          <a:lstStyle>
            <a:lvl1pPr indent="0" lvl="0" marL="0" marR="0" rtl="0" algn="l">
              <a:lnSpc>
                <a:spcPct val="100000"/>
              </a:lnSpc>
              <a:spcBef>
                <a:spcPts val="0"/>
              </a:spcBef>
              <a:spcAft>
                <a:spcPts val="0"/>
              </a:spcAft>
              <a:buClr>
                <a:srgbClr val="4A4A4A"/>
              </a:buClr>
              <a:buFont typeface="Helvetica Neue Light"/>
              <a:buNone/>
              <a:defRPr b="0" i="0" sz="2000" u="none" cap="none" strike="noStrike">
                <a:solidFill>
                  <a:srgbClr val="4A4A4A"/>
                </a:solidFill>
                <a:latin typeface="Helvetica Neue Light"/>
                <a:ea typeface="Helvetica Neue Light"/>
                <a:cs typeface="Helvetica Neue Light"/>
                <a:sym typeface="Helvetica Neue Light"/>
              </a:defRPr>
            </a:lvl1pPr>
            <a:lvl2pPr indent="-266700" lvl="1" marL="609600" marR="0" rtl="0" algn="l">
              <a:lnSpc>
                <a:spcPct val="100000"/>
              </a:lnSpc>
              <a:spcBef>
                <a:spcPts val="0"/>
              </a:spcBef>
              <a:spcAft>
                <a:spcPts val="0"/>
              </a:spcAft>
              <a:buClr>
                <a:srgbClr val="4A4A4A"/>
              </a:buClr>
              <a:buSzPct val="75000"/>
              <a:buFont typeface="Helvetica Neue Light"/>
              <a:buChar char="&gt;"/>
              <a:defRPr b="0" i="0" sz="2000" u="none" cap="none" strike="noStrike">
                <a:solidFill>
                  <a:srgbClr val="4A4A4A"/>
                </a:solidFill>
                <a:latin typeface="Helvetica Neue Light"/>
                <a:ea typeface="Helvetica Neue Light"/>
                <a:cs typeface="Helvetica Neue Light"/>
                <a:sym typeface="Helvetica Neue Light"/>
              </a:defRPr>
            </a:lvl2pPr>
            <a:lvl3pPr indent="-152400" lvl="2" marL="965200" marR="0" rtl="0" algn="l">
              <a:lnSpc>
                <a:spcPct val="100000"/>
              </a:lnSpc>
              <a:spcBef>
                <a:spcPts val="0"/>
              </a:spcBef>
              <a:spcAft>
                <a:spcPts val="0"/>
              </a:spcAft>
              <a:buClr>
                <a:srgbClr val="4A4A4A"/>
              </a:buClr>
              <a:buSzPct val="75000"/>
              <a:buFont typeface="Helvetica Neue Light"/>
              <a:buChar char="•"/>
              <a:defRPr b="0" i="0" sz="2000" u="none" cap="none" strike="noStrike">
                <a:solidFill>
                  <a:srgbClr val="4A4A4A"/>
                </a:solidFill>
                <a:latin typeface="Helvetica Neue Light"/>
                <a:ea typeface="Helvetica Neue Light"/>
                <a:cs typeface="Helvetica Neue Light"/>
                <a:sym typeface="Helvetica Neue Light"/>
              </a:defRPr>
            </a:lvl3pPr>
            <a:lvl4pPr indent="-152400" lvl="3" marL="1320800" marR="0" rtl="0" algn="l">
              <a:lnSpc>
                <a:spcPct val="100000"/>
              </a:lnSpc>
              <a:spcBef>
                <a:spcPts val="0"/>
              </a:spcBef>
              <a:spcAft>
                <a:spcPts val="0"/>
              </a:spcAft>
              <a:buClr>
                <a:srgbClr val="4A4A4A"/>
              </a:buClr>
              <a:buSzPct val="75000"/>
              <a:buFont typeface="Helvetica Neue Light"/>
              <a:buChar char="‣"/>
              <a:defRPr b="0" i="0" sz="2000" u="none" cap="none" strike="noStrike">
                <a:solidFill>
                  <a:srgbClr val="4A4A4A"/>
                </a:solidFill>
                <a:latin typeface="Helvetica Neue Light"/>
                <a:ea typeface="Helvetica Neue Light"/>
                <a:cs typeface="Helvetica Neue Light"/>
                <a:sym typeface="Helvetica Neue Light"/>
              </a:defRPr>
            </a:lvl4pPr>
            <a:lvl5pPr indent="-165100" lvl="4" marL="1612900" marR="0" rtl="0" algn="l">
              <a:lnSpc>
                <a:spcPct val="100000"/>
              </a:lnSpc>
              <a:spcBef>
                <a:spcPts val="0"/>
              </a:spcBef>
              <a:spcAft>
                <a:spcPts val="0"/>
              </a:spcAft>
              <a:buClr>
                <a:srgbClr val="4A4A4A"/>
              </a:buClr>
              <a:buSzPct val="75000"/>
              <a:buFont typeface="Helvetica Neue Light"/>
              <a:buChar char="๏"/>
              <a:defRPr b="0" i="0" sz="2000" u="none" cap="none" strike="noStrike">
                <a:solidFill>
                  <a:srgbClr val="4A4A4A"/>
                </a:solidFill>
                <a:latin typeface="Helvetica Neue Light"/>
                <a:ea typeface="Helvetica Neue Light"/>
                <a:cs typeface="Helvetica Neue Light"/>
                <a:sym typeface="Helvetica Neue Light"/>
              </a:defRPr>
            </a:lvl5pPr>
            <a:lvl6pPr indent="139700" lvl="5" marL="0" marR="0" rtl="0" algn="l">
              <a:lnSpc>
                <a:spcPct val="100000"/>
              </a:lnSpc>
              <a:spcBef>
                <a:spcPts val="0"/>
              </a:spcBef>
              <a:spcAft>
                <a:spcPts val="0"/>
              </a:spcAft>
              <a:buClr>
                <a:srgbClr val="4A4A4A"/>
              </a:buClr>
              <a:buFont typeface="Helvetica Neue Light"/>
              <a:buNone/>
              <a:defRPr b="0" i="0" sz="2000" u="none" cap="none" strike="noStrike">
                <a:solidFill>
                  <a:srgbClr val="4A4A4A"/>
                </a:solidFill>
                <a:latin typeface="Helvetica Neue Light"/>
                <a:ea typeface="Helvetica Neue Light"/>
                <a:cs typeface="Helvetica Neue Light"/>
                <a:sym typeface="Helvetica Neue Light"/>
              </a:defRPr>
            </a:lvl6pPr>
            <a:lvl7pPr indent="266700" lvl="6" marL="0" marR="0" rtl="0" algn="l">
              <a:lnSpc>
                <a:spcPct val="100000"/>
              </a:lnSpc>
              <a:spcBef>
                <a:spcPts val="0"/>
              </a:spcBef>
              <a:spcAft>
                <a:spcPts val="0"/>
              </a:spcAft>
              <a:buClr>
                <a:srgbClr val="4A4A4A"/>
              </a:buClr>
              <a:buFont typeface="Helvetica Neue Light"/>
              <a:buNone/>
              <a:defRPr b="0" i="0" sz="2000" u="none" cap="none" strike="noStrike">
                <a:solidFill>
                  <a:srgbClr val="4A4A4A"/>
                </a:solidFill>
                <a:latin typeface="Helvetica Neue Light"/>
                <a:ea typeface="Helvetica Neue Light"/>
                <a:cs typeface="Helvetica Neue Light"/>
                <a:sym typeface="Helvetica Neue Light"/>
              </a:defRPr>
            </a:lvl7pPr>
            <a:lvl8pPr indent="406400" lvl="7" marL="0" marR="0" rtl="0" algn="l">
              <a:lnSpc>
                <a:spcPct val="100000"/>
              </a:lnSpc>
              <a:spcBef>
                <a:spcPts val="0"/>
              </a:spcBef>
              <a:spcAft>
                <a:spcPts val="0"/>
              </a:spcAft>
              <a:buClr>
                <a:srgbClr val="4A4A4A"/>
              </a:buClr>
              <a:buFont typeface="Helvetica Neue Light"/>
              <a:buNone/>
              <a:defRPr b="0" i="0" sz="2000" u="none" cap="none" strike="noStrike">
                <a:solidFill>
                  <a:srgbClr val="4A4A4A"/>
                </a:solidFill>
                <a:latin typeface="Helvetica Neue Light"/>
                <a:ea typeface="Helvetica Neue Light"/>
                <a:cs typeface="Helvetica Neue Light"/>
                <a:sym typeface="Helvetica Neue Light"/>
              </a:defRPr>
            </a:lvl8pPr>
            <a:lvl9pPr indent="533400" lvl="8" marL="0" marR="0" rtl="0" algn="l">
              <a:lnSpc>
                <a:spcPct val="100000"/>
              </a:lnSpc>
              <a:spcBef>
                <a:spcPts val="0"/>
              </a:spcBef>
              <a:spcAft>
                <a:spcPts val="0"/>
              </a:spcAft>
              <a:buClr>
                <a:srgbClr val="4A4A4A"/>
              </a:buClr>
              <a:buFont typeface="Helvetica Neue Light"/>
              <a:buNone/>
              <a:defRPr b="0" i="0" sz="2000" u="none" cap="none" strike="noStrike">
                <a:solidFill>
                  <a:srgbClr val="4A4A4A"/>
                </a:solidFill>
                <a:latin typeface="Helvetica Neue Light"/>
                <a:ea typeface="Helvetica Neue Light"/>
                <a:cs typeface="Helvetica Neue Light"/>
                <a:sym typeface="Helvetica Neue Light"/>
              </a:defRPr>
            </a:lvl9pPr>
          </a:lstStyle>
          <a:p/>
        </p:txBody>
      </p:sp>
      <p:sp>
        <p:nvSpPr>
          <p:cNvPr id="57" name="Shape 57"/>
          <p:cNvSpPr txBox="1"/>
          <p:nvPr>
            <p:ph idx="12" type="sldNum"/>
          </p:nvPr>
        </p:nvSpPr>
        <p:spPr>
          <a:xfrm>
            <a:off x="4477940" y="4886325"/>
            <a:ext cx="178500" cy="192900"/>
          </a:xfrm>
          <a:prstGeom prst="rect">
            <a:avLst/>
          </a:prstGeom>
          <a:noFill/>
          <a:ln>
            <a:noFill/>
          </a:ln>
        </p:spPr>
        <p:txBody>
          <a:bodyPr anchorCtr="0" anchor="t" bIns="28575" lIns="28575" rIns="28575" wrap="square" tIns="28575">
            <a:noAutofit/>
          </a:bodyPr>
          <a:lstStyle/>
          <a:p>
            <a:pPr indent="0" lvl="0" marL="0" marR="0" rtl="0" algn="ctr">
              <a:lnSpc>
                <a:spcPct val="100000"/>
              </a:lnSpc>
              <a:spcBef>
                <a:spcPts val="0"/>
              </a:spcBef>
              <a:spcAft>
                <a:spcPts val="0"/>
              </a:spcAft>
              <a:buClr>
                <a:srgbClr val="000000"/>
              </a:buClr>
              <a:buSzPct val="25000"/>
              <a:buFont typeface="Gill Sans"/>
              <a:buNone/>
            </a:pPr>
            <a:fld id="{00000000-1234-1234-1234-123412341234}" type="slidenum">
              <a:rPr b="0" i="0" lang="es" sz="900" u="none" cap="none" strike="noStrike">
                <a:solidFill>
                  <a:srgbClr val="000000"/>
                </a:solidFill>
                <a:latin typeface="Gill Sans"/>
                <a:ea typeface="Gill Sans"/>
                <a:cs typeface="Gill Sans"/>
                <a:sym typeface="Gill Sans"/>
              </a:rPr>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Sp="0">
  <p:cSld name="Gracias">
    <p:spTree>
      <p:nvGrpSpPr>
        <p:cNvPr id="58" name="Shape 58"/>
        <p:cNvGrpSpPr/>
        <p:nvPr/>
      </p:nvGrpSpPr>
      <p:grpSpPr>
        <a:xfrm>
          <a:off x="0" y="0"/>
          <a:ext cx="0" cy="0"/>
          <a:chOff x="0" y="0"/>
          <a:chExt cx="0" cy="0"/>
        </a:xfrm>
      </p:grpSpPr>
      <p:sp>
        <p:nvSpPr>
          <p:cNvPr id="59" name="Shape 59"/>
          <p:cNvSpPr/>
          <p:nvPr/>
        </p:nvSpPr>
        <p:spPr>
          <a:xfrm>
            <a:off x="371" y="1803797"/>
            <a:ext cx="9129600" cy="1100100"/>
          </a:xfrm>
          <a:prstGeom prst="rect">
            <a:avLst/>
          </a:prstGeom>
          <a:noFill/>
          <a:ln>
            <a:noFill/>
          </a:ln>
        </p:spPr>
        <p:txBody>
          <a:bodyPr anchorCtr="0" anchor="t" bIns="28575" lIns="28575" rIns="28575" wrap="square" tIns="28575">
            <a:noAutofit/>
          </a:bodyPr>
          <a:lstStyle/>
          <a:p>
            <a:pPr indent="0" lvl="0" marL="0" marR="0" rtl="0" algn="ctr">
              <a:lnSpc>
                <a:spcPct val="80000"/>
              </a:lnSpc>
              <a:spcBef>
                <a:spcPts val="0"/>
              </a:spcBef>
              <a:spcAft>
                <a:spcPts val="0"/>
              </a:spcAft>
              <a:buClr>
                <a:srgbClr val="4A4A4A"/>
              </a:buClr>
              <a:buSzPct val="25000"/>
              <a:buFont typeface="Helvetica Neue Light"/>
              <a:buNone/>
            </a:pPr>
            <a:r>
              <a:rPr b="0" i="0" lang="es" sz="5400" u="none" cap="none" strike="noStrike">
                <a:solidFill>
                  <a:srgbClr val="4A4A4A"/>
                </a:solidFill>
                <a:latin typeface="Helvetica Neue Light"/>
                <a:ea typeface="Helvetica Neue Light"/>
                <a:cs typeface="Helvetica Neue Light"/>
                <a:sym typeface="Helvetica Neue Light"/>
              </a:rPr>
              <a:t>GRACIAS</a:t>
            </a:r>
          </a:p>
          <a:p>
            <a:pPr indent="0" lvl="0" marL="0" marR="0" rtl="0" algn="ctr">
              <a:lnSpc>
                <a:spcPct val="80000"/>
              </a:lnSpc>
              <a:spcBef>
                <a:spcPts val="0"/>
              </a:spcBef>
              <a:spcAft>
                <a:spcPts val="0"/>
              </a:spcAft>
              <a:buClr>
                <a:srgbClr val="4A4A4A"/>
              </a:buClr>
              <a:buSzPct val="25000"/>
              <a:buFont typeface="Helvetica Neue Light"/>
              <a:buNone/>
            </a:pPr>
            <a:r>
              <a:rPr b="0" i="0" lang="es" sz="2500" u="sng" cap="none" strike="noStrike">
                <a:solidFill>
                  <a:schemeClr val="hlink"/>
                </a:solidFill>
                <a:latin typeface="Helvetica Neue Light"/>
                <a:ea typeface="Helvetica Neue Light"/>
                <a:cs typeface="Helvetica Neue Light"/>
                <a:sym typeface="Helvetica Neue Light"/>
                <a:hlinkClick r:id="rId2"/>
              </a:rPr>
              <a:t>www.keepcoding.io</a:t>
            </a:r>
          </a:p>
        </p:txBody>
      </p:sp>
      <p:sp>
        <p:nvSpPr>
          <p:cNvPr id="60" name="Shape 60"/>
          <p:cNvSpPr/>
          <p:nvPr/>
        </p:nvSpPr>
        <p:spPr>
          <a:xfrm>
            <a:off x="-28575" y="4729163"/>
            <a:ext cx="9194100" cy="421500"/>
          </a:xfrm>
          <a:prstGeom prst="rect">
            <a:avLst/>
          </a:prstGeom>
          <a:solidFill>
            <a:srgbClr val="333333"/>
          </a:solidFill>
          <a:ln>
            <a:noFill/>
          </a:ln>
        </p:spPr>
        <p:txBody>
          <a:bodyPr anchorCtr="0" anchor="ctr" bIns="28575" lIns="28575" rIns="28575" wrap="square" tIns="28575">
            <a:noAutofit/>
          </a:bodyPr>
          <a:lstStyle/>
          <a:p>
            <a:pPr indent="0" lvl="0" marL="0" marR="0" rtl="0" algn="l">
              <a:lnSpc>
                <a:spcPct val="100000"/>
              </a:lnSpc>
              <a:spcBef>
                <a:spcPts val="0"/>
              </a:spcBef>
              <a:spcAft>
                <a:spcPts val="0"/>
              </a:spcAft>
              <a:buClr>
                <a:srgbClr val="515151"/>
              </a:buClr>
              <a:buFont typeface="Helvetica Neue Light"/>
              <a:buNone/>
            </a:pPr>
            <a:r>
              <a:t/>
            </a:r>
            <a:endParaRPr b="0" i="0" sz="2000" u="none" cap="none" strike="noStrike">
              <a:solidFill>
                <a:srgbClr val="515151"/>
              </a:solidFill>
              <a:latin typeface="Helvetica Neue Light"/>
              <a:ea typeface="Helvetica Neue Light"/>
              <a:cs typeface="Helvetica Neue Light"/>
              <a:sym typeface="Helvetica Neue Light"/>
            </a:endParaRPr>
          </a:p>
        </p:txBody>
      </p:sp>
      <p:sp>
        <p:nvSpPr>
          <p:cNvPr id="61" name="Shape 61"/>
          <p:cNvSpPr/>
          <p:nvPr/>
        </p:nvSpPr>
        <p:spPr>
          <a:xfrm>
            <a:off x="221456" y="4336256"/>
            <a:ext cx="714300" cy="714300"/>
          </a:xfrm>
          <a:prstGeom prst="ellipse">
            <a:avLst/>
          </a:prstGeom>
          <a:solidFill>
            <a:srgbClr val="FFFFFF"/>
          </a:solidFill>
          <a:ln cap="flat" cmpd="sng" w="38100">
            <a:solidFill>
              <a:srgbClr val="333333"/>
            </a:solidFill>
            <a:prstDash val="solid"/>
            <a:miter lim="8000"/>
            <a:headEnd len="med" w="med" type="none"/>
            <a:tailEnd len="med" w="med" type="none"/>
          </a:ln>
        </p:spPr>
        <p:txBody>
          <a:bodyPr anchorCtr="0" anchor="ctr" bIns="28575" lIns="28575" rIns="28575" wrap="square" tIns="28575">
            <a:noAutofit/>
          </a:bodyPr>
          <a:lstStyle/>
          <a:p>
            <a:pPr indent="0" lvl="0" marL="0" marR="0" rtl="0" algn="l">
              <a:lnSpc>
                <a:spcPct val="100000"/>
              </a:lnSpc>
              <a:spcBef>
                <a:spcPts val="0"/>
              </a:spcBef>
              <a:spcAft>
                <a:spcPts val="0"/>
              </a:spcAft>
              <a:buClr>
                <a:srgbClr val="515151"/>
              </a:buClr>
              <a:buFont typeface="Helvetica Neue Light"/>
              <a:buNone/>
            </a:pPr>
            <a:r>
              <a:t/>
            </a:r>
            <a:endParaRPr b="0" i="0" sz="2000" u="none" cap="none" strike="noStrike">
              <a:solidFill>
                <a:srgbClr val="515151"/>
              </a:solidFill>
              <a:latin typeface="Helvetica Neue Light"/>
              <a:ea typeface="Helvetica Neue Light"/>
              <a:cs typeface="Helvetica Neue Light"/>
              <a:sym typeface="Helvetica Neue Light"/>
            </a:endParaRPr>
          </a:p>
        </p:txBody>
      </p:sp>
      <p:sp>
        <p:nvSpPr>
          <p:cNvPr id="62" name="Shape 62"/>
          <p:cNvSpPr/>
          <p:nvPr/>
        </p:nvSpPr>
        <p:spPr>
          <a:xfrm>
            <a:off x="1037096" y="4968477"/>
            <a:ext cx="4100400" cy="142800"/>
          </a:xfrm>
          <a:prstGeom prst="rect">
            <a:avLst/>
          </a:prstGeom>
          <a:noFill/>
          <a:ln>
            <a:noFill/>
          </a:ln>
        </p:spPr>
        <p:txBody>
          <a:bodyPr anchorCtr="0" anchor="ctr" bIns="28575" lIns="28575" rIns="28575" wrap="square" tIns="28575">
            <a:noAutofit/>
          </a:bodyPr>
          <a:lstStyle/>
          <a:p>
            <a:pPr indent="0" lvl="0" marL="0" marR="0" rtl="0" algn="l">
              <a:lnSpc>
                <a:spcPct val="100000"/>
              </a:lnSpc>
              <a:spcBef>
                <a:spcPts val="0"/>
              </a:spcBef>
              <a:spcAft>
                <a:spcPts val="0"/>
              </a:spcAft>
              <a:buClr>
                <a:srgbClr val="FFFFFF"/>
              </a:buClr>
              <a:buSzPct val="25000"/>
              <a:buFont typeface="Helvetica Neue"/>
              <a:buNone/>
            </a:pPr>
            <a:r>
              <a:rPr b="0" i="0" lang="es" sz="600" u="none" cap="none" strike="noStrike">
                <a:solidFill>
                  <a:srgbClr val="FFFFFF"/>
                </a:solidFill>
                <a:latin typeface="Helvetica Neue"/>
                <a:ea typeface="Helvetica Neue"/>
                <a:cs typeface="Helvetica Neue"/>
                <a:sym typeface="Helvetica Neue"/>
              </a:rPr>
              <a:t>© All rights reserved. </a:t>
            </a:r>
            <a:r>
              <a:rPr b="0" i="0" lang="es" sz="600" u="sng" cap="none" strike="noStrike">
                <a:solidFill>
                  <a:schemeClr val="hlink"/>
                </a:solidFill>
                <a:latin typeface="Helvetica Neue"/>
                <a:ea typeface="Helvetica Neue"/>
                <a:cs typeface="Helvetica Neue"/>
                <a:sym typeface="Helvetica Neue"/>
                <a:hlinkClick r:id="rId3"/>
              </a:rPr>
              <a:t>www.keepcoding.io</a:t>
            </a:r>
          </a:p>
        </p:txBody>
      </p:sp>
      <p:pic>
        <p:nvPicPr>
          <p:cNvPr id="63" name="Shape 63"/>
          <p:cNvPicPr preferRelativeResize="0"/>
          <p:nvPr/>
        </p:nvPicPr>
        <p:blipFill rotWithShape="1">
          <a:blip r:embed="rId4">
            <a:alphaModFix/>
          </a:blip>
          <a:srcRect b="0" l="0" r="0" t="0"/>
          <a:stretch/>
        </p:blipFill>
        <p:spPr>
          <a:xfrm>
            <a:off x="303697" y="4484054"/>
            <a:ext cx="535500" cy="361500"/>
          </a:xfrm>
          <a:prstGeom prst="rect">
            <a:avLst/>
          </a:prstGeom>
          <a:noFill/>
          <a:ln>
            <a:noFill/>
          </a:ln>
        </p:spPr>
      </p:pic>
      <p:sp>
        <p:nvSpPr>
          <p:cNvPr id="64" name="Shape 64"/>
          <p:cNvSpPr/>
          <p:nvPr/>
        </p:nvSpPr>
        <p:spPr>
          <a:xfrm>
            <a:off x="8626547" y="3408"/>
            <a:ext cx="239400" cy="239400"/>
          </a:xfrm>
          <a:prstGeom prst="rect">
            <a:avLst/>
          </a:prstGeom>
          <a:solidFill>
            <a:srgbClr val="D35400"/>
          </a:solidFill>
          <a:ln>
            <a:noFill/>
          </a:ln>
        </p:spPr>
        <p:txBody>
          <a:bodyPr anchorCtr="0" anchor="ctr" bIns="28575" lIns="28575" rIns="28575" wrap="square" tIns="28575">
            <a:noAutofit/>
          </a:bodyPr>
          <a:lstStyle/>
          <a:p>
            <a:pPr indent="0" lvl="0" marL="0" marR="0" rtl="0" algn="l">
              <a:lnSpc>
                <a:spcPct val="100000"/>
              </a:lnSpc>
              <a:spcBef>
                <a:spcPts val="0"/>
              </a:spcBef>
              <a:spcAft>
                <a:spcPts val="0"/>
              </a:spcAft>
              <a:buClr>
                <a:srgbClr val="515151"/>
              </a:buClr>
              <a:buFont typeface="Helvetica Neue Light"/>
              <a:buNone/>
            </a:pPr>
            <a:r>
              <a:t/>
            </a:r>
            <a:endParaRPr b="0" i="0" sz="2000" u="none" cap="none" strike="noStrike">
              <a:solidFill>
                <a:srgbClr val="515151"/>
              </a:solidFill>
              <a:latin typeface="Helvetica Neue Light"/>
              <a:ea typeface="Helvetica Neue Light"/>
              <a:cs typeface="Helvetica Neue Light"/>
              <a:sym typeface="Helvetica Neue Light"/>
            </a:endParaRPr>
          </a:p>
        </p:txBody>
      </p:sp>
      <p:sp>
        <p:nvSpPr>
          <p:cNvPr id="65" name="Shape 65"/>
          <p:cNvSpPr/>
          <p:nvPr/>
        </p:nvSpPr>
        <p:spPr>
          <a:xfrm>
            <a:off x="8902558" y="3408"/>
            <a:ext cx="239400" cy="239400"/>
          </a:xfrm>
          <a:prstGeom prst="rect">
            <a:avLst/>
          </a:prstGeom>
          <a:solidFill>
            <a:srgbClr val="F39C12"/>
          </a:solidFill>
          <a:ln>
            <a:noFill/>
          </a:ln>
        </p:spPr>
        <p:txBody>
          <a:bodyPr anchorCtr="0" anchor="ctr" bIns="28575" lIns="28575" rIns="28575" wrap="square" tIns="28575">
            <a:noAutofit/>
          </a:bodyPr>
          <a:lstStyle/>
          <a:p>
            <a:pPr indent="0" lvl="0" marL="0" marR="0" rtl="0" algn="l">
              <a:lnSpc>
                <a:spcPct val="100000"/>
              </a:lnSpc>
              <a:spcBef>
                <a:spcPts val="0"/>
              </a:spcBef>
              <a:spcAft>
                <a:spcPts val="0"/>
              </a:spcAft>
              <a:buClr>
                <a:srgbClr val="515151"/>
              </a:buClr>
              <a:buFont typeface="Helvetica Neue Light"/>
              <a:buNone/>
            </a:pPr>
            <a:r>
              <a:t/>
            </a:r>
            <a:endParaRPr b="0" i="0" sz="2000" u="none" cap="none" strike="noStrike">
              <a:solidFill>
                <a:srgbClr val="515151"/>
              </a:solidFill>
              <a:latin typeface="Helvetica Neue Light"/>
              <a:ea typeface="Helvetica Neue Light"/>
              <a:cs typeface="Helvetica Neue Light"/>
              <a:sym typeface="Helvetica Neue Light"/>
            </a:endParaRPr>
          </a:p>
        </p:txBody>
      </p:sp>
      <p:sp>
        <p:nvSpPr>
          <p:cNvPr id="66" name="Shape 66"/>
          <p:cNvSpPr txBox="1"/>
          <p:nvPr>
            <p:ph idx="12" type="sldNum"/>
          </p:nvPr>
        </p:nvSpPr>
        <p:spPr>
          <a:xfrm>
            <a:off x="4477940" y="4886325"/>
            <a:ext cx="178500" cy="192900"/>
          </a:xfrm>
          <a:prstGeom prst="rect">
            <a:avLst/>
          </a:prstGeom>
          <a:noFill/>
          <a:ln>
            <a:noFill/>
          </a:ln>
        </p:spPr>
        <p:txBody>
          <a:bodyPr anchorCtr="0" anchor="t" bIns="28575" lIns="28575" rIns="28575" wrap="square" tIns="28575">
            <a:noAutofit/>
          </a:bodyPr>
          <a:lstStyle/>
          <a:p>
            <a:pPr indent="0" lvl="0" marL="0" marR="0" rtl="0" algn="ctr">
              <a:lnSpc>
                <a:spcPct val="100000"/>
              </a:lnSpc>
              <a:spcBef>
                <a:spcPts val="0"/>
              </a:spcBef>
              <a:spcAft>
                <a:spcPts val="0"/>
              </a:spcAft>
              <a:buClr>
                <a:srgbClr val="000000"/>
              </a:buClr>
              <a:buSzPct val="25000"/>
              <a:buFont typeface="Gill Sans"/>
              <a:buNone/>
            </a:pPr>
            <a:fld id="{00000000-1234-1234-1234-123412341234}" type="slidenum">
              <a:rPr b="0" i="0" lang="es" sz="900" u="none" cap="none" strike="noStrike">
                <a:solidFill>
                  <a:srgbClr val="000000"/>
                </a:solidFill>
                <a:latin typeface="Gill Sans"/>
                <a:ea typeface="Gill Sans"/>
                <a:cs typeface="Gill Sans"/>
                <a:sym typeface="Gill Sans"/>
              </a:rPr>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ITLE_1">
    <p:spTree>
      <p:nvGrpSpPr>
        <p:cNvPr id="67" name="Shape 67"/>
        <p:cNvGrpSpPr/>
        <p:nvPr/>
      </p:nvGrpSpPr>
      <p:grpSpPr>
        <a:xfrm>
          <a:off x="0" y="0"/>
          <a:ext cx="0" cy="0"/>
          <a:chOff x="0" y="0"/>
          <a:chExt cx="0" cy="0"/>
        </a:xfrm>
      </p:grpSpPr>
      <p:sp>
        <p:nvSpPr>
          <p:cNvPr id="68" name="Shape 68"/>
          <p:cNvSpPr txBox="1"/>
          <p:nvPr>
            <p:ph type="ctrTitle"/>
          </p:nvPr>
        </p:nvSpPr>
        <p:spPr>
          <a:xfrm>
            <a:off x="311708" y="744575"/>
            <a:ext cx="8520600" cy="2052600"/>
          </a:xfrm>
          <a:prstGeom prst="rect">
            <a:avLst/>
          </a:prstGeom>
        </p:spPr>
        <p:txBody>
          <a:bodyPr anchorCtr="0" anchor="b" bIns="51425" lIns="51425" rIns="51425" wrap="square" tIns="51425"/>
          <a:lstStyle>
            <a:lvl1pPr lvl="0" rtl="0" algn="ctr">
              <a:spcBef>
                <a:spcPts val="0"/>
              </a:spcBef>
              <a:buSzPct val="100000"/>
              <a:defRPr sz="5200"/>
            </a:lvl1pPr>
            <a:lvl2pPr lvl="1" rtl="0" algn="ctr">
              <a:spcBef>
                <a:spcPts val="0"/>
              </a:spcBef>
              <a:buSzPct val="100000"/>
              <a:defRPr sz="5200"/>
            </a:lvl2pPr>
            <a:lvl3pPr lvl="2" rtl="0" algn="ctr">
              <a:spcBef>
                <a:spcPts val="0"/>
              </a:spcBef>
              <a:buSzPct val="100000"/>
              <a:defRPr sz="5200"/>
            </a:lvl3pPr>
            <a:lvl4pPr lvl="3" rtl="0" algn="ctr">
              <a:spcBef>
                <a:spcPts val="0"/>
              </a:spcBef>
              <a:buSzPct val="100000"/>
              <a:defRPr sz="5200"/>
            </a:lvl4pPr>
            <a:lvl5pPr lvl="4" rtl="0" algn="ctr">
              <a:spcBef>
                <a:spcPts val="0"/>
              </a:spcBef>
              <a:buSzPct val="100000"/>
              <a:defRPr sz="5200"/>
            </a:lvl5pPr>
            <a:lvl6pPr lvl="5" rtl="0" algn="ctr">
              <a:spcBef>
                <a:spcPts val="0"/>
              </a:spcBef>
              <a:buSzPct val="100000"/>
              <a:defRPr sz="5200"/>
            </a:lvl6pPr>
            <a:lvl7pPr lvl="6" rtl="0" algn="ctr">
              <a:spcBef>
                <a:spcPts val="0"/>
              </a:spcBef>
              <a:buSzPct val="100000"/>
              <a:defRPr sz="5200"/>
            </a:lvl7pPr>
            <a:lvl8pPr lvl="7" rtl="0" algn="ctr">
              <a:spcBef>
                <a:spcPts val="0"/>
              </a:spcBef>
              <a:buSzPct val="100000"/>
              <a:defRPr sz="5200"/>
            </a:lvl8pPr>
            <a:lvl9pPr lvl="8" rtl="0" algn="ctr">
              <a:spcBef>
                <a:spcPts val="0"/>
              </a:spcBef>
              <a:buSzPct val="100000"/>
              <a:defRPr sz="5200"/>
            </a:lvl9pPr>
          </a:lstStyle>
          <a:p/>
        </p:txBody>
      </p:sp>
      <p:sp>
        <p:nvSpPr>
          <p:cNvPr id="69" name="Shape 69"/>
          <p:cNvSpPr txBox="1"/>
          <p:nvPr>
            <p:ph idx="1" type="subTitle"/>
          </p:nvPr>
        </p:nvSpPr>
        <p:spPr>
          <a:xfrm>
            <a:off x="311700" y="2834125"/>
            <a:ext cx="8520600" cy="792600"/>
          </a:xfrm>
          <a:prstGeom prst="rect">
            <a:avLst/>
          </a:prstGeom>
        </p:spPr>
        <p:txBody>
          <a:bodyPr anchorCtr="0" anchor="t" bIns="51425" lIns="51425" rIns="51425" wrap="square" tIns="51425"/>
          <a:lstStyle>
            <a:lvl1pPr lvl="0" rtl="0" algn="ctr">
              <a:lnSpc>
                <a:spcPct val="100000"/>
              </a:lnSpc>
              <a:spcBef>
                <a:spcPts val="0"/>
              </a:spcBef>
              <a:spcAft>
                <a:spcPts val="0"/>
              </a:spcAft>
              <a:buSzPct val="100000"/>
              <a:buNone/>
              <a:defRPr sz="2800"/>
            </a:lvl1pPr>
            <a:lvl2pPr lvl="1" rtl="0" algn="ctr">
              <a:lnSpc>
                <a:spcPct val="100000"/>
              </a:lnSpc>
              <a:spcBef>
                <a:spcPts val="0"/>
              </a:spcBef>
              <a:spcAft>
                <a:spcPts val="0"/>
              </a:spcAft>
              <a:buSzPct val="100000"/>
              <a:buNone/>
              <a:defRPr sz="2800"/>
            </a:lvl2pPr>
            <a:lvl3pPr lvl="2" rtl="0" algn="ctr">
              <a:lnSpc>
                <a:spcPct val="100000"/>
              </a:lnSpc>
              <a:spcBef>
                <a:spcPts val="0"/>
              </a:spcBef>
              <a:spcAft>
                <a:spcPts val="0"/>
              </a:spcAft>
              <a:buSzPct val="100000"/>
              <a:buNone/>
              <a:defRPr sz="2800"/>
            </a:lvl3pPr>
            <a:lvl4pPr lvl="3" rtl="0" algn="ctr">
              <a:lnSpc>
                <a:spcPct val="100000"/>
              </a:lnSpc>
              <a:spcBef>
                <a:spcPts val="0"/>
              </a:spcBef>
              <a:spcAft>
                <a:spcPts val="0"/>
              </a:spcAft>
              <a:buSzPct val="100000"/>
              <a:buNone/>
              <a:defRPr sz="2800"/>
            </a:lvl4pPr>
            <a:lvl5pPr lvl="4" rtl="0" algn="ctr">
              <a:lnSpc>
                <a:spcPct val="100000"/>
              </a:lnSpc>
              <a:spcBef>
                <a:spcPts val="0"/>
              </a:spcBef>
              <a:spcAft>
                <a:spcPts val="0"/>
              </a:spcAft>
              <a:buSzPct val="100000"/>
              <a:buNone/>
              <a:defRPr sz="2800"/>
            </a:lvl5pPr>
            <a:lvl6pPr lvl="5" rtl="0" algn="ctr">
              <a:lnSpc>
                <a:spcPct val="100000"/>
              </a:lnSpc>
              <a:spcBef>
                <a:spcPts val="0"/>
              </a:spcBef>
              <a:spcAft>
                <a:spcPts val="0"/>
              </a:spcAft>
              <a:buSzPct val="100000"/>
              <a:buNone/>
              <a:defRPr sz="2800"/>
            </a:lvl6pPr>
            <a:lvl7pPr lvl="6" rtl="0" algn="ctr">
              <a:lnSpc>
                <a:spcPct val="100000"/>
              </a:lnSpc>
              <a:spcBef>
                <a:spcPts val="0"/>
              </a:spcBef>
              <a:spcAft>
                <a:spcPts val="0"/>
              </a:spcAft>
              <a:buSzPct val="100000"/>
              <a:buNone/>
              <a:defRPr sz="2800"/>
            </a:lvl7pPr>
            <a:lvl8pPr lvl="7" rtl="0" algn="ctr">
              <a:lnSpc>
                <a:spcPct val="100000"/>
              </a:lnSpc>
              <a:spcBef>
                <a:spcPts val="0"/>
              </a:spcBef>
              <a:spcAft>
                <a:spcPts val="0"/>
              </a:spcAft>
              <a:buSzPct val="100000"/>
              <a:buNone/>
              <a:defRPr sz="2800"/>
            </a:lvl8pPr>
            <a:lvl9pPr lvl="8" rtl="0" algn="ctr">
              <a:lnSpc>
                <a:spcPct val="100000"/>
              </a:lnSpc>
              <a:spcBef>
                <a:spcPts val="0"/>
              </a:spcBef>
              <a:spcAft>
                <a:spcPts val="0"/>
              </a:spcAft>
              <a:buSzPct val="100000"/>
              <a:buNone/>
              <a:defRPr sz="2800"/>
            </a:lvl9pPr>
          </a:lstStyle>
          <a:p/>
        </p:txBody>
      </p:sp>
      <p:sp>
        <p:nvSpPr>
          <p:cNvPr id="70" name="Shape 70"/>
          <p:cNvSpPr txBox="1"/>
          <p:nvPr>
            <p:ph idx="12" type="sldNum"/>
          </p:nvPr>
        </p:nvSpPr>
        <p:spPr>
          <a:xfrm>
            <a:off x="8472458" y="4663217"/>
            <a:ext cx="548700" cy="393600"/>
          </a:xfrm>
          <a:prstGeom prst="rect">
            <a:avLst/>
          </a:prstGeom>
        </p:spPr>
        <p:txBody>
          <a:bodyPr anchorCtr="0" anchor="t" bIns="28575" lIns="28575" rIns="28575" wrap="square" tIns="28575">
            <a:noAutofit/>
          </a:bodyPr>
          <a:lstStyle/>
          <a:p>
            <a:pPr lvl="0" rtl="0">
              <a:spcBef>
                <a:spcPts val="0"/>
              </a:spcBef>
              <a:buNone/>
            </a:pPr>
            <a:fld id="{00000000-1234-1234-1234-123412341234}" type="slidenum">
              <a:rPr lang="es"/>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hyperlink" Target="http://www.keepcoding.io" TargetMode="Externa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10" Type="http://schemas.openxmlformats.org/officeDocument/2006/relationships/theme" Target="../theme/theme2.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Shape 6"/>
          <p:cNvSpPr/>
          <p:nvPr/>
        </p:nvSpPr>
        <p:spPr>
          <a:xfrm>
            <a:off x="935831" y="2171700"/>
            <a:ext cx="328500" cy="328500"/>
          </a:xfrm>
          <a:prstGeom prst="rect">
            <a:avLst/>
          </a:prstGeom>
          <a:solidFill>
            <a:srgbClr val="D35400"/>
          </a:solidFill>
          <a:ln>
            <a:noFill/>
          </a:ln>
        </p:spPr>
        <p:txBody>
          <a:bodyPr anchorCtr="0" anchor="ctr" bIns="28575" lIns="28575" rIns="28575" wrap="square" tIns="28575">
            <a:noAutofit/>
          </a:bodyPr>
          <a:lstStyle/>
          <a:p>
            <a:pPr indent="0" lvl="0" marL="0" marR="0" rtl="0" algn="l">
              <a:lnSpc>
                <a:spcPct val="100000"/>
              </a:lnSpc>
              <a:spcBef>
                <a:spcPts val="0"/>
              </a:spcBef>
              <a:spcAft>
                <a:spcPts val="0"/>
              </a:spcAft>
              <a:buClr>
                <a:srgbClr val="515151"/>
              </a:buClr>
              <a:buFont typeface="Helvetica Neue Light"/>
              <a:buNone/>
            </a:pPr>
            <a:r>
              <a:t/>
            </a:r>
            <a:endParaRPr b="0" i="0" sz="2000" u="none" cap="none" strike="noStrike">
              <a:solidFill>
                <a:srgbClr val="515151"/>
              </a:solidFill>
              <a:latin typeface="Helvetica Neue Light"/>
              <a:ea typeface="Helvetica Neue Light"/>
              <a:cs typeface="Helvetica Neue Light"/>
              <a:sym typeface="Helvetica Neue Light"/>
            </a:endParaRPr>
          </a:p>
        </p:txBody>
      </p:sp>
      <p:sp>
        <p:nvSpPr>
          <p:cNvPr id="7" name="Shape 7"/>
          <p:cNvSpPr/>
          <p:nvPr/>
        </p:nvSpPr>
        <p:spPr>
          <a:xfrm>
            <a:off x="-28575" y="4729163"/>
            <a:ext cx="9194100" cy="421500"/>
          </a:xfrm>
          <a:prstGeom prst="rect">
            <a:avLst/>
          </a:prstGeom>
          <a:solidFill>
            <a:srgbClr val="333333"/>
          </a:solidFill>
          <a:ln>
            <a:noFill/>
          </a:ln>
        </p:spPr>
        <p:txBody>
          <a:bodyPr anchorCtr="0" anchor="ctr" bIns="28575" lIns="28575" rIns="28575" wrap="square" tIns="28575">
            <a:noAutofit/>
          </a:bodyPr>
          <a:lstStyle/>
          <a:p>
            <a:pPr indent="0" lvl="0" marL="0" marR="0" rtl="0" algn="l">
              <a:lnSpc>
                <a:spcPct val="100000"/>
              </a:lnSpc>
              <a:spcBef>
                <a:spcPts val="0"/>
              </a:spcBef>
              <a:spcAft>
                <a:spcPts val="0"/>
              </a:spcAft>
              <a:buClr>
                <a:srgbClr val="515151"/>
              </a:buClr>
              <a:buFont typeface="Helvetica Neue Light"/>
              <a:buNone/>
            </a:pPr>
            <a:r>
              <a:t/>
            </a:r>
            <a:endParaRPr b="0" i="0" sz="2000" u="none" cap="none" strike="noStrike">
              <a:solidFill>
                <a:srgbClr val="515151"/>
              </a:solidFill>
              <a:latin typeface="Helvetica Neue Light"/>
              <a:ea typeface="Helvetica Neue Light"/>
              <a:cs typeface="Helvetica Neue Light"/>
              <a:sym typeface="Helvetica Neue Light"/>
            </a:endParaRPr>
          </a:p>
        </p:txBody>
      </p:sp>
      <p:sp>
        <p:nvSpPr>
          <p:cNvPr id="8" name="Shape 8"/>
          <p:cNvSpPr/>
          <p:nvPr/>
        </p:nvSpPr>
        <p:spPr>
          <a:xfrm>
            <a:off x="221456" y="4336256"/>
            <a:ext cx="714300" cy="714300"/>
          </a:xfrm>
          <a:prstGeom prst="ellipse">
            <a:avLst/>
          </a:prstGeom>
          <a:solidFill>
            <a:srgbClr val="FFFFFF"/>
          </a:solidFill>
          <a:ln cap="flat" cmpd="sng" w="38100">
            <a:solidFill>
              <a:srgbClr val="333333"/>
            </a:solidFill>
            <a:prstDash val="solid"/>
            <a:miter lim="8000"/>
            <a:headEnd len="med" w="med" type="none"/>
            <a:tailEnd len="med" w="med" type="none"/>
          </a:ln>
        </p:spPr>
        <p:txBody>
          <a:bodyPr anchorCtr="0" anchor="ctr" bIns="28575" lIns="28575" rIns="28575" wrap="square" tIns="28575">
            <a:noAutofit/>
          </a:bodyPr>
          <a:lstStyle/>
          <a:p>
            <a:pPr indent="0" lvl="0" marL="0" marR="0" rtl="0" algn="l">
              <a:lnSpc>
                <a:spcPct val="100000"/>
              </a:lnSpc>
              <a:spcBef>
                <a:spcPts val="0"/>
              </a:spcBef>
              <a:spcAft>
                <a:spcPts val="0"/>
              </a:spcAft>
              <a:buClr>
                <a:srgbClr val="515151"/>
              </a:buClr>
              <a:buFont typeface="Helvetica Neue Light"/>
              <a:buNone/>
            </a:pPr>
            <a:r>
              <a:t/>
            </a:r>
            <a:endParaRPr b="0" i="0" sz="2000" u="none" cap="none" strike="noStrike">
              <a:solidFill>
                <a:srgbClr val="515151"/>
              </a:solidFill>
              <a:latin typeface="Helvetica Neue Light"/>
              <a:ea typeface="Helvetica Neue Light"/>
              <a:cs typeface="Helvetica Neue Light"/>
              <a:sym typeface="Helvetica Neue Light"/>
            </a:endParaRPr>
          </a:p>
        </p:txBody>
      </p:sp>
      <p:sp>
        <p:nvSpPr>
          <p:cNvPr id="9" name="Shape 9"/>
          <p:cNvSpPr/>
          <p:nvPr/>
        </p:nvSpPr>
        <p:spPr>
          <a:xfrm>
            <a:off x="1037096" y="4968477"/>
            <a:ext cx="4100400" cy="142800"/>
          </a:xfrm>
          <a:prstGeom prst="rect">
            <a:avLst/>
          </a:prstGeom>
          <a:noFill/>
          <a:ln>
            <a:noFill/>
          </a:ln>
        </p:spPr>
        <p:txBody>
          <a:bodyPr anchorCtr="0" anchor="ctr" bIns="28575" lIns="28575" rIns="28575" wrap="square" tIns="28575">
            <a:noAutofit/>
          </a:bodyPr>
          <a:lstStyle/>
          <a:p>
            <a:pPr indent="0" lvl="0" marL="0" marR="0" rtl="0" algn="l">
              <a:lnSpc>
                <a:spcPct val="100000"/>
              </a:lnSpc>
              <a:spcBef>
                <a:spcPts val="0"/>
              </a:spcBef>
              <a:spcAft>
                <a:spcPts val="0"/>
              </a:spcAft>
              <a:buClr>
                <a:srgbClr val="FFFFFF"/>
              </a:buClr>
              <a:buSzPct val="25000"/>
              <a:buFont typeface="Helvetica Neue"/>
              <a:buNone/>
            </a:pPr>
            <a:r>
              <a:rPr b="0" i="0" lang="es" sz="600" u="none" cap="none" strike="noStrike">
                <a:solidFill>
                  <a:srgbClr val="FFFFFF"/>
                </a:solidFill>
                <a:latin typeface="Helvetica Neue"/>
                <a:ea typeface="Helvetica Neue"/>
                <a:cs typeface="Helvetica Neue"/>
                <a:sym typeface="Helvetica Neue"/>
              </a:rPr>
              <a:t>© All rights reserved. </a:t>
            </a:r>
            <a:r>
              <a:rPr b="0" i="0" lang="es" sz="600" u="sng" cap="none" strike="noStrike">
                <a:solidFill>
                  <a:schemeClr val="hlink"/>
                </a:solidFill>
                <a:latin typeface="Helvetica Neue"/>
                <a:ea typeface="Helvetica Neue"/>
                <a:cs typeface="Helvetica Neue"/>
                <a:sym typeface="Helvetica Neue"/>
                <a:hlinkClick r:id="rId1"/>
              </a:rPr>
              <a:t>www.keepcoding.io</a:t>
            </a:r>
          </a:p>
        </p:txBody>
      </p:sp>
      <p:pic>
        <p:nvPicPr>
          <p:cNvPr id="10" name="Shape 10"/>
          <p:cNvPicPr preferRelativeResize="0"/>
          <p:nvPr/>
        </p:nvPicPr>
        <p:blipFill rotWithShape="1">
          <a:blip r:embed="rId2">
            <a:alphaModFix/>
          </a:blip>
          <a:srcRect b="0" l="0" r="0" t="0"/>
          <a:stretch/>
        </p:blipFill>
        <p:spPr>
          <a:xfrm>
            <a:off x="303697" y="4484054"/>
            <a:ext cx="535500" cy="361500"/>
          </a:xfrm>
          <a:prstGeom prst="rect">
            <a:avLst/>
          </a:prstGeom>
          <a:noFill/>
          <a:ln>
            <a:noFill/>
          </a:ln>
        </p:spPr>
      </p:pic>
      <p:sp>
        <p:nvSpPr>
          <p:cNvPr id="11" name="Shape 11"/>
          <p:cNvSpPr/>
          <p:nvPr/>
        </p:nvSpPr>
        <p:spPr>
          <a:xfrm>
            <a:off x="8626547" y="3408"/>
            <a:ext cx="239400" cy="239400"/>
          </a:xfrm>
          <a:prstGeom prst="rect">
            <a:avLst/>
          </a:prstGeom>
          <a:solidFill>
            <a:srgbClr val="D35400"/>
          </a:solidFill>
          <a:ln>
            <a:noFill/>
          </a:ln>
        </p:spPr>
        <p:txBody>
          <a:bodyPr anchorCtr="0" anchor="ctr" bIns="28575" lIns="28575" rIns="28575" wrap="square" tIns="28575">
            <a:noAutofit/>
          </a:bodyPr>
          <a:lstStyle/>
          <a:p>
            <a:pPr indent="0" lvl="0" marL="0" marR="0" rtl="0" algn="l">
              <a:lnSpc>
                <a:spcPct val="100000"/>
              </a:lnSpc>
              <a:spcBef>
                <a:spcPts val="0"/>
              </a:spcBef>
              <a:spcAft>
                <a:spcPts val="0"/>
              </a:spcAft>
              <a:buClr>
                <a:srgbClr val="515151"/>
              </a:buClr>
              <a:buFont typeface="Helvetica Neue Light"/>
              <a:buNone/>
            </a:pPr>
            <a:r>
              <a:t/>
            </a:r>
            <a:endParaRPr b="0" i="0" sz="2000" u="none" cap="none" strike="noStrike">
              <a:solidFill>
                <a:srgbClr val="515151"/>
              </a:solidFill>
              <a:latin typeface="Helvetica Neue Light"/>
              <a:ea typeface="Helvetica Neue Light"/>
              <a:cs typeface="Helvetica Neue Light"/>
              <a:sym typeface="Helvetica Neue Light"/>
            </a:endParaRPr>
          </a:p>
        </p:txBody>
      </p:sp>
      <p:sp>
        <p:nvSpPr>
          <p:cNvPr id="12" name="Shape 12"/>
          <p:cNvSpPr/>
          <p:nvPr/>
        </p:nvSpPr>
        <p:spPr>
          <a:xfrm>
            <a:off x="8902558" y="3408"/>
            <a:ext cx="239400" cy="239400"/>
          </a:xfrm>
          <a:prstGeom prst="rect">
            <a:avLst/>
          </a:prstGeom>
          <a:solidFill>
            <a:srgbClr val="F39C12"/>
          </a:solidFill>
          <a:ln>
            <a:noFill/>
          </a:ln>
        </p:spPr>
        <p:txBody>
          <a:bodyPr anchorCtr="0" anchor="ctr" bIns="28575" lIns="28575" rIns="28575" wrap="square" tIns="28575">
            <a:noAutofit/>
          </a:bodyPr>
          <a:lstStyle/>
          <a:p>
            <a:pPr indent="0" lvl="0" marL="0" marR="0" rtl="0" algn="l">
              <a:lnSpc>
                <a:spcPct val="100000"/>
              </a:lnSpc>
              <a:spcBef>
                <a:spcPts val="0"/>
              </a:spcBef>
              <a:spcAft>
                <a:spcPts val="0"/>
              </a:spcAft>
              <a:buClr>
                <a:srgbClr val="515151"/>
              </a:buClr>
              <a:buFont typeface="Helvetica Neue Light"/>
              <a:buNone/>
            </a:pPr>
            <a:r>
              <a:t/>
            </a:r>
            <a:endParaRPr b="0" i="0" sz="2000" u="none" cap="none" strike="noStrike">
              <a:solidFill>
                <a:srgbClr val="515151"/>
              </a:solidFill>
              <a:latin typeface="Helvetica Neue Light"/>
              <a:ea typeface="Helvetica Neue Light"/>
              <a:cs typeface="Helvetica Neue Light"/>
              <a:sym typeface="Helvetica Neue Light"/>
            </a:endParaRPr>
          </a:p>
        </p:txBody>
      </p:sp>
      <p:sp>
        <p:nvSpPr>
          <p:cNvPr id="13" name="Shape 13"/>
          <p:cNvSpPr txBox="1"/>
          <p:nvPr>
            <p:ph type="title"/>
          </p:nvPr>
        </p:nvSpPr>
        <p:spPr>
          <a:xfrm>
            <a:off x="1314450" y="2028825"/>
            <a:ext cx="7472400" cy="685800"/>
          </a:xfrm>
          <a:prstGeom prst="rect">
            <a:avLst/>
          </a:prstGeom>
          <a:noFill/>
          <a:ln>
            <a:noFill/>
          </a:ln>
        </p:spPr>
        <p:txBody>
          <a:bodyPr anchorCtr="0" anchor="t" bIns="51425" lIns="51425" rIns="51425" wrap="square" tIns="51425"/>
          <a:lstStyle>
            <a:lvl1pPr indent="0" lvl="0" marL="0" marR="0" rtl="0" algn="l">
              <a:lnSpc>
                <a:spcPct val="100000"/>
              </a:lnSpc>
              <a:spcBef>
                <a:spcPts val="0"/>
              </a:spcBef>
              <a:spcAft>
                <a:spcPts val="0"/>
              </a:spcAft>
              <a:buClr>
                <a:srgbClr val="4A4A4A"/>
              </a:buClr>
              <a:buSzPct val="25000"/>
              <a:buFont typeface="Helvetica Neue"/>
              <a:buNone/>
              <a:defRPr b="0" i="0" sz="3600" u="none" cap="none" strike="noStrike">
                <a:solidFill>
                  <a:srgbClr val="4A4A4A"/>
                </a:solidFill>
                <a:latin typeface="Helvetica Neue"/>
                <a:ea typeface="Helvetica Neue"/>
                <a:cs typeface="Helvetica Neue"/>
                <a:sym typeface="Helvetica Neue"/>
              </a:defRPr>
            </a:lvl1pPr>
            <a:lvl2pPr indent="127000" lvl="1" marL="0" marR="0" rtl="0" algn="l">
              <a:lnSpc>
                <a:spcPct val="100000"/>
              </a:lnSpc>
              <a:spcBef>
                <a:spcPts val="0"/>
              </a:spcBef>
              <a:spcAft>
                <a:spcPts val="0"/>
              </a:spcAft>
              <a:buClr>
                <a:srgbClr val="4A4A4A"/>
              </a:buClr>
              <a:buSzPct val="25000"/>
              <a:buFont typeface="Helvetica Neue"/>
              <a:buNone/>
              <a:defRPr b="0" i="0" sz="3600" u="none" cap="none" strike="noStrike">
                <a:solidFill>
                  <a:srgbClr val="4A4A4A"/>
                </a:solidFill>
                <a:latin typeface="Helvetica Neue"/>
                <a:ea typeface="Helvetica Neue"/>
                <a:cs typeface="Helvetica Neue"/>
                <a:sym typeface="Helvetica Neue"/>
              </a:defRPr>
            </a:lvl2pPr>
            <a:lvl3pPr indent="254000" lvl="2" marL="0" marR="0" rtl="0" algn="l">
              <a:lnSpc>
                <a:spcPct val="100000"/>
              </a:lnSpc>
              <a:spcBef>
                <a:spcPts val="0"/>
              </a:spcBef>
              <a:spcAft>
                <a:spcPts val="0"/>
              </a:spcAft>
              <a:buClr>
                <a:srgbClr val="4A4A4A"/>
              </a:buClr>
              <a:buSzPct val="25000"/>
              <a:buFont typeface="Helvetica Neue"/>
              <a:buNone/>
              <a:defRPr b="0" i="0" sz="3600" u="none" cap="none" strike="noStrike">
                <a:solidFill>
                  <a:srgbClr val="4A4A4A"/>
                </a:solidFill>
                <a:latin typeface="Helvetica Neue"/>
                <a:ea typeface="Helvetica Neue"/>
                <a:cs typeface="Helvetica Neue"/>
                <a:sym typeface="Helvetica Neue"/>
              </a:defRPr>
            </a:lvl3pPr>
            <a:lvl4pPr indent="381000" lvl="3" marL="0" marR="0" rtl="0" algn="l">
              <a:lnSpc>
                <a:spcPct val="100000"/>
              </a:lnSpc>
              <a:spcBef>
                <a:spcPts val="0"/>
              </a:spcBef>
              <a:spcAft>
                <a:spcPts val="0"/>
              </a:spcAft>
              <a:buClr>
                <a:srgbClr val="4A4A4A"/>
              </a:buClr>
              <a:buSzPct val="25000"/>
              <a:buFont typeface="Helvetica Neue"/>
              <a:buNone/>
              <a:defRPr b="0" i="0" sz="3600" u="none" cap="none" strike="noStrike">
                <a:solidFill>
                  <a:srgbClr val="4A4A4A"/>
                </a:solidFill>
                <a:latin typeface="Helvetica Neue"/>
                <a:ea typeface="Helvetica Neue"/>
                <a:cs typeface="Helvetica Neue"/>
                <a:sym typeface="Helvetica Neue"/>
              </a:defRPr>
            </a:lvl4pPr>
            <a:lvl5pPr indent="520700" lvl="4" marL="0" marR="0" rtl="0" algn="l">
              <a:lnSpc>
                <a:spcPct val="100000"/>
              </a:lnSpc>
              <a:spcBef>
                <a:spcPts val="0"/>
              </a:spcBef>
              <a:spcAft>
                <a:spcPts val="0"/>
              </a:spcAft>
              <a:buClr>
                <a:srgbClr val="4A4A4A"/>
              </a:buClr>
              <a:buSzPct val="25000"/>
              <a:buFont typeface="Helvetica Neue"/>
              <a:buNone/>
              <a:defRPr b="0" i="0" sz="3600" u="none" cap="none" strike="noStrike">
                <a:solidFill>
                  <a:srgbClr val="4A4A4A"/>
                </a:solidFill>
                <a:latin typeface="Helvetica Neue"/>
                <a:ea typeface="Helvetica Neue"/>
                <a:cs typeface="Helvetica Neue"/>
                <a:sym typeface="Helvetica Neue"/>
              </a:defRPr>
            </a:lvl5pPr>
            <a:lvl6pPr indent="647700" lvl="5" marL="0" marR="0" rtl="0" algn="l">
              <a:lnSpc>
                <a:spcPct val="100000"/>
              </a:lnSpc>
              <a:spcBef>
                <a:spcPts val="0"/>
              </a:spcBef>
              <a:spcAft>
                <a:spcPts val="0"/>
              </a:spcAft>
              <a:buClr>
                <a:srgbClr val="4A4A4A"/>
              </a:buClr>
              <a:buSzPct val="25000"/>
              <a:buFont typeface="Helvetica Neue"/>
              <a:buNone/>
              <a:defRPr b="0" i="0" sz="3600" u="none" cap="none" strike="noStrike">
                <a:solidFill>
                  <a:srgbClr val="4A4A4A"/>
                </a:solidFill>
                <a:latin typeface="Helvetica Neue"/>
                <a:ea typeface="Helvetica Neue"/>
                <a:cs typeface="Helvetica Neue"/>
                <a:sym typeface="Helvetica Neue"/>
              </a:defRPr>
            </a:lvl6pPr>
            <a:lvl7pPr indent="774700" lvl="6" marL="0" marR="0" rtl="0" algn="l">
              <a:lnSpc>
                <a:spcPct val="100000"/>
              </a:lnSpc>
              <a:spcBef>
                <a:spcPts val="0"/>
              </a:spcBef>
              <a:spcAft>
                <a:spcPts val="0"/>
              </a:spcAft>
              <a:buClr>
                <a:srgbClr val="4A4A4A"/>
              </a:buClr>
              <a:buSzPct val="25000"/>
              <a:buFont typeface="Helvetica Neue"/>
              <a:buNone/>
              <a:defRPr b="0" i="0" sz="3600" u="none" cap="none" strike="noStrike">
                <a:solidFill>
                  <a:srgbClr val="4A4A4A"/>
                </a:solidFill>
                <a:latin typeface="Helvetica Neue"/>
                <a:ea typeface="Helvetica Neue"/>
                <a:cs typeface="Helvetica Neue"/>
                <a:sym typeface="Helvetica Neue"/>
              </a:defRPr>
            </a:lvl7pPr>
            <a:lvl8pPr indent="901700" lvl="7" marL="0" marR="0" rtl="0" algn="l">
              <a:lnSpc>
                <a:spcPct val="100000"/>
              </a:lnSpc>
              <a:spcBef>
                <a:spcPts val="0"/>
              </a:spcBef>
              <a:spcAft>
                <a:spcPts val="0"/>
              </a:spcAft>
              <a:buClr>
                <a:srgbClr val="4A4A4A"/>
              </a:buClr>
              <a:buSzPct val="25000"/>
              <a:buFont typeface="Helvetica Neue"/>
              <a:buNone/>
              <a:defRPr b="0" i="0" sz="3600" u="none" cap="none" strike="noStrike">
                <a:solidFill>
                  <a:srgbClr val="4A4A4A"/>
                </a:solidFill>
                <a:latin typeface="Helvetica Neue"/>
                <a:ea typeface="Helvetica Neue"/>
                <a:cs typeface="Helvetica Neue"/>
                <a:sym typeface="Helvetica Neue"/>
              </a:defRPr>
            </a:lvl8pPr>
            <a:lvl9pPr indent="1028700" lvl="8" marL="0" marR="0" rtl="0" algn="l">
              <a:lnSpc>
                <a:spcPct val="100000"/>
              </a:lnSpc>
              <a:spcBef>
                <a:spcPts val="0"/>
              </a:spcBef>
              <a:spcAft>
                <a:spcPts val="0"/>
              </a:spcAft>
              <a:buClr>
                <a:srgbClr val="4A4A4A"/>
              </a:buClr>
              <a:buSzPct val="25000"/>
              <a:buFont typeface="Helvetica Neue"/>
              <a:buNone/>
              <a:defRPr b="0" i="0" sz="3600" u="none" cap="none" strike="noStrike">
                <a:solidFill>
                  <a:srgbClr val="4A4A4A"/>
                </a:solidFill>
                <a:latin typeface="Helvetica Neue"/>
                <a:ea typeface="Helvetica Neue"/>
                <a:cs typeface="Helvetica Neue"/>
                <a:sym typeface="Helvetica Neue"/>
              </a:defRPr>
            </a:lvl9pPr>
          </a:lstStyle>
          <a:p/>
        </p:txBody>
      </p:sp>
      <p:sp>
        <p:nvSpPr>
          <p:cNvPr id="14" name="Shape 14"/>
          <p:cNvSpPr txBox="1"/>
          <p:nvPr>
            <p:ph idx="1" type="body"/>
          </p:nvPr>
        </p:nvSpPr>
        <p:spPr>
          <a:xfrm>
            <a:off x="1314450" y="2593181"/>
            <a:ext cx="7472400" cy="1693200"/>
          </a:xfrm>
          <a:prstGeom prst="rect">
            <a:avLst/>
          </a:prstGeom>
          <a:noFill/>
          <a:ln>
            <a:noFill/>
          </a:ln>
        </p:spPr>
        <p:txBody>
          <a:bodyPr anchorCtr="0" anchor="t" bIns="51425" lIns="51425" rIns="51425" wrap="square" tIns="51425"/>
          <a:lstStyle>
            <a:lvl1pPr indent="0" lvl="0" marL="0" marR="0" rtl="0" algn="l">
              <a:lnSpc>
                <a:spcPct val="100000"/>
              </a:lnSpc>
              <a:spcBef>
                <a:spcPts val="0"/>
              </a:spcBef>
              <a:spcAft>
                <a:spcPts val="0"/>
              </a:spcAft>
              <a:buClr>
                <a:srgbClr val="4A4A4A"/>
              </a:buClr>
              <a:buSzPct val="40000"/>
              <a:buFont typeface="Helvetica Neue Light"/>
              <a:buChar char="●"/>
              <a:defRPr b="0" i="0" sz="2000" u="none" cap="none" strike="noStrike">
                <a:solidFill>
                  <a:srgbClr val="4A4A4A"/>
                </a:solidFill>
                <a:latin typeface="Helvetica Neue Light"/>
                <a:ea typeface="Helvetica Neue Light"/>
                <a:cs typeface="Helvetica Neue Light"/>
                <a:sym typeface="Helvetica Neue Light"/>
              </a:defRPr>
            </a:lvl1pPr>
            <a:lvl2pPr indent="0" lvl="1" marL="0" marR="0" rtl="0" algn="l">
              <a:lnSpc>
                <a:spcPct val="100000"/>
              </a:lnSpc>
              <a:spcBef>
                <a:spcPts val="0"/>
              </a:spcBef>
              <a:spcAft>
                <a:spcPts val="0"/>
              </a:spcAft>
              <a:buClr>
                <a:srgbClr val="4A4A4A"/>
              </a:buClr>
              <a:buSzPct val="40000"/>
              <a:buFont typeface="Helvetica Neue Light"/>
              <a:buChar char="○"/>
              <a:defRPr b="0" i="0" sz="2000" u="none" cap="none" strike="noStrike">
                <a:solidFill>
                  <a:srgbClr val="4A4A4A"/>
                </a:solidFill>
                <a:latin typeface="Helvetica Neue Light"/>
                <a:ea typeface="Helvetica Neue Light"/>
                <a:cs typeface="Helvetica Neue Light"/>
                <a:sym typeface="Helvetica Neue Light"/>
              </a:defRPr>
            </a:lvl2pPr>
            <a:lvl3pPr indent="0" lvl="2" marL="0" marR="0" rtl="0" algn="l">
              <a:lnSpc>
                <a:spcPct val="100000"/>
              </a:lnSpc>
              <a:spcBef>
                <a:spcPts val="0"/>
              </a:spcBef>
              <a:spcAft>
                <a:spcPts val="0"/>
              </a:spcAft>
              <a:buClr>
                <a:srgbClr val="4A4A4A"/>
              </a:buClr>
              <a:buSzPct val="40000"/>
              <a:buFont typeface="Helvetica Neue Light"/>
              <a:buChar char="■"/>
              <a:defRPr b="0" i="0" sz="2000" u="none" cap="none" strike="noStrike">
                <a:solidFill>
                  <a:srgbClr val="4A4A4A"/>
                </a:solidFill>
                <a:latin typeface="Helvetica Neue Light"/>
                <a:ea typeface="Helvetica Neue Light"/>
                <a:cs typeface="Helvetica Neue Light"/>
                <a:sym typeface="Helvetica Neue Light"/>
              </a:defRPr>
            </a:lvl3pPr>
            <a:lvl4pPr indent="0" lvl="3" marL="0" marR="0" rtl="0" algn="l">
              <a:lnSpc>
                <a:spcPct val="100000"/>
              </a:lnSpc>
              <a:spcBef>
                <a:spcPts val="0"/>
              </a:spcBef>
              <a:spcAft>
                <a:spcPts val="0"/>
              </a:spcAft>
              <a:buClr>
                <a:srgbClr val="4A4A4A"/>
              </a:buClr>
              <a:buSzPct val="40000"/>
              <a:buFont typeface="Helvetica Neue Light"/>
              <a:buChar char="●"/>
              <a:defRPr b="0" i="0" sz="2000" u="none" cap="none" strike="noStrike">
                <a:solidFill>
                  <a:srgbClr val="4A4A4A"/>
                </a:solidFill>
                <a:latin typeface="Helvetica Neue Light"/>
                <a:ea typeface="Helvetica Neue Light"/>
                <a:cs typeface="Helvetica Neue Light"/>
                <a:sym typeface="Helvetica Neue Light"/>
              </a:defRPr>
            </a:lvl4pPr>
            <a:lvl5pPr indent="0" lvl="4" marL="0" marR="0" rtl="0" algn="l">
              <a:lnSpc>
                <a:spcPct val="100000"/>
              </a:lnSpc>
              <a:spcBef>
                <a:spcPts val="0"/>
              </a:spcBef>
              <a:spcAft>
                <a:spcPts val="0"/>
              </a:spcAft>
              <a:buClr>
                <a:srgbClr val="4A4A4A"/>
              </a:buClr>
              <a:buSzPct val="40000"/>
              <a:buFont typeface="Helvetica Neue Light"/>
              <a:buChar char="○"/>
              <a:defRPr b="0" i="0" sz="2000" u="none" cap="none" strike="noStrike">
                <a:solidFill>
                  <a:srgbClr val="4A4A4A"/>
                </a:solidFill>
                <a:latin typeface="Helvetica Neue Light"/>
                <a:ea typeface="Helvetica Neue Light"/>
                <a:cs typeface="Helvetica Neue Light"/>
                <a:sym typeface="Helvetica Neue Light"/>
              </a:defRPr>
            </a:lvl5pPr>
            <a:lvl6pPr indent="139700" lvl="5" marL="0" marR="0" rtl="0" algn="l">
              <a:lnSpc>
                <a:spcPct val="100000"/>
              </a:lnSpc>
              <a:spcBef>
                <a:spcPts val="0"/>
              </a:spcBef>
              <a:spcAft>
                <a:spcPts val="0"/>
              </a:spcAft>
              <a:buClr>
                <a:srgbClr val="4A4A4A"/>
              </a:buClr>
              <a:buSzPct val="40000"/>
              <a:buFont typeface="Helvetica Neue Light"/>
              <a:buChar char="■"/>
              <a:defRPr b="0" i="0" sz="2000" u="none" cap="none" strike="noStrike">
                <a:solidFill>
                  <a:srgbClr val="4A4A4A"/>
                </a:solidFill>
                <a:latin typeface="Helvetica Neue Light"/>
                <a:ea typeface="Helvetica Neue Light"/>
                <a:cs typeface="Helvetica Neue Light"/>
                <a:sym typeface="Helvetica Neue Light"/>
              </a:defRPr>
            </a:lvl6pPr>
            <a:lvl7pPr indent="266700" lvl="6" marL="0" marR="0" rtl="0" algn="l">
              <a:lnSpc>
                <a:spcPct val="100000"/>
              </a:lnSpc>
              <a:spcBef>
                <a:spcPts val="0"/>
              </a:spcBef>
              <a:spcAft>
                <a:spcPts val="0"/>
              </a:spcAft>
              <a:buClr>
                <a:srgbClr val="4A4A4A"/>
              </a:buClr>
              <a:buSzPct val="40000"/>
              <a:buFont typeface="Helvetica Neue Light"/>
              <a:buChar char="●"/>
              <a:defRPr b="0" i="0" sz="2000" u="none" cap="none" strike="noStrike">
                <a:solidFill>
                  <a:srgbClr val="4A4A4A"/>
                </a:solidFill>
                <a:latin typeface="Helvetica Neue Light"/>
                <a:ea typeface="Helvetica Neue Light"/>
                <a:cs typeface="Helvetica Neue Light"/>
                <a:sym typeface="Helvetica Neue Light"/>
              </a:defRPr>
            </a:lvl7pPr>
            <a:lvl8pPr indent="406400" lvl="7" marL="0" marR="0" rtl="0" algn="l">
              <a:lnSpc>
                <a:spcPct val="100000"/>
              </a:lnSpc>
              <a:spcBef>
                <a:spcPts val="0"/>
              </a:spcBef>
              <a:spcAft>
                <a:spcPts val="0"/>
              </a:spcAft>
              <a:buClr>
                <a:srgbClr val="4A4A4A"/>
              </a:buClr>
              <a:buSzPct val="40000"/>
              <a:buFont typeface="Helvetica Neue Light"/>
              <a:buChar char="○"/>
              <a:defRPr b="0" i="0" sz="2000" u="none" cap="none" strike="noStrike">
                <a:solidFill>
                  <a:srgbClr val="4A4A4A"/>
                </a:solidFill>
                <a:latin typeface="Helvetica Neue Light"/>
                <a:ea typeface="Helvetica Neue Light"/>
                <a:cs typeface="Helvetica Neue Light"/>
                <a:sym typeface="Helvetica Neue Light"/>
              </a:defRPr>
            </a:lvl8pPr>
            <a:lvl9pPr indent="533400" lvl="8" marL="0" marR="0" rtl="0" algn="l">
              <a:lnSpc>
                <a:spcPct val="100000"/>
              </a:lnSpc>
              <a:spcBef>
                <a:spcPts val="0"/>
              </a:spcBef>
              <a:spcAft>
                <a:spcPts val="0"/>
              </a:spcAft>
              <a:buClr>
                <a:srgbClr val="4A4A4A"/>
              </a:buClr>
              <a:buSzPct val="40000"/>
              <a:buFont typeface="Helvetica Neue Light"/>
              <a:buChar char="■"/>
              <a:defRPr b="0" i="0" sz="2000" u="none" cap="none" strike="noStrike">
                <a:solidFill>
                  <a:srgbClr val="4A4A4A"/>
                </a:solidFill>
                <a:latin typeface="Helvetica Neue Light"/>
                <a:ea typeface="Helvetica Neue Light"/>
                <a:cs typeface="Helvetica Neue Light"/>
                <a:sym typeface="Helvetica Neue Light"/>
              </a:defRPr>
            </a:lvl9pPr>
          </a:lstStyle>
          <a:p/>
        </p:txBody>
      </p:sp>
      <p:sp>
        <p:nvSpPr>
          <p:cNvPr id="15" name="Shape 15"/>
          <p:cNvSpPr txBox="1"/>
          <p:nvPr>
            <p:ph idx="12" type="sldNum"/>
          </p:nvPr>
        </p:nvSpPr>
        <p:spPr>
          <a:xfrm>
            <a:off x="4477940" y="4886325"/>
            <a:ext cx="178500" cy="192900"/>
          </a:xfrm>
          <a:prstGeom prst="rect">
            <a:avLst/>
          </a:prstGeom>
          <a:noFill/>
          <a:ln>
            <a:noFill/>
          </a:ln>
        </p:spPr>
        <p:txBody>
          <a:bodyPr anchorCtr="0" anchor="t" bIns="28575" lIns="28575" rIns="28575" wrap="square" tIns="28575">
            <a:noAutofit/>
          </a:bodyPr>
          <a:lstStyle/>
          <a:p>
            <a:pPr indent="0" lvl="0" marL="0" marR="0" rtl="0" algn="ctr">
              <a:lnSpc>
                <a:spcPct val="100000"/>
              </a:lnSpc>
              <a:spcBef>
                <a:spcPts val="0"/>
              </a:spcBef>
              <a:spcAft>
                <a:spcPts val="0"/>
              </a:spcAft>
              <a:buClr>
                <a:srgbClr val="000000"/>
              </a:buClr>
              <a:buSzPct val="25000"/>
              <a:buFont typeface="Gill Sans"/>
              <a:buNone/>
            </a:pPr>
            <a:fld id="{00000000-1234-1234-1234-123412341234}" type="slidenum">
              <a:rPr b="0" i="0" lang="es" sz="900" u="none" cap="none" strike="noStrike">
                <a:solidFill>
                  <a:srgbClr val="000000"/>
                </a:solidFill>
                <a:latin typeface="Gill Sans"/>
                <a:ea typeface="Gill Sans"/>
                <a:cs typeface="Gill Sans"/>
                <a:sym typeface="Gill Sans"/>
              </a:rPr>
              <a:t>‹#›</a:t>
            </a:fld>
          </a:p>
        </p:txBody>
      </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5.xml"/><Relationship Id="rId3" Type="http://schemas.openxmlformats.org/officeDocument/2006/relationships/image" Target="../media/image32.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6.xml"/><Relationship Id="rId3" Type="http://schemas.openxmlformats.org/officeDocument/2006/relationships/image" Target="../media/image33.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0.xml"/><Relationship Id="rId3" Type="http://schemas.openxmlformats.org/officeDocument/2006/relationships/image" Target="../media/image31.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2.xml"/><Relationship Id="rId3" Type="http://schemas.openxmlformats.org/officeDocument/2006/relationships/image" Target="../media/image31.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3.xml"/><Relationship Id="rId3" Type="http://schemas.openxmlformats.org/officeDocument/2006/relationships/image" Target="../media/image34.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4.xml"/><Relationship Id="rId3" Type="http://schemas.openxmlformats.org/officeDocument/2006/relationships/image" Target="../media/image34.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5.xml"/><Relationship Id="rId3" Type="http://schemas.openxmlformats.org/officeDocument/2006/relationships/image" Target="../media/image34.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0.xml"/><Relationship Id="rId3" Type="http://schemas.openxmlformats.org/officeDocument/2006/relationships/image" Target="../media/image32.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5.xml"/><Relationship Id="rId3" Type="http://schemas.openxmlformats.org/officeDocument/2006/relationships/image" Target="../media/image37.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0.xml"/><Relationship Id="rId3" Type="http://schemas.openxmlformats.org/officeDocument/2006/relationships/image" Target="../media/image35.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1.xml"/><Relationship Id="rId3" Type="http://schemas.openxmlformats.org/officeDocument/2006/relationships/image" Target="../media/image36.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3.xml"/><Relationship Id="rId3" Type="http://schemas.openxmlformats.org/officeDocument/2006/relationships/image" Target="../media/image38.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4.xml"/><Relationship Id="rId3" Type="http://schemas.openxmlformats.org/officeDocument/2006/relationships/image" Target="../media/image41.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5.xml"/><Relationship Id="rId3" Type="http://schemas.openxmlformats.org/officeDocument/2006/relationships/image" Target="../media/image40.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6.xml"/><Relationship Id="rId3" Type="http://schemas.openxmlformats.org/officeDocument/2006/relationships/image" Target="../media/image39.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7.xml"/><Relationship Id="rId3" Type="http://schemas.openxmlformats.org/officeDocument/2006/relationships/image" Target="../media/image43.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8.xml"/><Relationship Id="rId3" Type="http://schemas.openxmlformats.org/officeDocument/2006/relationships/image" Target="../media/image42.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9.xml"/><Relationship Id="rId3" Type="http://schemas.openxmlformats.org/officeDocument/2006/relationships/image" Target="../media/image4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0.xml"/><Relationship Id="rId3" Type="http://schemas.openxmlformats.org/officeDocument/2006/relationships/image" Target="../media/image44.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1.xml"/><Relationship Id="rId3" Type="http://schemas.openxmlformats.org/officeDocument/2006/relationships/image" Target="../media/image46.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2.xml"/><Relationship Id="rId3" Type="http://schemas.openxmlformats.org/officeDocument/2006/relationships/image" Target="../media/image45.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3.xml"/><Relationship Id="rId3" Type="http://schemas.openxmlformats.org/officeDocument/2006/relationships/image" Target="../media/image50.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4.xml"/><Relationship Id="rId3" Type="http://schemas.openxmlformats.org/officeDocument/2006/relationships/image" Target="../media/image48.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5.xml"/><Relationship Id="rId3" Type="http://schemas.openxmlformats.org/officeDocument/2006/relationships/image" Target="../media/image51.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6.xml"/><Relationship Id="rId3" Type="http://schemas.openxmlformats.org/officeDocument/2006/relationships/image" Target="../media/image53.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7.xml"/><Relationship Id="rId3" Type="http://schemas.openxmlformats.org/officeDocument/2006/relationships/image" Target="../media/image49.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8.xml"/><Relationship Id="rId3" Type="http://schemas.openxmlformats.org/officeDocument/2006/relationships/image" Target="../media/image54.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9.xml"/><Relationship Id="rId3" Type="http://schemas.openxmlformats.org/officeDocument/2006/relationships/image" Target="../media/image5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9.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0.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1.xml"/><Relationship Id="rId3" Type="http://schemas.openxmlformats.org/officeDocument/2006/relationships/image" Target="../media/image55.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2.xml"/><Relationship Id="rId3" Type="http://schemas.openxmlformats.org/officeDocument/2006/relationships/image" Target="../media/image57.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3.xml"/><Relationship Id="rId3" Type="http://schemas.openxmlformats.org/officeDocument/2006/relationships/image" Target="../media/image56.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4.xml"/><Relationship Id="rId3" Type="http://schemas.openxmlformats.org/officeDocument/2006/relationships/image" Target="../media/image62.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5.xml"/><Relationship Id="rId3" Type="http://schemas.openxmlformats.org/officeDocument/2006/relationships/image" Target="../media/image58.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6.xml"/><Relationship Id="rId3" Type="http://schemas.openxmlformats.org/officeDocument/2006/relationships/image" Target="../media/image60.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7.xml"/><Relationship Id="rId3" Type="http://schemas.openxmlformats.org/officeDocument/2006/relationships/image" Target="../media/image59.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8.xml"/><Relationship Id="rId3" Type="http://schemas.openxmlformats.org/officeDocument/2006/relationships/image" Target="../media/image61.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9.xml"/><Relationship Id="rId3" Type="http://schemas.openxmlformats.org/officeDocument/2006/relationships/image" Target="../media/image7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11.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0.xml"/><Relationship Id="rId3" Type="http://schemas.openxmlformats.org/officeDocument/2006/relationships/image" Target="../media/image63.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1.xml"/><Relationship Id="rId3" Type="http://schemas.openxmlformats.org/officeDocument/2006/relationships/image" Target="../media/image64.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2.xml"/><Relationship Id="rId3" Type="http://schemas.openxmlformats.org/officeDocument/2006/relationships/image" Target="../media/image66.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3.xml"/><Relationship Id="rId3" Type="http://schemas.openxmlformats.org/officeDocument/2006/relationships/image" Target="../media/image67.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4.xml"/><Relationship Id="rId3" Type="http://schemas.openxmlformats.org/officeDocument/2006/relationships/image" Target="../media/image65.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5.xml"/><Relationship Id="rId3" Type="http://schemas.openxmlformats.org/officeDocument/2006/relationships/image" Target="../media/image70.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6.xml"/><Relationship Id="rId3" Type="http://schemas.openxmlformats.org/officeDocument/2006/relationships/image" Target="../media/image68.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7.xml"/><Relationship Id="rId3" Type="http://schemas.openxmlformats.org/officeDocument/2006/relationships/image" Target="../media/image72.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8.xml"/><Relationship Id="rId3" Type="http://schemas.openxmlformats.org/officeDocument/2006/relationships/image" Target="../media/image69.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9.xml"/><Relationship Id="rId3" Type="http://schemas.openxmlformats.org/officeDocument/2006/relationships/image" Target="../media/image7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hyperlink" Target="http://www.youtube.com/watch?v=1r2EbNSymjE" TargetMode="External"/><Relationship Id="rId4" Type="http://schemas.openxmlformats.org/officeDocument/2006/relationships/image" Target="../media/image14.jpg"/><Relationship Id="rId5"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hyperlink" Target="https://helloworldcollection.github.io/" TargetMode="Externa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7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1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1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1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1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2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2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image" Target="../media/image23.png"/><Relationship Id="rId4" Type="http://schemas.openxmlformats.org/officeDocument/2006/relationships/image" Target="../media/image2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 Id="rId3" Type="http://schemas.openxmlformats.org/officeDocument/2006/relationships/image" Target="../media/image2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 Id="rId3"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 Id="rId3" Type="http://schemas.openxmlformats.org/officeDocument/2006/relationships/image" Target="../media/image2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2.xml"/><Relationship Id="rId3" Type="http://schemas.openxmlformats.org/officeDocument/2006/relationships/image" Target="../media/image2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5.xml"/><Relationship Id="rId3" Type="http://schemas.openxmlformats.org/officeDocument/2006/relationships/image" Target="../media/image2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6.xml"/><Relationship Id="rId3" Type="http://schemas.openxmlformats.org/officeDocument/2006/relationships/image" Target="../media/image2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7.xml"/><Relationship Id="rId3" Type="http://schemas.openxmlformats.org/officeDocument/2006/relationships/image" Target="../media/image2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9.xml"/><Relationship Id="rId3"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4.xml"/><Relationship Id="rId3" Type="http://schemas.openxmlformats.org/officeDocument/2006/relationships/image" Target="../media/image2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9.xml"/><Relationship Id="rId3"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1.xml"/><Relationship Id="rId3" Type="http://schemas.openxmlformats.org/officeDocument/2006/relationships/image" Target="../media/image3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2.xml"/><Relationship Id="rId3" Type="http://schemas.openxmlformats.org/officeDocument/2006/relationships/image" Target="../media/image2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 name="Shape 74"/>
        <p:cNvGrpSpPr/>
        <p:nvPr/>
      </p:nvGrpSpPr>
      <p:grpSpPr>
        <a:xfrm>
          <a:off x="0" y="0"/>
          <a:ext cx="0" cy="0"/>
          <a:chOff x="0" y="0"/>
          <a:chExt cx="0" cy="0"/>
        </a:xfrm>
      </p:grpSpPr>
      <p:sp>
        <p:nvSpPr>
          <p:cNvPr id="75" name="Shape 75"/>
          <p:cNvSpPr txBox="1"/>
          <p:nvPr>
            <p:ph type="title"/>
          </p:nvPr>
        </p:nvSpPr>
        <p:spPr>
          <a:xfrm>
            <a:off x="1164431" y="800100"/>
            <a:ext cx="6980400" cy="557100"/>
          </a:xfrm>
          <a:prstGeom prst="rect">
            <a:avLst/>
          </a:prstGeom>
        </p:spPr>
        <p:txBody>
          <a:bodyPr anchorCtr="0" anchor="t" bIns="51425" lIns="51425" rIns="51425" wrap="square" tIns="51425">
            <a:noAutofit/>
          </a:bodyPr>
          <a:lstStyle/>
          <a:p>
            <a:pPr lvl="0" rtl="0" algn="ctr">
              <a:spcBef>
                <a:spcPts val="0"/>
              </a:spcBef>
              <a:buNone/>
            </a:pPr>
            <a:r>
              <a:rPr b="1" lang="es">
                <a:latin typeface="Comic Sans MS"/>
                <a:ea typeface="Comic Sans MS"/>
                <a:cs typeface="Comic Sans MS"/>
                <a:sym typeface="Comic Sans MS"/>
              </a:rPr>
              <a:t>Introducción a BBDD relacionales, SQL y MySQL</a:t>
            </a:r>
          </a:p>
        </p:txBody>
      </p:sp>
      <p:pic>
        <p:nvPicPr>
          <p:cNvPr id="76" name="Shape 76"/>
          <p:cNvPicPr preferRelativeResize="0"/>
          <p:nvPr/>
        </p:nvPicPr>
        <p:blipFill>
          <a:blip r:embed="rId3">
            <a:alphaModFix/>
          </a:blip>
          <a:stretch>
            <a:fillRect/>
          </a:stretch>
        </p:blipFill>
        <p:spPr>
          <a:xfrm>
            <a:off x="2794113" y="2067275"/>
            <a:ext cx="3555777" cy="21942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sp>
        <p:nvSpPr>
          <p:cNvPr id="141" name="Shape 141"/>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Índice (VII)</a:t>
            </a:r>
          </a:p>
        </p:txBody>
      </p:sp>
      <p:sp>
        <p:nvSpPr>
          <p:cNvPr id="142" name="Shape 142"/>
          <p:cNvSpPr txBox="1"/>
          <p:nvPr>
            <p:ph idx="1" type="body"/>
          </p:nvPr>
        </p:nvSpPr>
        <p:spPr>
          <a:xfrm>
            <a:off x="653700" y="935704"/>
            <a:ext cx="7836600" cy="3272100"/>
          </a:xfrm>
          <a:prstGeom prst="rect">
            <a:avLst/>
          </a:prstGeom>
        </p:spPr>
        <p:txBody>
          <a:bodyPr anchorCtr="0" anchor="t" bIns="51425" lIns="51425" rIns="51425" wrap="square" tIns="51425">
            <a:noAutofit/>
          </a:bodyPr>
          <a:lstStyle/>
          <a:p>
            <a:pPr indent="-298450" lvl="1" marL="914400" rtl="0">
              <a:spcBef>
                <a:spcPts val="0"/>
              </a:spcBef>
              <a:spcAft>
                <a:spcPts val="0"/>
              </a:spcAft>
              <a:buSzPct val="100000"/>
            </a:pPr>
            <a:r>
              <a:rPr lang="es" sz="1100"/>
              <a:t>Otras funciones</a:t>
            </a:r>
          </a:p>
          <a:p>
            <a:pPr indent="-298450" lvl="2" marL="1371600" rtl="0">
              <a:spcBef>
                <a:spcPts val="0"/>
              </a:spcBef>
              <a:spcAft>
                <a:spcPts val="0"/>
              </a:spcAft>
              <a:buSzPct val="100000"/>
            </a:pPr>
            <a:r>
              <a:rPr lang="es" sz="1100"/>
              <a:t>BIN, BINARY</a:t>
            </a:r>
          </a:p>
          <a:p>
            <a:pPr indent="-298450" lvl="2" marL="1371600" rtl="0">
              <a:spcBef>
                <a:spcPts val="0"/>
              </a:spcBef>
              <a:spcAft>
                <a:spcPts val="0"/>
              </a:spcAft>
              <a:buSzPct val="100000"/>
            </a:pPr>
            <a:r>
              <a:rPr lang="es" sz="1100"/>
              <a:t>CASE</a:t>
            </a:r>
          </a:p>
          <a:p>
            <a:pPr indent="-298450" lvl="2" marL="1371600" rtl="0">
              <a:spcBef>
                <a:spcPts val="0"/>
              </a:spcBef>
              <a:spcAft>
                <a:spcPts val="0"/>
              </a:spcAft>
              <a:buSzPct val="100000"/>
            </a:pPr>
            <a:r>
              <a:rPr lang="es" sz="1100"/>
              <a:t>CAST, CONVERT</a:t>
            </a:r>
          </a:p>
          <a:p>
            <a:pPr indent="-298450" lvl="2" marL="1371600" rtl="0">
              <a:spcBef>
                <a:spcPts val="0"/>
              </a:spcBef>
              <a:spcAft>
                <a:spcPts val="0"/>
              </a:spcAft>
              <a:buSzPct val="100000"/>
            </a:pPr>
            <a:r>
              <a:rPr lang="es" sz="1100"/>
              <a:t>COALESCE, CONV</a:t>
            </a:r>
          </a:p>
          <a:p>
            <a:pPr indent="-298450" lvl="2" marL="1371600" rtl="0">
              <a:spcBef>
                <a:spcPts val="0"/>
              </a:spcBef>
              <a:spcAft>
                <a:spcPts val="0"/>
              </a:spcAft>
              <a:buSzPct val="100000"/>
            </a:pPr>
            <a:r>
              <a:rPr lang="es" sz="1100"/>
              <a:t>IF, IFNULL, ISNULL, NULLIF</a:t>
            </a:r>
          </a:p>
          <a:p>
            <a:pPr indent="-298450" lvl="2" marL="1371600" rtl="0">
              <a:spcBef>
                <a:spcPts val="0"/>
              </a:spcBef>
              <a:buSzPct val="100000"/>
            </a:pPr>
            <a:r>
              <a:rPr lang="es" sz="1100"/>
              <a:t>ENCRYPT, MD5</a:t>
            </a:r>
          </a:p>
          <a:p>
            <a:pPr lvl="0" rtl="0">
              <a:spcBef>
                <a:spcPts val="0"/>
              </a:spcBef>
              <a:buNone/>
            </a:pPr>
            <a:r>
              <a:t/>
            </a:r>
            <a:endParaRPr sz="1100"/>
          </a:p>
          <a:p>
            <a:pPr indent="-355600" lvl="0" marL="457200" rtl="0">
              <a:spcBef>
                <a:spcPts val="0"/>
              </a:spcBef>
              <a:spcAft>
                <a:spcPts val="0"/>
              </a:spcAft>
              <a:buSzPct val="181818"/>
              <a:buChar char="➢"/>
            </a:pPr>
            <a:r>
              <a:rPr lang="es"/>
              <a:t>Procedimientos y funciones</a:t>
            </a:r>
          </a:p>
          <a:p>
            <a:pPr indent="-298450" lvl="1" marL="914400" rtl="0">
              <a:spcBef>
                <a:spcPts val="0"/>
              </a:spcBef>
              <a:spcAft>
                <a:spcPts val="0"/>
              </a:spcAft>
              <a:buSzPct val="100000"/>
            </a:pPr>
            <a:r>
              <a:rPr lang="es" sz="1100"/>
              <a:t>Procedimientos vs Funciones</a:t>
            </a:r>
          </a:p>
          <a:p>
            <a:pPr indent="-298450" lvl="1" marL="914400" rtl="0">
              <a:spcBef>
                <a:spcPts val="0"/>
              </a:spcBef>
              <a:spcAft>
                <a:spcPts val="0"/>
              </a:spcAft>
              <a:buSzPct val="100000"/>
            </a:pPr>
            <a:r>
              <a:rPr lang="es" sz="1100"/>
              <a:t>PROCEDURE</a:t>
            </a:r>
          </a:p>
          <a:p>
            <a:pPr indent="-298450" lvl="1" marL="914400" rtl="0">
              <a:spcBef>
                <a:spcPts val="0"/>
              </a:spcBef>
              <a:buSzPct val="100000"/>
            </a:pPr>
            <a:r>
              <a:rPr lang="es" sz="1100"/>
              <a:t>FUNCTION</a:t>
            </a:r>
          </a:p>
        </p:txBody>
      </p:sp>
      <p:sp>
        <p:nvSpPr>
          <p:cNvPr id="143" name="Shape 143"/>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7" name="Shape 827"/>
        <p:cNvGrpSpPr/>
        <p:nvPr/>
      </p:nvGrpSpPr>
      <p:grpSpPr>
        <a:xfrm>
          <a:off x="0" y="0"/>
          <a:ext cx="0" cy="0"/>
          <a:chOff x="0" y="0"/>
          <a:chExt cx="0" cy="0"/>
        </a:xfrm>
      </p:grpSpPr>
      <p:sp>
        <p:nvSpPr>
          <p:cNvPr id="828" name="Shape 828"/>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ASIN, ACOS, ATAN</a:t>
            </a:r>
          </a:p>
        </p:txBody>
      </p:sp>
      <p:sp>
        <p:nvSpPr>
          <p:cNvPr id="829" name="Shape 829"/>
          <p:cNvSpPr txBox="1"/>
          <p:nvPr/>
        </p:nvSpPr>
        <p:spPr>
          <a:xfrm>
            <a:off x="429150" y="138885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ASIN</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ASIN</a:t>
            </a:r>
            <a:r>
              <a:rPr lang="es" sz="1100">
                <a:solidFill>
                  <a:schemeClr val="dk1"/>
                </a:solidFill>
                <a:latin typeface="Helvetica Neue"/>
                <a:ea typeface="Helvetica Neue"/>
                <a:cs typeface="Helvetica Neue"/>
                <a:sym typeface="Helvetica Neue"/>
              </a:rPr>
              <a:t>(numero)</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ACOS</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ACOS</a:t>
            </a:r>
            <a:r>
              <a:rPr lang="es" sz="1100">
                <a:solidFill>
                  <a:schemeClr val="dk1"/>
                </a:solidFill>
                <a:latin typeface="Helvetica Neue"/>
                <a:ea typeface="Helvetica Neue"/>
                <a:cs typeface="Helvetica Neue"/>
                <a:sym typeface="Helvetica Neue"/>
              </a:rPr>
              <a:t>(numero)</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ATAN</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ATAN</a:t>
            </a:r>
            <a:r>
              <a:rPr lang="es" sz="1100">
                <a:solidFill>
                  <a:schemeClr val="dk1"/>
                </a:solidFill>
                <a:latin typeface="Helvetica Neue"/>
                <a:ea typeface="Helvetica Neue"/>
                <a:cs typeface="Helvetica Neue"/>
                <a:sym typeface="Helvetica Neue"/>
              </a:rPr>
              <a:t>(numero)</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ATAN</a:t>
            </a:r>
            <a:r>
              <a:rPr lang="es" sz="1100">
                <a:solidFill>
                  <a:schemeClr val="dk1"/>
                </a:solidFill>
                <a:latin typeface="Helvetica Neue"/>
                <a:ea typeface="Helvetica Neue"/>
                <a:cs typeface="Helvetica Neue"/>
                <a:sym typeface="Helvetica Neue"/>
              </a:rPr>
              <a:t>(numero1, numero2)</a:t>
            </a: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830" name="Shape 830"/>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831" name="Shape 831"/>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7b. Funciones SQL</a:t>
            </a: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5" name="Shape 835"/>
        <p:cNvGrpSpPr/>
        <p:nvPr/>
      </p:nvGrpSpPr>
      <p:grpSpPr>
        <a:xfrm>
          <a:off x="0" y="0"/>
          <a:ext cx="0" cy="0"/>
          <a:chOff x="0" y="0"/>
          <a:chExt cx="0" cy="0"/>
        </a:xfrm>
      </p:grpSpPr>
      <p:sp>
        <p:nvSpPr>
          <p:cNvPr id="836" name="Shape 836"/>
          <p:cNvSpPr txBox="1"/>
          <p:nvPr>
            <p:ph type="title"/>
          </p:nvPr>
        </p:nvSpPr>
        <p:spPr>
          <a:xfrm>
            <a:off x="1314450" y="2028825"/>
            <a:ext cx="7472400" cy="685800"/>
          </a:xfrm>
          <a:prstGeom prst="rect">
            <a:avLst/>
          </a:prstGeom>
        </p:spPr>
        <p:txBody>
          <a:bodyPr anchorCtr="0" anchor="t" bIns="51425" lIns="51425" rIns="51425" wrap="square" tIns="51425">
            <a:noAutofit/>
          </a:bodyPr>
          <a:lstStyle/>
          <a:p>
            <a:pPr lvl="0" rtl="0">
              <a:spcBef>
                <a:spcPts val="0"/>
              </a:spcBef>
              <a:buNone/>
            </a:pPr>
            <a:r>
              <a:rPr lang="es"/>
              <a:t>Funciones para FECHAS/TIEMPO</a:t>
            </a:r>
          </a:p>
        </p:txBody>
      </p:sp>
      <p:sp>
        <p:nvSpPr>
          <p:cNvPr id="837" name="Shape 837"/>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1" name="Shape 841"/>
        <p:cNvGrpSpPr/>
        <p:nvPr/>
      </p:nvGrpSpPr>
      <p:grpSpPr>
        <a:xfrm>
          <a:off x="0" y="0"/>
          <a:ext cx="0" cy="0"/>
          <a:chOff x="0" y="0"/>
          <a:chExt cx="0" cy="0"/>
        </a:xfrm>
      </p:grpSpPr>
      <p:sp>
        <p:nvSpPr>
          <p:cNvPr id="842" name="Shape 842"/>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CURDATE, CURRENT_DATE, CURTIME, CURRENT_TIME</a:t>
            </a:r>
          </a:p>
        </p:txBody>
      </p:sp>
      <p:sp>
        <p:nvSpPr>
          <p:cNvPr id="843" name="Shape 843"/>
          <p:cNvSpPr txBox="1"/>
          <p:nvPr/>
        </p:nvSpPr>
        <p:spPr>
          <a:xfrm>
            <a:off x="429150" y="138885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CURDATE</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CURDATE</a:t>
            </a:r>
            <a:r>
              <a:rPr lang="es" sz="1100">
                <a:solidFill>
                  <a:schemeClr val="dk1"/>
                </a:solidFill>
                <a:latin typeface="Helvetica Neue"/>
                <a:ea typeface="Helvetica Neue"/>
                <a:cs typeface="Helvetica Neue"/>
                <a:sym typeface="Helvetica Neue"/>
              </a:rPr>
              <a:t>( )</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CURRENT_DATE</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CURRENT_DATE</a:t>
            </a:r>
            <a:r>
              <a:rPr lang="es" sz="1100">
                <a:solidFill>
                  <a:schemeClr val="dk1"/>
                </a:solidFill>
                <a:latin typeface="Helvetica Neue"/>
                <a:ea typeface="Helvetica Neue"/>
                <a:cs typeface="Helvetica Neue"/>
                <a:sym typeface="Helvetica Neue"/>
              </a:rPr>
              <a:t>( )</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CURTIME</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CURTIME</a:t>
            </a:r>
            <a:r>
              <a:rPr lang="es" sz="1100">
                <a:solidFill>
                  <a:schemeClr val="dk1"/>
                </a:solidFill>
                <a:latin typeface="Helvetica Neue"/>
                <a:ea typeface="Helvetica Neue"/>
                <a:cs typeface="Helvetica Neue"/>
                <a:sym typeface="Helvetica Neue"/>
              </a:rPr>
              <a:t>( )</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CURRENT_TIME</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CURRENT_TIME</a:t>
            </a:r>
            <a:r>
              <a:rPr lang="es" sz="1100">
                <a:solidFill>
                  <a:schemeClr val="dk1"/>
                </a:solidFill>
                <a:latin typeface="Helvetica Neue"/>
                <a:ea typeface="Helvetica Neue"/>
                <a:cs typeface="Helvetica Neue"/>
                <a:sym typeface="Helvetica Neue"/>
              </a:rPr>
              <a:t>( )</a:t>
            </a: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844" name="Shape 844"/>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845" name="Shape 845"/>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7c. Funciones SQL</a:t>
            </a: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9" name="Shape 849"/>
        <p:cNvGrpSpPr/>
        <p:nvPr/>
      </p:nvGrpSpPr>
      <p:grpSpPr>
        <a:xfrm>
          <a:off x="0" y="0"/>
          <a:ext cx="0" cy="0"/>
          <a:chOff x="0" y="0"/>
          <a:chExt cx="0" cy="0"/>
        </a:xfrm>
      </p:grpSpPr>
      <p:sp>
        <p:nvSpPr>
          <p:cNvPr id="850" name="Shape 850"/>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CURRENT_TIMESTAMP, LOCALTIME, LOCALTIMESTAMP, NOW, SYSDATE</a:t>
            </a:r>
          </a:p>
        </p:txBody>
      </p:sp>
      <p:sp>
        <p:nvSpPr>
          <p:cNvPr id="851" name="Shape 851"/>
          <p:cNvSpPr txBox="1"/>
          <p:nvPr/>
        </p:nvSpPr>
        <p:spPr>
          <a:xfrm>
            <a:off x="429150" y="1695650"/>
            <a:ext cx="8276100" cy="20589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CURRENT_TIMESTAMP</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CURRENT_TIMESTAMP</a:t>
            </a:r>
            <a:r>
              <a:rPr lang="es" sz="1100">
                <a:solidFill>
                  <a:schemeClr val="dk1"/>
                </a:solidFill>
                <a:latin typeface="Helvetica Neue"/>
                <a:ea typeface="Helvetica Neue"/>
                <a:cs typeface="Helvetica Neue"/>
                <a:sym typeface="Helvetica Neue"/>
              </a:rPr>
              <a:t>( )</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LOCALTIME</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LOCALTIME</a:t>
            </a:r>
            <a:r>
              <a:rPr lang="es" sz="1100">
                <a:solidFill>
                  <a:schemeClr val="dk1"/>
                </a:solidFill>
                <a:latin typeface="Helvetica Neue"/>
                <a:ea typeface="Helvetica Neue"/>
                <a:cs typeface="Helvetica Neue"/>
                <a:sym typeface="Helvetica Neue"/>
              </a:rPr>
              <a:t>( )</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LOCALTIMESTAMP</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LOCALTIMESTAMP</a:t>
            </a:r>
            <a:r>
              <a:rPr lang="es" sz="1100">
                <a:solidFill>
                  <a:schemeClr val="dk1"/>
                </a:solidFill>
                <a:latin typeface="Helvetica Neue"/>
                <a:ea typeface="Helvetica Neue"/>
                <a:cs typeface="Helvetica Neue"/>
                <a:sym typeface="Helvetica Neue"/>
              </a:rPr>
              <a:t>( )</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NOW</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NOW</a:t>
            </a:r>
            <a:r>
              <a:rPr lang="es" sz="1100">
                <a:solidFill>
                  <a:schemeClr val="dk1"/>
                </a:solidFill>
                <a:latin typeface="Helvetica Neue"/>
                <a:ea typeface="Helvetica Neue"/>
                <a:cs typeface="Helvetica Neue"/>
                <a:sym typeface="Helvetica Neue"/>
              </a:rPr>
              <a:t>( )</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SYSDATE</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SYSDATE</a:t>
            </a:r>
            <a:r>
              <a:rPr lang="es" sz="1100">
                <a:solidFill>
                  <a:schemeClr val="dk1"/>
                </a:solidFill>
                <a:latin typeface="Helvetica Neue"/>
                <a:ea typeface="Helvetica Neue"/>
                <a:cs typeface="Helvetica Neue"/>
                <a:sym typeface="Helvetica Neue"/>
              </a:rPr>
              <a:t>( )</a:t>
            </a: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852" name="Shape 852"/>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853" name="Shape 853"/>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7c. Funciones SQL</a:t>
            </a: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7" name="Shape 857"/>
        <p:cNvGrpSpPr/>
        <p:nvPr/>
      </p:nvGrpSpPr>
      <p:grpSpPr>
        <a:xfrm>
          <a:off x="0" y="0"/>
          <a:ext cx="0" cy="0"/>
          <a:chOff x="0" y="0"/>
          <a:chExt cx="0" cy="0"/>
        </a:xfrm>
      </p:grpSpPr>
      <p:sp>
        <p:nvSpPr>
          <p:cNvPr id="858" name="Shape 858"/>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DATE</a:t>
            </a:r>
          </a:p>
        </p:txBody>
      </p:sp>
      <p:sp>
        <p:nvSpPr>
          <p:cNvPr id="859" name="Shape 859"/>
          <p:cNvSpPr txBox="1"/>
          <p:nvPr/>
        </p:nvSpPr>
        <p:spPr>
          <a:xfrm>
            <a:off x="429150" y="138885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DATE</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DATE</a:t>
            </a:r>
            <a:r>
              <a:rPr lang="es" sz="1100">
                <a:solidFill>
                  <a:schemeClr val="dk1"/>
                </a:solidFill>
                <a:latin typeface="Helvetica Neue"/>
                <a:ea typeface="Helvetica Neue"/>
                <a:cs typeface="Helvetica Neue"/>
                <a:sym typeface="Helvetica Neue"/>
              </a:rPr>
              <a:t>(expresion)</a:t>
            </a: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860" name="Shape 860"/>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861" name="Shape 861"/>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7c. Funciones SQL</a:t>
            </a: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5" name="Shape 865"/>
        <p:cNvGrpSpPr/>
        <p:nvPr/>
      </p:nvGrpSpPr>
      <p:grpSpPr>
        <a:xfrm>
          <a:off x="0" y="0"/>
          <a:ext cx="0" cy="0"/>
          <a:chOff x="0" y="0"/>
          <a:chExt cx="0" cy="0"/>
        </a:xfrm>
      </p:grpSpPr>
      <p:sp>
        <p:nvSpPr>
          <p:cNvPr id="866" name="Shape 866"/>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DATE_FORMAT</a:t>
            </a:r>
          </a:p>
        </p:txBody>
      </p:sp>
      <p:sp>
        <p:nvSpPr>
          <p:cNvPr id="867" name="Shape 867"/>
          <p:cNvSpPr txBox="1"/>
          <p:nvPr/>
        </p:nvSpPr>
        <p:spPr>
          <a:xfrm>
            <a:off x="429150" y="826625"/>
            <a:ext cx="8276100" cy="8832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DATE_FORMAT</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DATE_FORMAT</a:t>
            </a:r>
            <a:r>
              <a:rPr lang="es" sz="1100">
                <a:solidFill>
                  <a:schemeClr val="dk1"/>
                </a:solidFill>
                <a:latin typeface="Helvetica Neue"/>
                <a:ea typeface="Helvetica Neue"/>
                <a:cs typeface="Helvetica Neue"/>
                <a:sym typeface="Helvetica Neue"/>
              </a:rPr>
              <a:t>(fecha,formato)</a:t>
            </a: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868" name="Shape 868"/>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869" name="Shape 869"/>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7c. Funciones SQL</a:t>
            </a:r>
          </a:p>
        </p:txBody>
      </p:sp>
      <p:pic>
        <p:nvPicPr>
          <p:cNvPr id="870" name="Shape 870"/>
          <p:cNvPicPr preferRelativeResize="0"/>
          <p:nvPr/>
        </p:nvPicPr>
        <p:blipFill>
          <a:blip r:embed="rId3">
            <a:alphaModFix/>
          </a:blip>
          <a:stretch>
            <a:fillRect/>
          </a:stretch>
        </p:blipFill>
        <p:spPr>
          <a:xfrm>
            <a:off x="1343700" y="1586675"/>
            <a:ext cx="6456602" cy="2444475"/>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4" name="Shape 874"/>
        <p:cNvGrpSpPr/>
        <p:nvPr/>
      </p:nvGrpSpPr>
      <p:grpSpPr>
        <a:xfrm>
          <a:off x="0" y="0"/>
          <a:ext cx="0" cy="0"/>
          <a:chOff x="0" y="0"/>
          <a:chExt cx="0" cy="0"/>
        </a:xfrm>
      </p:grpSpPr>
      <p:sp>
        <p:nvSpPr>
          <p:cNvPr id="875" name="Shape 875"/>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TIME</a:t>
            </a:r>
            <a:r>
              <a:rPr lang="es"/>
              <a:t>_FORMAT</a:t>
            </a:r>
          </a:p>
        </p:txBody>
      </p:sp>
      <p:sp>
        <p:nvSpPr>
          <p:cNvPr id="876" name="Shape 876"/>
          <p:cNvSpPr txBox="1"/>
          <p:nvPr/>
        </p:nvSpPr>
        <p:spPr>
          <a:xfrm>
            <a:off x="718838" y="1201075"/>
            <a:ext cx="8276100" cy="8832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TIME_FORMAT</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TIME_FORMAT</a:t>
            </a:r>
            <a:r>
              <a:rPr lang="es" sz="1100">
                <a:solidFill>
                  <a:schemeClr val="dk1"/>
                </a:solidFill>
                <a:latin typeface="Helvetica Neue"/>
                <a:ea typeface="Helvetica Neue"/>
                <a:cs typeface="Helvetica Neue"/>
                <a:sym typeface="Helvetica Neue"/>
              </a:rPr>
              <a:t>(hora,formato)</a:t>
            </a: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877" name="Shape 877"/>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878" name="Shape 878"/>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7c. Funciones SQL</a:t>
            </a:r>
          </a:p>
        </p:txBody>
      </p:sp>
      <p:pic>
        <p:nvPicPr>
          <p:cNvPr id="879" name="Shape 879"/>
          <p:cNvPicPr preferRelativeResize="0"/>
          <p:nvPr/>
        </p:nvPicPr>
        <p:blipFill>
          <a:blip r:embed="rId3">
            <a:alphaModFix/>
          </a:blip>
          <a:stretch>
            <a:fillRect/>
          </a:stretch>
        </p:blipFill>
        <p:spPr>
          <a:xfrm>
            <a:off x="1385013" y="2328525"/>
            <a:ext cx="6943725" cy="100965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3" name="Shape 883"/>
        <p:cNvGrpSpPr/>
        <p:nvPr/>
      </p:nvGrpSpPr>
      <p:grpSpPr>
        <a:xfrm>
          <a:off x="0" y="0"/>
          <a:ext cx="0" cy="0"/>
          <a:chOff x="0" y="0"/>
          <a:chExt cx="0" cy="0"/>
        </a:xfrm>
      </p:grpSpPr>
      <p:sp>
        <p:nvSpPr>
          <p:cNvPr id="884" name="Shape 884"/>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TIME, MICROSECOND, SECOND, MINUTE, HOUR</a:t>
            </a:r>
          </a:p>
        </p:txBody>
      </p:sp>
      <p:sp>
        <p:nvSpPr>
          <p:cNvPr id="885" name="Shape 885"/>
          <p:cNvSpPr txBox="1"/>
          <p:nvPr/>
        </p:nvSpPr>
        <p:spPr>
          <a:xfrm>
            <a:off x="429150" y="1695650"/>
            <a:ext cx="8276100" cy="20589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TIME</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TIME</a:t>
            </a:r>
            <a:r>
              <a:rPr lang="es" sz="1100">
                <a:solidFill>
                  <a:schemeClr val="dk1"/>
                </a:solidFill>
                <a:latin typeface="Helvetica Neue"/>
                <a:ea typeface="Helvetica Neue"/>
                <a:cs typeface="Helvetica Neue"/>
                <a:sym typeface="Helvetica Neue"/>
              </a:rPr>
              <a:t>( expresion)</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MICROSECOND</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MICROSECOND</a:t>
            </a:r>
            <a:r>
              <a:rPr lang="es" sz="1100">
                <a:solidFill>
                  <a:schemeClr val="dk1"/>
                </a:solidFill>
                <a:latin typeface="Helvetica Neue"/>
                <a:ea typeface="Helvetica Neue"/>
                <a:cs typeface="Helvetica Neue"/>
                <a:sym typeface="Helvetica Neue"/>
              </a:rPr>
              <a:t>(fecha)</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SECOND</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SECOND</a:t>
            </a:r>
            <a:r>
              <a:rPr lang="es" sz="1100">
                <a:solidFill>
                  <a:schemeClr val="dk1"/>
                </a:solidFill>
                <a:latin typeface="Helvetica Neue"/>
                <a:ea typeface="Helvetica Neue"/>
                <a:cs typeface="Helvetica Neue"/>
                <a:sym typeface="Helvetica Neue"/>
              </a:rPr>
              <a:t>(</a:t>
            </a:r>
            <a:r>
              <a:rPr lang="es" sz="1100">
                <a:solidFill>
                  <a:schemeClr val="dk1"/>
                </a:solidFill>
                <a:latin typeface="Helvetica Neue"/>
                <a:ea typeface="Helvetica Neue"/>
                <a:cs typeface="Helvetica Neue"/>
                <a:sym typeface="Helvetica Neue"/>
              </a:rPr>
              <a:t>fecha</a:t>
            </a:r>
            <a:r>
              <a:rPr lang="es" sz="1100">
                <a:solidFill>
                  <a:schemeClr val="dk1"/>
                </a:solidFill>
                <a:latin typeface="Helvetica Neue"/>
                <a:ea typeface="Helvetica Neue"/>
                <a:cs typeface="Helvetica Neue"/>
                <a:sym typeface="Helvetica Neue"/>
              </a:rPr>
              <a:t>)</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MINUTE</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MINUTE</a:t>
            </a:r>
            <a:r>
              <a:rPr lang="es" sz="1100">
                <a:solidFill>
                  <a:schemeClr val="dk1"/>
                </a:solidFill>
                <a:latin typeface="Helvetica Neue"/>
                <a:ea typeface="Helvetica Neue"/>
                <a:cs typeface="Helvetica Neue"/>
                <a:sym typeface="Helvetica Neue"/>
              </a:rPr>
              <a:t>(</a:t>
            </a:r>
            <a:r>
              <a:rPr lang="es" sz="1100">
                <a:solidFill>
                  <a:schemeClr val="dk1"/>
                </a:solidFill>
                <a:latin typeface="Helvetica Neue"/>
                <a:ea typeface="Helvetica Neue"/>
                <a:cs typeface="Helvetica Neue"/>
                <a:sym typeface="Helvetica Neue"/>
              </a:rPr>
              <a:t>fecha</a:t>
            </a:r>
            <a:r>
              <a:rPr lang="es" sz="1100">
                <a:solidFill>
                  <a:schemeClr val="dk1"/>
                </a:solidFill>
                <a:latin typeface="Helvetica Neue"/>
                <a:ea typeface="Helvetica Neue"/>
                <a:cs typeface="Helvetica Neue"/>
                <a:sym typeface="Helvetica Neue"/>
              </a:rPr>
              <a:t>)</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HOUR</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HOUR</a:t>
            </a:r>
            <a:r>
              <a:rPr lang="es" sz="1100">
                <a:solidFill>
                  <a:schemeClr val="dk1"/>
                </a:solidFill>
                <a:latin typeface="Helvetica Neue"/>
                <a:ea typeface="Helvetica Neue"/>
                <a:cs typeface="Helvetica Neue"/>
                <a:sym typeface="Helvetica Neue"/>
              </a:rPr>
              <a:t>(</a:t>
            </a:r>
            <a:r>
              <a:rPr lang="es" sz="1100">
                <a:solidFill>
                  <a:schemeClr val="dk1"/>
                </a:solidFill>
                <a:latin typeface="Helvetica Neue"/>
                <a:ea typeface="Helvetica Neue"/>
                <a:cs typeface="Helvetica Neue"/>
                <a:sym typeface="Helvetica Neue"/>
              </a:rPr>
              <a:t>fecha</a:t>
            </a:r>
            <a:r>
              <a:rPr lang="es" sz="1100">
                <a:solidFill>
                  <a:schemeClr val="dk1"/>
                </a:solidFill>
                <a:latin typeface="Helvetica Neue"/>
                <a:ea typeface="Helvetica Neue"/>
                <a:cs typeface="Helvetica Neue"/>
                <a:sym typeface="Helvetica Neue"/>
              </a:rPr>
              <a:t>)</a:t>
            </a: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886" name="Shape 886"/>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887" name="Shape 887"/>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7c. Funciones SQL</a:t>
            </a: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1" name="Shape 891"/>
        <p:cNvGrpSpPr/>
        <p:nvPr/>
      </p:nvGrpSpPr>
      <p:grpSpPr>
        <a:xfrm>
          <a:off x="0" y="0"/>
          <a:ext cx="0" cy="0"/>
          <a:chOff x="0" y="0"/>
          <a:chExt cx="0" cy="0"/>
        </a:xfrm>
      </p:grpSpPr>
      <p:sp>
        <p:nvSpPr>
          <p:cNvPr id="892" name="Shape 892"/>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DAY, DAYNAME, LAST_DAY</a:t>
            </a:r>
          </a:p>
        </p:txBody>
      </p:sp>
      <p:sp>
        <p:nvSpPr>
          <p:cNvPr id="893" name="Shape 893"/>
          <p:cNvSpPr txBox="1"/>
          <p:nvPr/>
        </p:nvSpPr>
        <p:spPr>
          <a:xfrm>
            <a:off x="442600" y="123340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DAY</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DAY</a:t>
            </a:r>
            <a:r>
              <a:rPr lang="es" sz="1100">
                <a:solidFill>
                  <a:schemeClr val="dk1"/>
                </a:solidFill>
                <a:latin typeface="Helvetica Neue"/>
                <a:ea typeface="Helvetica Neue"/>
                <a:cs typeface="Helvetica Neue"/>
                <a:sym typeface="Helvetica Neue"/>
              </a:rPr>
              <a:t>(fecha)</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DAYNAME</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DAYNAME</a:t>
            </a:r>
            <a:r>
              <a:rPr lang="es" sz="1100">
                <a:solidFill>
                  <a:schemeClr val="dk1"/>
                </a:solidFill>
                <a:latin typeface="Helvetica Neue"/>
                <a:ea typeface="Helvetica Neue"/>
                <a:cs typeface="Helvetica Neue"/>
                <a:sym typeface="Helvetica Neue"/>
              </a:rPr>
              <a:t>(fecha)</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LAST_DAY</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LAST_DAY</a:t>
            </a:r>
            <a:r>
              <a:rPr lang="es" sz="1100">
                <a:solidFill>
                  <a:schemeClr val="dk1"/>
                </a:solidFill>
                <a:latin typeface="Helvetica Neue"/>
                <a:ea typeface="Helvetica Neue"/>
                <a:cs typeface="Helvetica Neue"/>
                <a:sym typeface="Helvetica Neue"/>
              </a:rPr>
              <a:t>(fecha)</a:t>
            </a: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894" name="Shape 894"/>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895" name="Shape 895"/>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7c. Funciones SQL</a:t>
            </a: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9" name="Shape 899"/>
        <p:cNvGrpSpPr/>
        <p:nvPr/>
      </p:nvGrpSpPr>
      <p:grpSpPr>
        <a:xfrm>
          <a:off x="0" y="0"/>
          <a:ext cx="0" cy="0"/>
          <a:chOff x="0" y="0"/>
          <a:chExt cx="0" cy="0"/>
        </a:xfrm>
      </p:grpSpPr>
      <p:sp>
        <p:nvSpPr>
          <p:cNvPr id="900" name="Shape 900"/>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DAYOFWEEK, DAYOFMONTH, DAYOFYEAR</a:t>
            </a:r>
          </a:p>
        </p:txBody>
      </p:sp>
      <p:sp>
        <p:nvSpPr>
          <p:cNvPr id="901" name="Shape 901"/>
          <p:cNvSpPr txBox="1"/>
          <p:nvPr/>
        </p:nvSpPr>
        <p:spPr>
          <a:xfrm>
            <a:off x="442600" y="123340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DAYOFWEEK</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DAYOFWEEK</a:t>
            </a:r>
            <a:r>
              <a:rPr lang="es" sz="1100">
                <a:solidFill>
                  <a:schemeClr val="dk1"/>
                </a:solidFill>
                <a:latin typeface="Helvetica Neue"/>
                <a:ea typeface="Helvetica Neue"/>
                <a:cs typeface="Helvetica Neue"/>
                <a:sym typeface="Helvetica Neue"/>
              </a:rPr>
              <a:t>(fecha)</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DAYOFMONTH</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DAYOFMONTH</a:t>
            </a:r>
            <a:r>
              <a:rPr lang="es" sz="1100">
                <a:solidFill>
                  <a:schemeClr val="dk1"/>
                </a:solidFill>
                <a:latin typeface="Helvetica Neue"/>
                <a:ea typeface="Helvetica Neue"/>
                <a:cs typeface="Helvetica Neue"/>
                <a:sym typeface="Helvetica Neue"/>
              </a:rPr>
              <a:t>(fecha)</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DAYOFYEAR</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DAYOFYEAR</a:t>
            </a:r>
            <a:r>
              <a:rPr lang="es" sz="1100">
                <a:solidFill>
                  <a:schemeClr val="dk1"/>
                </a:solidFill>
                <a:latin typeface="Helvetica Neue"/>
                <a:ea typeface="Helvetica Neue"/>
                <a:cs typeface="Helvetica Neue"/>
                <a:sym typeface="Helvetica Neue"/>
              </a:rPr>
              <a:t>(fecha)</a:t>
            </a: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902" name="Shape 902"/>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903" name="Shape 903"/>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7c. Funciones SQL</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sp>
        <p:nvSpPr>
          <p:cNvPr id="148" name="Shape 148"/>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Índice (VIII)</a:t>
            </a:r>
          </a:p>
        </p:txBody>
      </p:sp>
      <p:sp>
        <p:nvSpPr>
          <p:cNvPr id="149" name="Shape 149"/>
          <p:cNvSpPr txBox="1"/>
          <p:nvPr>
            <p:ph idx="1" type="body"/>
          </p:nvPr>
        </p:nvSpPr>
        <p:spPr>
          <a:xfrm>
            <a:off x="578650" y="865654"/>
            <a:ext cx="7836600" cy="3412200"/>
          </a:xfrm>
          <a:prstGeom prst="rect">
            <a:avLst/>
          </a:prstGeom>
        </p:spPr>
        <p:txBody>
          <a:bodyPr anchorCtr="0" anchor="t" bIns="51425" lIns="51425" rIns="51425" wrap="square" tIns="51425">
            <a:noAutofit/>
          </a:bodyPr>
          <a:lstStyle/>
          <a:p>
            <a:pPr indent="-355600" lvl="0" marL="457200" rtl="0">
              <a:spcBef>
                <a:spcPts val="0"/>
              </a:spcBef>
              <a:spcAft>
                <a:spcPts val="0"/>
              </a:spcAft>
              <a:buSzPct val="100000"/>
              <a:buChar char="➢"/>
            </a:pPr>
            <a:r>
              <a:rPr lang="es"/>
              <a:t>Bucles y condicionales</a:t>
            </a:r>
          </a:p>
          <a:p>
            <a:pPr indent="-298450" lvl="1" marL="914400" rtl="0">
              <a:spcBef>
                <a:spcPts val="0"/>
              </a:spcBef>
              <a:spcAft>
                <a:spcPts val="0"/>
              </a:spcAft>
              <a:buSzPct val="100000"/>
            </a:pPr>
            <a:r>
              <a:rPr lang="es" sz="1100"/>
              <a:t>IF</a:t>
            </a:r>
          </a:p>
          <a:p>
            <a:pPr indent="-298450" lvl="1" marL="914400" rtl="0">
              <a:spcBef>
                <a:spcPts val="0"/>
              </a:spcBef>
              <a:spcAft>
                <a:spcPts val="0"/>
              </a:spcAft>
              <a:buSzPct val="100000"/>
            </a:pPr>
            <a:r>
              <a:rPr lang="es" sz="1100"/>
              <a:t>WHILE</a:t>
            </a:r>
          </a:p>
          <a:p>
            <a:pPr indent="-298450" lvl="1" marL="914400" rtl="0">
              <a:spcBef>
                <a:spcPts val="0"/>
              </a:spcBef>
              <a:spcAft>
                <a:spcPts val="0"/>
              </a:spcAft>
              <a:buSzPct val="100000"/>
            </a:pPr>
            <a:r>
              <a:rPr lang="es" sz="1100"/>
              <a:t>LOOP, ITERATE, LEAVE</a:t>
            </a:r>
          </a:p>
          <a:p>
            <a:pPr indent="-298450" lvl="1" marL="914400" rtl="0">
              <a:spcBef>
                <a:spcPts val="0"/>
              </a:spcBef>
              <a:buSzPct val="100000"/>
            </a:pPr>
            <a:r>
              <a:rPr lang="es" sz="1100"/>
              <a:t>REPEAT</a:t>
            </a:r>
          </a:p>
          <a:p>
            <a:pPr indent="0" lvl="0" marL="457200" rtl="0">
              <a:spcBef>
                <a:spcPts val="0"/>
              </a:spcBef>
              <a:buNone/>
            </a:pPr>
            <a:r>
              <a:t/>
            </a:r>
            <a:endParaRPr sz="1100"/>
          </a:p>
          <a:p>
            <a:pPr indent="-355600" lvl="0" marL="457200" rtl="0">
              <a:spcBef>
                <a:spcPts val="0"/>
              </a:spcBef>
              <a:spcAft>
                <a:spcPts val="0"/>
              </a:spcAft>
              <a:buSzPct val="100000"/>
              <a:buChar char="➢"/>
            </a:pPr>
            <a:r>
              <a:rPr lang="es"/>
              <a:t>Triggers</a:t>
            </a:r>
          </a:p>
          <a:p>
            <a:pPr indent="-298450" lvl="1" marL="914400" rtl="0">
              <a:spcBef>
                <a:spcPts val="0"/>
              </a:spcBef>
              <a:spcAft>
                <a:spcPts val="0"/>
              </a:spcAft>
              <a:buSzPct val="100000"/>
            </a:pPr>
            <a:r>
              <a:rPr lang="es" sz="1100"/>
              <a:t>BEFORE INSERT TRIGGER</a:t>
            </a:r>
          </a:p>
          <a:p>
            <a:pPr indent="-298450" lvl="1" marL="914400" rtl="0">
              <a:spcBef>
                <a:spcPts val="0"/>
              </a:spcBef>
              <a:spcAft>
                <a:spcPts val="0"/>
              </a:spcAft>
              <a:buSzPct val="100000"/>
            </a:pPr>
            <a:r>
              <a:rPr lang="es" sz="1100"/>
              <a:t>AFTER INSERT TRIGGER</a:t>
            </a:r>
          </a:p>
          <a:p>
            <a:pPr indent="-298450" lvl="1" marL="914400" rtl="0">
              <a:spcBef>
                <a:spcPts val="0"/>
              </a:spcBef>
              <a:spcAft>
                <a:spcPts val="0"/>
              </a:spcAft>
              <a:buSzPct val="100000"/>
            </a:pPr>
            <a:r>
              <a:rPr lang="es" sz="1100"/>
              <a:t>BEFORE UPDATE TRIGGER</a:t>
            </a:r>
          </a:p>
          <a:p>
            <a:pPr indent="-298450" lvl="1" marL="914400" rtl="0">
              <a:spcBef>
                <a:spcPts val="0"/>
              </a:spcBef>
              <a:spcAft>
                <a:spcPts val="0"/>
              </a:spcAft>
              <a:buSzPct val="100000"/>
            </a:pPr>
            <a:r>
              <a:rPr lang="es" sz="1100"/>
              <a:t>AFTER UPDATE TRIGGER</a:t>
            </a:r>
          </a:p>
          <a:p>
            <a:pPr indent="-298450" lvl="1" marL="914400" rtl="0">
              <a:spcBef>
                <a:spcPts val="0"/>
              </a:spcBef>
              <a:spcAft>
                <a:spcPts val="0"/>
              </a:spcAft>
              <a:buSzPct val="100000"/>
            </a:pPr>
            <a:r>
              <a:rPr lang="es" sz="1100"/>
              <a:t>BEFORE DELETE TRIGGER</a:t>
            </a:r>
          </a:p>
          <a:p>
            <a:pPr indent="-298450" lvl="1" marL="914400" rtl="0">
              <a:spcBef>
                <a:spcPts val="0"/>
              </a:spcBef>
              <a:buSzPct val="100000"/>
            </a:pPr>
            <a:r>
              <a:rPr lang="es" sz="1100"/>
              <a:t>AFTER DELETE TRIGGER</a:t>
            </a:r>
          </a:p>
        </p:txBody>
      </p:sp>
      <p:sp>
        <p:nvSpPr>
          <p:cNvPr id="150" name="Shape 150"/>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7" name="Shape 907"/>
        <p:cNvGrpSpPr/>
        <p:nvPr/>
      </p:nvGrpSpPr>
      <p:grpSpPr>
        <a:xfrm>
          <a:off x="0" y="0"/>
          <a:ext cx="0" cy="0"/>
          <a:chOff x="0" y="0"/>
          <a:chExt cx="0" cy="0"/>
        </a:xfrm>
      </p:grpSpPr>
      <p:sp>
        <p:nvSpPr>
          <p:cNvPr id="908" name="Shape 908"/>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WEEK, WEEKDAY, WEEKOFYEAR</a:t>
            </a:r>
          </a:p>
        </p:txBody>
      </p:sp>
      <p:sp>
        <p:nvSpPr>
          <p:cNvPr id="909" name="Shape 909"/>
          <p:cNvSpPr txBox="1"/>
          <p:nvPr/>
        </p:nvSpPr>
        <p:spPr>
          <a:xfrm>
            <a:off x="442600" y="123340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WEEK</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WEEK</a:t>
            </a:r>
            <a:r>
              <a:rPr lang="es" sz="1100">
                <a:solidFill>
                  <a:schemeClr val="dk1"/>
                </a:solidFill>
                <a:latin typeface="Helvetica Neue"/>
                <a:ea typeface="Helvetica Neue"/>
                <a:cs typeface="Helvetica Neue"/>
                <a:sym typeface="Helvetica Neue"/>
              </a:rPr>
              <a:t>(fecha, [modo])</a:t>
            </a: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a:spcBef>
                <a:spcPts val="0"/>
              </a:spcBef>
              <a:buNone/>
            </a:pPr>
            <a:r>
              <a:t/>
            </a:r>
            <a:endParaRPr sz="1100">
              <a:solidFill>
                <a:schemeClr val="dk1"/>
              </a:solidFill>
              <a:latin typeface="Helvetica Neue"/>
              <a:ea typeface="Helvetica Neue"/>
              <a:cs typeface="Helvetica Neue"/>
              <a:sym typeface="Helvetica Neue"/>
            </a:endParaRPr>
          </a:p>
          <a:p>
            <a:pPr lv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WEEKDAY</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WEEKDAY</a:t>
            </a:r>
            <a:r>
              <a:rPr lang="es" sz="1100">
                <a:solidFill>
                  <a:schemeClr val="dk1"/>
                </a:solidFill>
                <a:latin typeface="Helvetica Neue"/>
                <a:ea typeface="Helvetica Neue"/>
                <a:cs typeface="Helvetica Neue"/>
                <a:sym typeface="Helvetica Neue"/>
              </a:rPr>
              <a:t>(fecha)</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WEEKOFYEAR</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WEEKOFYEAR</a:t>
            </a:r>
            <a:r>
              <a:rPr lang="es" sz="1100">
                <a:solidFill>
                  <a:schemeClr val="dk1"/>
                </a:solidFill>
                <a:latin typeface="Helvetica Neue"/>
                <a:ea typeface="Helvetica Neue"/>
                <a:cs typeface="Helvetica Neue"/>
                <a:sym typeface="Helvetica Neue"/>
              </a:rPr>
              <a:t>(fecha)</a:t>
            </a: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910" name="Shape 910"/>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911" name="Shape 911"/>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7c. Funciones SQL</a:t>
            </a:r>
          </a:p>
        </p:txBody>
      </p:sp>
      <p:pic>
        <p:nvPicPr>
          <p:cNvPr id="912" name="Shape 912"/>
          <p:cNvPicPr preferRelativeResize="0"/>
          <p:nvPr/>
        </p:nvPicPr>
        <p:blipFill>
          <a:blip r:embed="rId3">
            <a:alphaModFix/>
          </a:blip>
          <a:stretch>
            <a:fillRect/>
          </a:stretch>
        </p:blipFill>
        <p:spPr>
          <a:xfrm>
            <a:off x="632850" y="1519000"/>
            <a:ext cx="7949800" cy="713957"/>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6" name="Shape 916"/>
        <p:cNvGrpSpPr/>
        <p:nvPr/>
      </p:nvGrpSpPr>
      <p:grpSpPr>
        <a:xfrm>
          <a:off x="0" y="0"/>
          <a:ext cx="0" cy="0"/>
          <a:chOff x="0" y="0"/>
          <a:chExt cx="0" cy="0"/>
        </a:xfrm>
      </p:grpSpPr>
      <p:sp>
        <p:nvSpPr>
          <p:cNvPr id="917" name="Shape 917"/>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MONTH, MONTHNAME, QUARTER</a:t>
            </a:r>
          </a:p>
        </p:txBody>
      </p:sp>
      <p:sp>
        <p:nvSpPr>
          <p:cNvPr id="918" name="Shape 918"/>
          <p:cNvSpPr txBox="1"/>
          <p:nvPr/>
        </p:nvSpPr>
        <p:spPr>
          <a:xfrm>
            <a:off x="442600" y="123340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MONTH</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MONTH</a:t>
            </a:r>
            <a:r>
              <a:rPr lang="es" sz="1100">
                <a:solidFill>
                  <a:schemeClr val="dk1"/>
                </a:solidFill>
                <a:latin typeface="Helvetica Neue"/>
                <a:ea typeface="Helvetica Neue"/>
                <a:cs typeface="Helvetica Neue"/>
                <a:sym typeface="Helvetica Neue"/>
              </a:rPr>
              <a:t>(fecha)</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MONTHNAME</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MONTHNAME</a:t>
            </a:r>
            <a:r>
              <a:rPr lang="es" sz="1100">
                <a:solidFill>
                  <a:schemeClr val="dk1"/>
                </a:solidFill>
                <a:latin typeface="Helvetica Neue"/>
                <a:ea typeface="Helvetica Neue"/>
                <a:cs typeface="Helvetica Neue"/>
                <a:sym typeface="Helvetica Neue"/>
              </a:rPr>
              <a:t>(fecha)</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QUARTER</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QUARTER</a:t>
            </a:r>
            <a:r>
              <a:rPr lang="es" sz="1100">
                <a:solidFill>
                  <a:schemeClr val="dk1"/>
                </a:solidFill>
                <a:latin typeface="Helvetica Neue"/>
                <a:ea typeface="Helvetica Neue"/>
                <a:cs typeface="Helvetica Neue"/>
                <a:sym typeface="Helvetica Neue"/>
              </a:rPr>
              <a:t>(fecha)</a:t>
            </a: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919" name="Shape 919"/>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920" name="Shape 920"/>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7c. Funciones SQL</a:t>
            </a: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4" name="Shape 924"/>
        <p:cNvGrpSpPr/>
        <p:nvPr/>
      </p:nvGrpSpPr>
      <p:grpSpPr>
        <a:xfrm>
          <a:off x="0" y="0"/>
          <a:ext cx="0" cy="0"/>
          <a:chOff x="0" y="0"/>
          <a:chExt cx="0" cy="0"/>
        </a:xfrm>
      </p:grpSpPr>
      <p:sp>
        <p:nvSpPr>
          <p:cNvPr id="925" name="Shape 925"/>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YEAR, YEARWEEK</a:t>
            </a:r>
          </a:p>
        </p:txBody>
      </p:sp>
      <p:sp>
        <p:nvSpPr>
          <p:cNvPr id="926" name="Shape 926"/>
          <p:cNvSpPr txBox="1"/>
          <p:nvPr/>
        </p:nvSpPr>
        <p:spPr>
          <a:xfrm>
            <a:off x="442600" y="123340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YEAR</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YEAR</a:t>
            </a:r>
            <a:r>
              <a:rPr lang="es" sz="1100">
                <a:solidFill>
                  <a:schemeClr val="dk1"/>
                </a:solidFill>
                <a:latin typeface="Helvetica Neue"/>
                <a:ea typeface="Helvetica Neue"/>
                <a:cs typeface="Helvetica Neue"/>
                <a:sym typeface="Helvetica Neue"/>
              </a:rPr>
              <a:t>(fecha)</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YEARWEEK</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YEARWEEK</a:t>
            </a:r>
            <a:r>
              <a:rPr lang="es" sz="1100">
                <a:solidFill>
                  <a:schemeClr val="dk1"/>
                </a:solidFill>
                <a:latin typeface="Helvetica Neue"/>
                <a:ea typeface="Helvetica Neue"/>
                <a:cs typeface="Helvetica Neue"/>
                <a:sym typeface="Helvetica Neue"/>
              </a:rPr>
              <a:t>(fecha, [modo])</a:t>
            </a: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927" name="Shape 927"/>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928" name="Shape 928"/>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7c. Funciones SQL</a:t>
            </a:r>
          </a:p>
        </p:txBody>
      </p:sp>
      <p:pic>
        <p:nvPicPr>
          <p:cNvPr id="929" name="Shape 929"/>
          <p:cNvPicPr preferRelativeResize="0"/>
          <p:nvPr/>
        </p:nvPicPr>
        <p:blipFill>
          <a:blip r:embed="rId3">
            <a:alphaModFix/>
          </a:blip>
          <a:stretch>
            <a:fillRect/>
          </a:stretch>
        </p:blipFill>
        <p:spPr>
          <a:xfrm>
            <a:off x="605750" y="2953225"/>
            <a:ext cx="7949800" cy="713957"/>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3" name="Shape 933"/>
        <p:cNvGrpSpPr/>
        <p:nvPr/>
      </p:nvGrpSpPr>
      <p:grpSpPr>
        <a:xfrm>
          <a:off x="0" y="0"/>
          <a:ext cx="0" cy="0"/>
          <a:chOff x="0" y="0"/>
          <a:chExt cx="0" cy="0"/>
        </a:xfrm>
      </p:grpSpPr>
      <p:sp>
        <p:nvSpPr>
          <p:cNvPr id="934" name="Shape 934"/>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EXTRACT</a:t>
            </a:r>
          </a:p>
        </p:txBody>
      </p:sp>
      <p:sp>
        <p:nvSpPr>
          <p:cNvPr id="935" name="Shape 935"/>
          <p:cNvSpPr txBox="1"/>
          <p:nvPr/>
        </p:nvSpPr>
        <p:spPr>
          <a:xfrm>
            <a:off x="718838" y="1201075"/>
            <a:ext cx="8276100" cy="8832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EXTRACT</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EXTRACT</a:t>
            </a:r>
            <a:r>
              <a:rPr lang="es" sz="1100">
                <a:solidFill>
                  <a:schemeClr val="dk1"/>
                </a:solidFill>
                <a:latin typeface="Helvetica Neue"/>
                <a:ea typeface="Helvetica Neue"/>
                <a:cs typeface="Helvetica Neue"/>
                <a:sym typeface="Helvetica Neue"/>
              </a:rPr>
              <a:t>(unidad </a:t>
            </a:r>
            <a:r>
              <a:rPr b="1" lang="es" sz="1100">
                <a:solidFill>
                  <a:srgbClr val="D35400"/>
                </a:solidFill>
                <a:latin typeface="Helvetica Neue"/>
                <a:ea typeface="Helvetica Neue"/>
                <a:cs typeface="Helvetica Neue"/>
                <a:sym typeface="Helvetica Neue"/>
              </a:rPr>
              <a:t>FROM</a:t>
            </a:r>
            <a:r>
              <a:rPr lang="es" sz="1100">
                <a:solidFill>
                  <a:schemeClr val="dk1"/>
                </a:solidFill>
                <a:latin typeface="Helvetica Neue"/>
                <a:ea typeface="Helvetica Neue"/>
                <a:cs typeface="Helvetica Neue"/>
                <a:sym typeface="Helvetica Neue"/>
              </a:rPr>
              <a:t> fecha)</a:t>
            </a: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936" name="Shape 936"/>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937" name="Shape 937"/>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7c. Funciones SQL</a:t>
            </a:r>
          </a:p>
        </p:txBody>
      </p:sp>
      <p:pic>
        <p:nvPicPr>
          <p:cNvPr id="938" name="Shape 938"/>
          <p:cNvPicPr preferRelativeResize="0"/>
          <p:nvPr/>
        </p:nvPicPr>
        <p:blipFill>
          <a:blip r:embed="rId3">
            <a:alphaModFix/>
          </a:blip>
          <a:stretch>
            <a:fillRect/>
          </a:stretch>
        </p:blipFill>
        <p:spPr>
          <a:xfrm>
            <a:off x="1445350" y="1904600"/>
            <a:ext cx="6166032" cy="2070025"/>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2" name="Shape 942"/>
        <p:cNvGrpSpPr/>
        <p:nvPr/>
      </p:nvGrpSpPr>
      <p:grpSpPr>
        <a:xfrm>
          <a:off x="0" y="0"/>
          <a:ext cx="0" cy="0"/>
          <a:chOff x="0" y="0"/>
          <a:chExt cx="0" cy="0"/>
        </a:xfrm>
      </p:grpSpPr>
      <p:sp>
        <p:nvSpPr>
          <p:cNvPr id="943" name="Shape 943"/>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ADDDATE, DATE_ADD</a:t>
            </a:r>
          </a:p>
        </p:txBody>
      </p:sp>
      <p:sp>
        <p:nvSpPr>
          <p:cNvPr id="944" name="Shape 944"/>
          <p:cNvSpPr txBox="1"/>
          <p:nvPr/>
        </p:nvSpPr>
        <p:spPr>
          <a:xfrm>
            <a:off x="429150" y="795375"/>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ADDDATE</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ADDDATE</a:t>
            </a:r>
            <a:r>
              <a:rPr lang="es" sz="1100">
                <a:solidFill>
                  <a:schemeClr val="dk1"/>
                </a:solidFill>
                <a:latin typeface="Helvetica Neue"/>
                <a:ea typeface="Helvetica Neue"/>
                <a:cs typeface="Helvetica Neue"/>
                <a:sym typeface="Helvetica Neue"/>
              </a:rPr>
              <a:t>(fecha, </a:t>
            </a:r>
            <a:r>
              <a:rPr b="1" lang="es" sz="1100">
                <a:solidFill>
                  <a:srgbClr val="D35400"/>
                </a:solidFill>
                <a:latin typeface="Helvetica Neue"/>
                <a:ea typeface="Helvetica Neue"/>
                <a:cs typeface="Helvetica Neue"/>
                <a:sym typeface="Helvetica Neue"/>
              </a:rPr>
              <a:t>INTERVAL</a:t>
            </a:r>
            <a:r>
              <a:rPr lang="es" sz="1100">
                <a:solidFill>
                  <a:schemeClr val="dk1"/>
                </a:solidFill>
                <a:latin typeface="Helvetica Neue"/>
                <a:ea typeface="Helvetica Neue"/>
                <a:cs typeface="Helvetica Neue"/>
                <a:sym typeface="Helvetica Neue"/>
              </a:rPr>
              <a:t> valor unidad)</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ADDDATE</a:t>
            </a:r>
            <a:r>
              <a:rPr lang="es" sz="1100">
                <a:solidFill>
                  <a:schemeClr val="dk1"/>
                </a:solidFill>
                <a:latin typeface="Helvetica Neue"/>
                <a:ea typeface="Helvetica Neue"/>
                <a:cs typeface="Helvetica Neue"/>
                <a:sym typeface="Helvetica Neue"/>
              </a:rPr>
              <a:t>(fecha, dias)</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DATE_ADD</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DATE_ADD</a:t>
            </a:r>
            <a:r>
              <a:rPr lang="es" sz="1100">
                <a:solidFill>
                  <a:schemeClr val="dk1"/>
                </a:solidFill>
                <a:latin typeface="Helvetica Neue"/>
                <a:ea typeface="Helvetica Neue"/>
                <a:cs typeface="Helvetica Neue"/>
                <a:sym typeface="Helvetica Neue"/>
              </a:rPr>
              <a:t>(fecha, </a:t>
            </a:r>
            <a:r>
              <a:rPr b="1" lang="es" sz="1100">
                <a:solidFill>
                  <a:srgbClr val="D35400"/>
                </a:solidFill>
                <a:latin typeface="Helvetica Neue"/>
                <a:ea typeface="Helvetica Neue"/>
                <a:cs typeface="Helvetica Neue"/>
                <a:sym typeface="Helvetica Neue"/>
              </a:rPr>
              <a:t>INTERVAL</a:t>
            </a:r>
            <a:r>
              <a:rPr lang="es" sz="1100">
                <a:solidFill>
                  <a:schemeClr val="dk1"/>
                </a:solidFill>
                <a:latin typeface="Helvetica Neue"/>
                <a:ea typeface="Helvetica Neue"/>
                <a:cs typeface="Helvetica Neue"/>
                <a:sym typeface="Helvetica Neue"/>
              </a:rPr>
              <a:t> valor unidad)</a:t>
            </a: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945" name="Shape 945"/>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946" name="Shape 946"/>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7c. Funciones SQL</a:t>
            </a:r>
          </a:p>
        </p:txBody>
      </p:sp>
      <p:pic>
        <p:nvPicPr>
          <p:cNvPr id="947" name="Shape 947"/>
          <p:cNvPicPr preferRelativeResize="0"/>
          <p:nvPr/>
        </p:nvPicPr>
        <p:blipFill>
          <a:blip r:embed="rId3">
            <a:alphaModFix/>
          </a:blip>
          <a:stretch>
            <a:fillRect/>
          </a:stretch>
        </p:blipFill>
        <p:spPr>
          <a:xfrm>
            <a:off x="1353500" y="2321450"/>
            <a:ext cx="6166032" cy="2070025"/>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1" name="Shape 951"/>
        <p:cNvGrpSpPr/>
        <p:nvPr/>
      </p:nvGrpSpPr>
      <p:grpSpPr>
        <a:xfrm>
          <a:off x="0" y="0"/>
          <a:ext cx="0" cy="0"/>
          <a:chOff x="0" y="0"/>
          <a:chExt cx="0" cy="0"/>
        </a:xfrm>
      </p:grpSpPr>
      <p:sp>
        <p:nvSpPr>
          <p:cNvPr id="952" name="Shape 952"/>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SUB</a:t>
            </a:r>
            <a:r>
              <a:rPr lang="es"/>
              <a:t>DATE, DATE_SUB</a:t>
            </a:r>
          </a:p>
        </p:txBody>
      </p:sp>
      <p:sp>
        <p:nvSpPr>
          <p:cNvPr id="953" name="Shape 953"/>
          <p:cNvSpPr txBox="1"/>
          <p:nvPr/>
        </p:nvSpPr>
        <p:spPr>
          <a:xfrm>
            <a:off x="429150" y="795375"/>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SUBDATE</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SUBDATE</a:t>
            </a:r>
            <a:r>
              <a:rPr lang="es" sz="1100">
                <a:solidFill>
                  <a:schemeClr val="dk1"/>
                </a:solidFill>
                <a:latin typeface="Helvetica Neue"/>
                <a:ea typeface="Helvetica Neue"/>
                <a:cs typeface="Helvetica Neue"/>
                <a:sym typeface="Helvetica Neue"/>
              </a:rPr>
              <a:t>(fecha, </a:t>
            </a:r>
            <a:r>
              <a:rPr b="1" lang="es" sz="1100">
                <a:solidFill>
                  <a:srgbClr val="D35400"/>
                </a:solidFill>
                <a:latin typeface="Helvetica Neue"/>
                <a:ea typeface="Helvetica Neue"/>
                <a:cs typeface="Helvetica Neue"/>
                <a:sym typeface="Helvetica Neue"/>
              </a:rPr>
              <a:t>INTERVAL</a:t>
            </a:r>
            <a:r>
              <a:rPr lang="es" sz="1100">
                <a:solidFill>
                  <a:schemeClr val="dk1"/>
                </a:solidFill>
                <a:latin typeface="Helvetica Neue"/>
                <a:ea typeface="Helvetica Neue"/>
                <a:cs typeface="Helvetica Neue"/>
                <a:sym typeface="Helvetica Neue"/>
              </a:rPr>
              <a:t> valor unidad)</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SUBDATE</a:t>
            </a:r>
            <a:r>
              <a:rPr lang="es" sz="1100">
                <a:solidFill>
                  <a:schemeClr val="dk1"/>
                </a:solidFill>
                <a:latin typeface="Helvetica Neue"/>
                <a:ea typeface="Helvetica Neue"/>
                <a:cs typeface="Helvetica Neue"/>
                <a:sym typeface="Helvetica Neue"/>
              </a:rPr>
              <a:t>(fecha, dias)</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DATE_SUB</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DATE_SUB</a:t>
            </a:r>
            <a:r>
              <a:rPr lang="es" sz="1100">
                <a:solidFill>
                  <a:schemeClr val="dk1"/>
                </a:solidFill>
                <a:latin typeface="Helvetica Neue"/>
                <a:ea typeface="Helvetica Neue"/>
                <a:cs typeface="Helvetica Neue"/>
                <a:sym typeface="Helvetica Neue"/>
              </a:rPr>
              <a:t>(fecha, </a:t>
            </a:r>
            <a:r>
              <a:rPr b="1" lang="es" sz="1100">
                <a:solidFill>
                  <a:srgbClr val="D35400"/>
                </a:solidFill>
                <a:latin typeface="Helvetica Neue"/>
                <a:ea typeface="Helvetica Neue"/>
                <a:cs typeface="Helvetica Neue"/>
                <a:sym typeface="Helvetica Neue"/>
              </a:rPr>
              <a:t>INTERVAL</a:t>
            </a:r>
            <a:r>
              <a:rPr lang="es" sz="1100">
                <a:solidFill>
                  <a:schemeClr val="dk1"/>
                </a:solidFill>
                <a:latin typeface="Helvetica Neue"/>
                <a:ea typeface="Helvetica Neue"/>
                <a:cs typeface="Helvetica Neue"/>
                <a:sym typeface="Helvetica Neue"/>
              </a:rPr>
              <a:t> valor unidad)</a:t>
            </a: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954" name="Shape 954"/>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955" name="Shape 955"/>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7c. Funciones SQL</a:t>
            </a:r>
          </a:p>
        </p:txBody>
      </p:sp>
      <p:pic>
        <p:nvPicPr>
          <p:cNvPr id="956" name="Shape 956"/>
          <p:cNvPicPr preferRelativeResize="0"/>
          <p:nvPr/>
        </p:nvPicPr>
        <p:blipFill>
          <a:blip r:embed="rId3">
            <a:alphaModFix/>
          </a:blip>
          <a:stretch>
            <a:fillRect/>
          </a:stretch>
        </p:blipFill>
        <p:spPr>
          <a:xfrm>
            <a:off x="1353500" y="2321450"/>
            <a:ext cx="6166032" cy="2070025"/>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0" name="Shape 960"/>
        <p:cNvGrpSpPr/>
        <p:nvPr/>
      </p:nvGrpSpPr>
      <p:grpSpPr>
        <a:xfrm>
          <a:off x="0" y="0"/>
          <a:ext cx="0" cy="0"/>
          <a:chOff x="0" y="0"/>
          <a:chExt cx="0" cy="0"/>
        </a:xfrm>
      </p:grpSpPr>
      <p:sp>
        <p:nvSpPr>
          <p:cNvPr id="961" name="Shape 961"/>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ADDTIME, SUBTIME, PERIOD_ADD</a:t>
            </a:r>
          </a:p>
        </p:txBody>
      </p:sp>
      <p:sp>
        <p:nvSpPr>
          <p:cNvPr id="962" name="Shape 962"/>
          <p:cNvSpPr txBox="1"/>
          <p:nvPr/>
        </p:nvSpPr>
        <p:spPr>
          <a:xfrm>
            <a:off x="442600" y="123340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ADDTIME</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ADDTIME</a:t>
            </a:r>
            <a:r>
              <a:rPr lang="es" sz="1100">
                <a:solidFill>
                  <a:schemeClr val="dk1"/>
                </a:solidFill>
                <a:latin typeface="Helvetica Neue"/>
                <a:ea typeface="Helvetica Neue"/>
                <a:cs typeface="Helvetica Neue"/>
                <a:sym typeface="Helvetica Neue"/>
              </a:rPr>
              <a:t>(fecha, tiempo)</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SUBTIME</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SUBTIME</a:t>
            </a:r>
            <a:r>
              <a:rPr lang="es" sz="1100">
                <a:solidFill>
                  <a:schemeClr val="dk1"/>
                </a:solidFill>
                <a:latin typeface="Helvetica Neue"/>
                <a:ea typeface="Helvetica Neue"/>
                <a:cs typeface="Helvetica Neue"/>
                <a:sym typeface="Helvetica Neue"/>
              </a:rPr>
              <a:t>(fecha, tiempo)</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PERIOD_ADD</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PERIOD_ADD</a:t>
            </a:r>
            <a:r>
              <a:rPr lang="es" sz="1100">
                <a:solidFill>
                  <a:schemeClr val="dk1"/>
                </a:solidFill>
                <a:latin typeface="Helvetica Neue"/>
                <a:ea typeface="Helvetica Neue"/>
                <a:cs typeface="Helvetica Neue"/>
                <a:sym typeface="Helvetica Neue"/>
              </a:rPr>
              <a:t>(periodo, numero)</a:t>
            </a: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963" name="Shape 963"/>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964" name="Shape 964"/>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7c. Funciones SQL</a:t>
            </a: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8" name="Shape 968"/>
        <p:cNvGrpSpPr/>
        <p:nvPr/>
      </p:nvGrpSpPr>
      <p:grpSpPr>
        <a:xfrm>
          <a:off x="0" y="0"/>
          <a:ext cx="0" cy="0"/>
          <a:chOff x="0" y="0"/>
          <a:chExt cx="0" cy="0"/>
        </a:xfrm>
      </p:grpSpPr>
      <p:sp>
        <p:nvSpPr>
          <p:cNvPr id="969" name="Shape 969"/>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MAKEDATE, MAKETIME</a:t>
            </a:r>
          </a:p>
        </p:txBody>
      </p:sp>
      <p:sp>
        <p:nvSpPr>
          <p:cNvPr id="970" name="Shape 970"/>
          <p:cNvSpPr txBox="1"/>
          <p:nvPr/>
        </p:nvSpPr>
        <p:spPr>
          <a:xfrm>
            <a:off x="442600" y="123340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MAKEDATE</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MAKEDATE</a:t>
            </a:r>
            <a:r>
              <a:rPr lang="es" sz="1100">
                <a:solidFill>
                  <a:schemeClr val="dk1"/>
                </a:solidFill>
                <a:latin typeface="Helvetica Neue"/>
                <a:ea typeface="Helvetica Neue"/>
                <a:cs typeface="Helvetica Neue"/>
                <a:sym typeface="Helvetica Neue"/>
              </a:rPr>
              <a:t>(año, dia_del_año)</a:t>
            </a:r>
          </a:p>
          <a:p>
            <a:pPr lvl="0">
              <a:spcBef>
                <a:spcPts val="0"/>
              </a:spcBef>
              <a:buNone/>
            </a:pPr>
            <a:r>
              <a:t/>
            </a:r>
            <a:endParaRPr sz="1100">
              <a:solidFill>
                <a:schemeClr val="dk1"/>
              </a:solidFill>
              <a:latin typeface="Helvetica Neue"/>
              <a:ea typeface="Helvetica Neue"/>
              <a:cs typeface="Helvetica Neue"/>
              <a:sym typeface="Helvetica Neue"/>
            </a:endParaRPr>
          </a:p>
          <a:p>
            <a:pPr lv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MAKETIME</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MAKETIME</a:t>
            </a:r>
            <a:r>
              <a:rPr lang="es" sz="1100">
                <a:solidFill>
                  <a:schemeClr val="dk1"/>
                </a:solidFill>
                <a:latin typeface="Helvetica Neue"/>
                <a:ea typeface="Helvetica Neue"/>
                <a:cs typeface="Helvetica Neue"/>
                <a:sym typeface="Helvetica Neue"/>
              </a:rPr>
              <a:t>(hora,minuto,segundo)</a:t>
            </a: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971" name="Shape 971"/>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972" name="Shape 972"/>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7c. Funciones SQL</a:t>
            </a: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6" name="Shape 976"/>
        <p:cNvGrpSpPr/>
        <p:nvPr/>
      </p:nvGrpSpPr>
      <p:grpSpPr>
        <a:xfrm>
          <a:off x="0" y="0"/>
          <a:ext cx="0" cy="0"/>
          <a:chOff x="0" y="0"/>
          <a:chExt cx="0" cy="0"/>
        </a:xfrm>
      </p:grpSpPr>
      <p:sp>
        <p:nvSpPr>
          <p:cNvPr id="977" name="Shape 977"/>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DATEDIFF, TIMEDIFF, PERIOD_DIFF</a:t>
            </a:r>
          </a:p>
        </p:txBody>
      </p:sp>
      <p:sp>
        <p:nvSpPr>
          <p:cNvPr id="978" name="Shape 978"/>
          <p:cNvSpPr txBox="1"/>
          <p:nvPr/>
        </p:nvSpPr>
        <p:spPr>
          <a:xfrm>
            <a:off x="442600" y="123340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DATEDIFF</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DATEDIFF</a:t>
            </a:r>
            <a:r>
              <a:rPr lang="es" sz="1100">
                <a:solidFill>
                  <a:schemeClr val="dk1"/>
                </a:solidFill>
                <a:latin typeface="Helvetica Neue"/>
                <a:ea typeface="Helvetica Neue"/>
                <a:cs typeface="Helvetica Neue"/>
                <a:sym typeface="Helvetica Neue"/>
              </a:rPr>
              <a:t>(fecha1, fecha2)</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TIMEDIFF</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TIMEDIFF</a:t>
            </a:r>
            <a:r>
              <a:rPr lang="es" sz="1100">
                <a:solidFill>
                  <a:schemeClr val="dk1"/>
                </a:solidFill>
                <a:latin typeface="Helvetica Neue"/>
                <a:ea typeface="Helvetica Neue"/>
                <a:cs typeface="Helvetica Neue"/>
                <a:sym typeface="Helvetica Neue"/>
              </a:rPr>
              <a:t>(tiempo1, tiempo2)</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PERIOD_DIFF</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PERIOD_DIFF</a:t>
            </a:r>
            <a:r>
              <a:rPr lang="es" sz="1100">
                <a:solidFill>
                  <a:schemeClr val="dk1"/>
                </a:solidFill>
                <a:latin typeface="Helvetica Neue"/>
                <a:ea typeface="Helvetica Neue"/>
                <a:cs typeface="Helvetica Neue"/>
                <a:sym typeface="Helvetica Neue"/>
              </a:rPr>
              <a:t>(periodo1, periodo2)</a:t>
            </a: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979" name="Shape 979"/>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980" name="Shape 980"/>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7c. Funciones SQL</a:t>
            </a: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4" name="Shape 984"/>
        <p:cNvGrpSpPr/>
        <p:nvPr/>
      </p:nvGrpSpPr>
      <p:grpSpPr>
        <a:xfrm>
          <a:off x="0" y="0"/>
          <a:ext cx="0" cy="0"/>
          <a:chOff x="0" y="0"/>
          <a:chExt cx="0" cy="0"/>
        </a:xfrm>
      </p:grpSpPr>
      <p:sp>
        <p:nvSpPr>
          <p:cNvPr id="985" name="Shape 985"/>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TO_DAYS, FROM_DAYS</a:t>
            </a:r>
          </a:p>
        </p:txBody>
      </p:sp>
      <p:sp>
        <p:nvSpPr>
          <p:cNvPr id="986" name="Shape 986"/>
          <p:cNvSpPr txBox="1"/>
          <p:nvPr/>
        </p:nvSpPr>
        <p:spPr>
          <a:xfrm>
            <a:off x="442600" y="123340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TO_DAYS</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TO_DAYS</a:t>
            </a:r>
            <a:r>
              <a:rPr lang="es" sz="1100">
                <a:solidFill>
                  <a:schemeClr val="dk1"/>
                </a:solidFill>
                <a:latin typeface="Helvetica Neue"/>
                <a:ea typeface="Helvetica Neue"/>
                <a:cs typeface="Helvetica Neue"/>
                <a:sym typeface="Helvetica Neue"/>
              </a:rPr>
              <a:t>(fecha)</a:t>
            </a:r>
          </a:p>
          <a:p>
            <a:pPr lvl="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FROM_DAYS</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FROM_DAYS</a:t>
            </a:r>
            <a:r>
              <a:rPr lang="es" sz="1100">
                <a:solidFill>
                  <a:schemeClr val="dk1"/>
                </a:solidFill>
                <a:latin typeface="Helvetica Neue"/>
                <a:ea typeface="Helvetica Neue"/>
                <a:cs typeface="Helvetica Neue"/>
                <a:sym typeface="Helvetica Neue"/>
              </a:rPr>
              <a:t>(fecha_en_numero)</a:t>
            </a: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987" name="Shape 987"/>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988" name="Shape 988"/>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7c. Funciones SQL</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sp>
        <p:nvSpPr>
          <p:cNvPr id="155" name="Shape 155"/>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Índice (IX)</a:t>
            </a:r>
          </a:p>
        </p:txBody>
      </p:sp>
      <p:sp>
        <p:nvSpPr>
          <p:cNvPr id="156" name="Shape 156"/>
          <p:cNvSpPr txBox="1"/>
          <p:nvPr>
            <p:ph idx="1" type="body"/>
          </p:nvPr>
        </p:nvSpPr>
        <p:spPr>
          <a:xfrm>
            <a:off x="592931" y="785813"/>
            <a:ext cx="7836600" cy="2521800"/>
          </a:xfrm>
          <a:prstGeom prst="rect">
            <a:avLst/>
          </a:prstGeom>
        </p:spPr>
        <p:txBody>
          <a:bodyPr anchorCtr="0" anchor="t" bIns="51425" lIns="51425" rIns="51425" wrap="square" tIns="51425">
            <a:noAutofit/>
          </a:bodyPr>
          <a:lstStyle/>
          <a:p>
            <a:pPr indent="-355600" lvl="0" marL="457200" rtl="0">
              <a:spcBef>
                <a:spcPts val="0"/>
              </a:spcBef>
              <a:spcAft>
                <a:spcPts val="0"/>
              </a:spcAft>
              <a:buSzPct val="181818"/>
              <a:buChar char="➢"/>
            </a:pPr>
            <a:r>
              <a:rPr lang="es"/>
              <a:t>Cursores</a:t>
            </a:r>
          </a:p>
          <a:p>
            <a:pPr indent="-298450" lvl="1" marL="914400" rtl="0">
              <a:spcBef>
                <a:spcPts val="0"/>
              </a:spcBef>
              <a:spcAft>
                <a:spcPts val="0"/>
              </a:spcAft>
              <a:buSzPct val="100000"/>
            </a:pPr>
            <a:r>
              <a:rPr lang="es" sz="1100"/>
              <a:t>DECLARE Cursor, Cursor NOT FOUND</a:t>
            </a:r>
          </a:p>
          <a:p>
            <a:pPr indent="-298450" lvl="1" marL="914400" rtl="0">
              <a:spcBef>
                <a:spcPts val="0"/>
              </a:spcBef>
              <a:buSzPct val="100000"/>
            </a:pPr>
            <a:r>
              <a:rPr lang="es" sz="1100"/>
              <a:t>OPEN Cursor, CLOSE Cursor, FETCH Cursor</a:t>
            </a:r>
          </a:p>
          <a:p>
            <a:pPr indent="0" lvl="0" marL="457200" rtl="0">
              <a:spcBef>
                <a:spcPts val="0"/>
              </a:spcBef>
              <a:buNone/>
            </a:pPr>
            <a:r>
              <a:t/>
            </a:r>
            <a:endParaRPr sz="1100"/>
          </a:p>
          <a:p>
            <a:pPr indent="-355600" lvl="0" marL="457200" rtl="0">
              <a:spcBef>
                <a:spcPts val="0"/>
              </a:spcBef>
              <a:spcAft>
                <a:spcPts val="0"/>
              </a:spcAft>
              <a:buSzPct val="100000"/>
              <a:buChar char="➢"/>
            </a:pPr>
            <a:r>
              <a:rPr lang="es"/>
              <a:t>¿Programas para realizar el diagrama de BBDD?</a:t>
            </a:r>
            <a:br>
              <a:rPr lang="es"/>
            </a:br>
          </a:p>
          <a:p>
            <a:pPr indent="-355600" lvl="0" marL="457200" rtl="0">
              <a:spcBef>
                <a:spcPts val="0"/>
              </a:spcBef>
              <a:buSzPct val="100000"/>
              <a:buChar char="➢"/>
            </a:pPr>
            <a:r>
              <a:rPr lang="es"/>
              <a:t>Anexo</a:t>
            </a:r>
          </a:p>
        </p:txBody>
      </p:sp>
      <p:sp>
        <p:nvSpPr>
          <p:cNvPr id="157" name="Shape 157"/>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2" name="Shape 992"/>
        <p:cNvGrpSpPr/>
        <p:nvPr/>
      </p:nvGrpSpPr>
      <p:grpSpPr>
        <a:xfrm>
          <a:off x="0" y="0"/>
          <a:ext cx="0" cy="0"/>
          <a:chOff x="0" y="0"/>
          <a:chExt cx="0" cy="0"/>
        </a:xfrm>
      </p:grpSpPr>
      <p:sp>
        <p:nvSpPr>
          <p:cNvPr id="993" name="Shape 993"/>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STR_TO_DATE</a:t>
            </a:r>
          </a:p>
        </p:txBody>
      </p:sp>
      <p:sp>
        <p:nvSpPr>
          <p:cNvPr id="994" name="Shape 994"/>
          <p:cNvSpPr txBox="1"/>
          <p:nvPr/>
        </p:nvSpPr>
        <p:spPr>
          <a:xfrm>
            <a:off x="429150" y="826625"/>
            <a:ext cx="8276100" cy="8832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STR_TO_DATE</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STR_TO_DATE</a:t>
            </a:r>
            <a:r>
              <a:rPr lang="es" sz="1100">
                <a:solidFill>
                  <a:schemeClr val="dk1"/>
                </a:solidFill>
                <a:latin typeface="Helvetica Neue"/>
                <a:ea typeface="Helvetica Neue"/>
                <a:cs typeface="Helvetica Neue"/>
                <a:sym typeface="Helvetica Neue"/>
              </a:rPr>
              <a:t>(cadena,formato)</a:t>
            </a: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995" name="Shape 995"/>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996" name="Shape 996"/>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7c. Funciones SQL</a:t>
            </a:r>
          </a:p>
        </p:txBody>
      </p:sp>
      <p:pic>
        <p:nvPicPr>
          <p:cNvPr id="997" name="Shape 997"/>
          <p:cNvPicPr preferRelativeResize="0"/>
          <p:nvPr/>
        </p:nvPicPr>
        <p:blipFill>
          <a:blip r:embed="rId3">
            <a:alphaModFix/>
          </a:blip>
          <a:stretch>
            <a:fillRect/>
          </a:stretch>
        </p:blipFill>
        <p:spPr>
          <a:xfrm>
            <a:off x="1343700" y="1586675"/>
            <a:ext cx="6456602" cy="2444475"/>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1" name="Shape 1001"/>
        <p:cNvGrpSpPr/>
        <p:nvPr/>
      </p:nvGrpSpPr>
      <p:grpSpPr>
        <a:xfrm>
          <a:off x="0" y="0"/>
          <a:ext cx="0" cy="0"/>
          <a:chOff x="0" y="0"/>
          <a:chExt cx="0" cy="0"/>
        </a:xfrm>
      </p:grpSpPr>
      <p:sp>
        <p:nvSpPr>
          <p:cNvPr id="1002" name="Shape 1002"/>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SEC_TO_TIME, TIME_TO_SEC</a:t>
            </a:r>
          </a:p>
        </p:txBody>
      </p:sp>
      <p:sp>
        <p:nvSpPr>
          <p:cNvPr id="1003" name="Shape 1003"/>
          <p:cNvSpPr txBox="1"/>
          <p:nvPr/>
        </p:nvSpPr>
        <p:spPr>
          <a:xfrm>
            <a:off x="442600" y="123340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SEC_TO_TIME</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SEC_TO_TIME</a:t>
            </a:r>
            <a:r>
              <a:rPr lang="es" sz="1100">
                <a:solidFill>
                  <a:schemeClr val="dk1"/>
                </a:solidFill>
                <a:latin typeface="Helvetica Neue"/>
                <a:ea typeface="Helvetica Neue"/>
                <a:cs typeface="Helvetica Neue"/>
                <a:sym typeface="Helvetica Neue"/>
              </a:rPr>
              <a:t>(segundos)</a:t>
            </a:r>
          </a:p>
          <a:p>
            <a:pPr lvl="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TIME_TO_SEC</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TIME_TO_SEC</a:t>
            </a:r>
            <a:r>
              <a:rPr lang="es" sz="1100">
                <a:solidFill>
                  <a:schemeClr val="dk1"/>
                </a:solidFill>
                <a:latin typeface="Helvetica Neue"/>
                <a:ea typeface="Helvetica Neue"/>
                <a:cs typeface="Helvetica Neue"/>
                <a:sym typeface="Helvetica Neue"/>
              </a:rPr>
              <a:t>(tiempo)</a:t>
            </a: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1004" name="Shape 1004"/>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1005" name="Shape 1005"/>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7c. Funciones SQL</a:t>
            </a: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9" name="Shape 1009"/>
        <p:cNvGrpSpPr/>
        <p:nvPr/>
      </p:nvGrpSpPr>
      <p:grpSpPr>
        <a:xfrm>
          <a:off x="0" y="0"/>
          <a:ext cx="0" cy="0"/>
          <a:chOff x="0" y="0"/>
          <a:chExt cx="0" cy="0"/>
        </a:xfrm>
      </p:grpSpPr>
      <p:sp>
        <p:nvSpPr>
          <p:cNvPr id="1010" name="Shape 1010"/>
          <p:cNvSpPr txBox="1"/>
          <p:nvPr>
            <p:ph type="title"/>
          </p:nvPr>
        </p:nvSpPr>
        <p:spPr>
          <a:xfrm>
            <a:off x="1314450" y="2028825"/>
            <a:ext cx="7472400" cy="685800"/>
          </a:xfrm>
          <a:prstGeom prst="rect">
            <a:avLst/>
          </a:prstGeom>
        </p:spPr>
        <p:txBody>
          <a:bodyPr anchorCtr="0" anchor="t" bIns="51425" lIns="51425" rIns="51425" wrap="square" tIns="51425">
            <a:noAutofit/>
          </a:bodyPr>
          <a:lstStyle/>
          <a:p>
            <a:pPr lvl="0" rtl="0">
              <a:spcBef>
                <a:spcPts val="0"/>
              </a:spcBef>
              <a:buNone/>
            </a:pPr>
            <a:r>
              <a:rPr lang="es"/>
              <a:t>Otras funciones</a:t>
            </a:r>
          </a:p>
        </p:txBody>
      </p:sp>
      <p:sp>
        <p:nvSpPr>
          <p:cNvPr id="1011" name="Shape 1011"/>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5" name="Shape 1015"/>
        <p:cNvGrpSpPr/>
        <p:nvPr/>
      </p:nvGrpSpPr>
      <p:grpSpPr>
        <a:xfrm>
          <a:off x="0" y="0"/>
          <a:ext cx="0" cy="0"/>
          <a:chOff x="0" y="0"/>
          <a:chExt cx="0" cy="0"/>
        </a:xfrm>
      </p:grpSpPr>
      <p:sp>
        <p:nvSpPr>
          <p:cNvPr id="1016" name="Shape 1016"/>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BIN, BINARY</a:t>
            </a:r>
          </a:p>
        </p:txBody>
      </p:sp>
      <p:sp>
        <p:nvSpPr>
          <p:cNvPr id="1017" name="Shape 1017"/>
          <p:cNvSpPr txBox="1"/>
          <p:nvPr/>
        </p:nvSpPr>
        <p:spPr>
          <a:xfrm>
            <a:off x="442600" y="123340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BIN</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BIN</a:t>
            </a:r>
            <a:r>
              <a:rPr lang="es" sz="1100">
                <a:solidFill>
                  <a:schemeClr val="dk1"/>
                </a:solidFill>
                <a:latin typeface="Helvetica Neue"/>
                <a:ea typeface="Helvetica Neue"/>
                <a:cs typeface="Helvetica Neue"/>
                <a:sym typeface="Helvetica Neue"/>
              </a:rPr>
              <a:t>(numero)</a:t>
            </a:r>
          </a:p>
          <a:p>
            <a:pPr lvl="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BINARY</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BINARY</a:t>
            </a:r>
            <a:r>
              <a:rPr lang="es" sz="1100">
                <a:solidFill>
                  <a:schemeClr val="dk1"/>
                </a:solidFill>
                <a:latin typeface="Helvetica Neue"/>
                <a:ea typeface="Helvetica Neue"/>
                <a:cs typeface="Helvetica Neue"/>
                <a:sym typeface="Helvetica Neue"/>
              </a:rPr>
              <a:t> </a:t>
            </a:r>
            <a:r>
              <a:rPr lang="es" sz="1100">
                <a:solidFill>
                  <a:schemeClr val="dk1"/>
                </a:solidFill>
                <a:latin typeface="Helvetica Neue"/>
                <a:ea typeface="Helvetica Neue"/>
                <a:cs typeface="Helvetica Neue"/>
                <a:sym typeface="Helvetica Neue"/>
              </a:rPr>
              <a:t>valor</a:t>
            </a: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1018" name="Shape 1018"/>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1019" name="Shape 1019"/>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7d. Funciones SQL</a:t>
            </a: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3" name="Shape 1023"/>
        <p:cNvGrpSpPr/>
        <p:nvPr/>
      </p:nvGrpSpPr>
      <p:grpSpPr>
        <a:xfrm>
          <a:off x="0" y="0"/>
          <a:ext cx="0" cy="0"/>
          <a:chOff x="0" y="0"/>
          <a:chExt cx="0" cy="0"/>
        </a:xfrm>
      </p:grpSpPr>
      <p:sp>
        <p:nvSpPr>
          <p:cNvPr id="1024" name="Shape 1024"/>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CASE</a:t>
            </a:r>
          </a:p>
        </p:txBody>
      </p:sp>
      <p:sp>
        <p:nvSpPr>
          <p:cNvPr id="1025" name="Shape 1025"/>
          <p:cNvSpPr txBox="1"/>
          <p:nvPr/>
        </p:nvSpPr>
        <p:spPr>
          <a:xfrm>
            <a:off x="442600" y="123340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CASE</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CASE </a:t>
            </a:r>
            <a:r>
              <a:rPr lang="es" sz="1100">
                <a:solidFill>
                  <a:schemeClr val="dk1"/>
                </a:solidFill>
                <a:latin typeface="Helvetica Neue"/>
                <a:ea typeface="Helvetica Neue"/>
                <a:cs typeface="Helvetica Neue"/>
                <a:sym typeface="Helvetica Neue"/>
              </a:rPr>
              <a:t>[</a:t>
            </a:r>
            <a:r>
              <a:rPr lang="es" sz="1100">
                <a:solidFill>
                  <a:schemeClr val="dk1"/>
                </a:solidFill>
                <a:latin typeface="Helvetica Neue"/>
                <a:ea typeface="Helvetica Neue"/>
                <a:cs typeface="Helvetica Neue"/>
                <a:sym typeface="Helvetica Neue"/>
              </a:rPr>
              <a:t>expresion]</a:t>
            </a:r>
          </a:p>
          <a:p>
            <a:pPr indent="0" lvl="0" marL="457200" marR="0" rtl="0" algn="l">
              <a:lnSpc>
                <a:spcPct val="100000"/>
              </a:lnSpc>
              <a:spcBef>
                <a:spcPts val="0"/>
              </a:spcBef>
              <a:spcAft>
                <a:spcPts val="0"/>
              </a:spcAft>
              <a:buNone/>
            </a:pP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WHEN </a:t>
            </a:r>
            <a:r>
              <a:rPr lang="es" sz="1100">
                <a:solidFill>
                  <a:schemeClr val="dk1"/>
                </a:solidFill>
                <a:latin typeface="Helvetica Neue"/>
                <a:ea typeface="Helvetica Neue"/>
                <a:cs typeface="Helvetica Neue"/>
                <a:sym typeface="Helvetica Neue"/>
              </a:rPr>
              <a:t>condicion1 </a:t>
            </a:r>
            <a:r>
              <a:rPr b="1" lang="es" sz="1100">
                <a:solidFill>
                  <a:srgbClr val="D35400"/>
                </a:solidFill>
                <a:latin typeface="Helvetica Neue"/>
                <a:ea typeface="Helvetica Neue"/>
                <a:cs typeface="Helvetica Neue"/>
                <a:sym typeface="Helvetica Neue"/>
              </a:rPr>
              <a:t>THEN </a:t>
            </a:r>
            <a:r>
              <a:rPr lang="es" sz="1100">
                <a:solidFill>
                  <a:schemeClr val="dk1"/>
                </a:solidFill>
                <a:latin typeface="Helvetica Neue"/>
                <a:ea typeface="Helvetica Neue"/>
                <a:cs typeface="Helvetica Neue"/>
                <a:sym typeface="Helvetica Neue"/>
              </a:rPr>
              <a:t>resultado1</a:t>
            </a:r>
          </a:p>
          <a:p>
            <a:pPr indent="457200" lvl="0" marL="914400" rtl="0">
              <a:spcBef>
                <a:spcPts val="0"/>
              </a:spcBef>
              <a:buNone/>
            </a:pPr>
            <a:r>
              <a:rPr b="1" lang="es" sz="1100">
                <a:solidFill>
                  <a:srgbClr val="D35400"/>
                </a:solidFill>
                <a:latin typeface="Helvetica Neue"/>
                <a:ea typeface="Helvetica Neue"/>
                <a:cs typeface="Helvetica Neue"/>
                <a:sym typeface="Helvetica Neue"/>
              </a:rPr>
              <a:t>WHEN </a:t>
            </a:r>
            <a:r>
              <a:rPr lang="es" sz="1100">
                <a:solidFill>
                  <a:schemeClr val="dk1"/>
                </a:solidFill>
                <a:latin typeface="Helvetica Neue"/>
                <a:ea typeface="Helvetica Neue"/>
                <a:cs typeface="Helvetica Neue"/>
                <a:sym typeface="Helvetica Neue"/>
              </a:rPr>
              <a:t>condicion2 </a:t>
            </a:r>
            <a:r>
              <a:rPr b="1" lang="es" sz="1100">
                <a:solidFill>
                  <a:srgbClr val="D35400"/>
                </a:solidFill>
                <a:latin typeface="Helvetica Neue"/>
                <a:ea typeface="Helvetica Neue"/>
                <a:cs typeface="Helvetica Neue"/>
                <a:sym typeface="Helvetica Neue"/>
              </a:rPr>
              <a:t>THEN </a:t>
            </a:r>
            <a:r>
              <a:rPr lang="es" sz="1100">
                <a:solidFill>
                  <a:schemeClr val="dk1"/>
                </a:solidFill>
                <a:latin typeface="Helvetica Neue"/>
                <a:ea typeface="Helvetica Neue"/>
                <a:cs typeface="Helvetica Neue"/>
                <a:sym typeface="Helvetica Neue"/>
              </a:rPr>
              <a:t>resultado2</a:t>
            </a:r>
          </a:p>
          <a:p>
            <a:pPr indent="457200" lvl="0" marL="914400" rtl="0">
              <a:spcBef>
                <a:spcPts val="0"/>
              </a:spcBef>
              <a:buNone/>
            </a:pPr>
            <a:r>
              <a:rPr lang="es" sz="1100">
                <a:solidFill>
                  <a:schemeClr val="dk1"/>
                </a:solidFill>
                <a:latin typeface="Helvetica Neue"/>
                <a:ea typeface="Helvetica Neue"/>
                <a:cs typeface="Helvetica Neue"/>
                <a:sym typeface="Helvetica Neue"/>
              </a:rPr>
              <a:t>…</a:t>
            </a:r>
          </a:p>
          <a:p>
            <a:pPr indent="457200" lvl="0" marL="914400" rtl="0">
              <a:spcBef>
                <a:spcPts val="0"/>
              </a:spcBef>
              <a:buNone/>
            </a:pPr>
            <a:r>
              <a:rPr b="1" lang="es" sz="1100">
                <a:solidFill>
                  <a:srgbClr val="D35400"/>
                </a:solidFill>
                <a:latin typeface="Helvetica Neue"/>
                <a:ea typeface="Helvetica Neue"/>
                <a:cs typeface="Helvetica Neue"/>
                <a:sym typeface="Helvetica Neue"/>
              </a:rPr>
              <a:t>WHEN </a:t>
            </a:r>
            <a:r>
              <a:rPr lang="es" sz="1100">
                <a:solidFill>
                  <a:schemeClr val="dk1"/>
                </a:solidFill>
                <a:latin typeface="Helvetica Neue"/>
                <a:ea typeface="Helvetica Neue"/>
                <a:cs typeface="Helvetica Neue"/>
                <a:sym typeface="Helvetica Neue"/>
              </a:rPr>
              <a:t>condicionN </a:t>
            </a:r>
            <a:r>
              <a:rPr b="1" lang="es" sz="1100">
                <a:solidFill>
                  <a:srgbClr val="D35400"/>
                </a:solidFill>
                <a:latin typeface="Helvetica Neue"/>
                <a:ea typeface="Helvetica Neue"/>
                <a:cs typeface="Helvetica Neue"/>
                <a:sym typeface="Helvetica Neue"/>
              </a:rPr>
              <a:t>THEN </a:t>
            </a:r>
            <a:r>
              <a:rPr lang="es" sz="1100">
                <a:solidFill>
                  <a:schemeClr val="dk1"/>
                </a:solidFill>
                <a:latin typeface="Helvetica Neue"/>
                <a:ea typeface="Helvetica Neue"/>
                <a:cs typeface="Helvetica Neue"/>
                <a:sym typeface="Helvetica Neue"/>
              </a:rPr>
              <a:t>resultadoN</a:t>
            </a:r>
          </a:p>
          <a:p>
            <a:pPr indent="0" lvl="0" marL="914400" rtl="0">
              <a:spcBef>
                <a:spcPts val="0"/>
              </a:spcBef>
              <a:buNone/>
            </a:pP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ELSE </a:t>
            </a:r>
            <a:r>
              <a:rPr lang="es" sz="1100">
                <a:solidFill>
                  <a:schemeClr val="dk1"/>
                </a:solidFill>
                <a:latin typeface="Helvetica Neue"/>
                <a:ea typeface="Helvetica Neue"/>
                <a:cs typeface="Helvetica Neue"/>
                <a:sym typeface="Helvetica Neue"/>
              </a:rPr>
              <a:t>resultado</a:t>
            </a:r>
          </a:p>
          <a:p>
            <a:pPr indent="0" lvl="0" marL="914400" rtl="0">
              <a:spcBef>
                <a:spcPts val="0"/>
              </a:spcBef>
              <a:buNone/>
            </a:pPr>
            <a:r>
              <a:rPr lang="es" sz="1100">
                <a:solidFill>
                  <a:schemeClr val="dk1"/>
                </a:solidFill>
                <a:latin typeface="Helvetica Neue"/>
                <a:ea typeface="Helvetica Neue"/>
                <a:cs typeface="Helvetica Neue"/>
                <a:sym typeface="Helvetica Neue"/>
              </a:rPr>
              <a:t>END</a:t>
            </a:r>
          </a:p>
          <a:p>
            <a:pPr lvl="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1026" name="Shape 1026"/>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1027" name="Shape 1027"/>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7d. Funciones SQL</a:t>
            </a: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1" name="Shape 1031"/>
        <p:cNvGrpSpPr/>
        <p:nvPr/>
      </p:nvGrpSpPr>
      <p:grpSpPr>
        <a:xfrm>
          <a:off x="0" y="0"/>
          <a:ext cx="0" cy="0"/>
          <a:chOff x="0" y="0"/>
          <a:chExt cx="0" cy="0"/>
        </a:xfrm>
      </p:grpSpPr>
      <p:sp>
        <p:nvSpPr>
          <p:cNvPr id="1032" name="Shape 1032"/>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CAST, CONVERT</a:t>
            </a:r>
          </a:p>
        </p:txBody>
      </p:sp>
      <p:sp>
        <p:nvSpPr>
          <p:cNvPr id="1033" name="Shape 1033"/>
          <p:cNvSpPr txBox="1"/>
          <p:nvPr/>
        </p:nvSpPr>
        <p:spPr>
          <a:xfrm>
            <a:off x="429150" y="795375"/>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CAST</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CAST</a:t>
            </a:r>
            <a:r>
              <a:rPr lang="es" sz="1100">
                <a:solidFill>
                  <a:schemeClr val="dk1"/>
                </a:solidFill>
                <a:latin typeface="Helvetica Neue"/>
                <a:ea typeface="Helvetica Neue"/>
                <a:cs typeface="Helvetica Neue"/>
                <a:sym typeface="Helvetica Neue"/>
              </a:rPr>
              <a:t>(valor </a:t>
            </a:r>
            <a:r>
              <a:rPr b="1" lang="es" sz="1100">
                <a:solidFill>
                  <a:srgbClr val="D35400"/>
                </a:solidFill>
                <a:latin typeface="Helvetica Neue"/>
                <a:ea typeface="Helvetica Neue"/>
                <a:cs typeface="Helvetica Neue"/>
                <a:sym typeface="Helvetica Neue"/>
              </a:rPr>
              <a:t>AS </a:t>
            </a:r>
            <a:r>
              <a:rPr lang="es" sz="1100">
                <a:solidFill>
                  <a:schemeClr val="dk1"/>
                </a:solidFill>
                <a:latin typeface="Helvetica Neue"/>
                <a:ea typeface="Helvetica Neue"/>
                <a:cs typeface="Helvetica Neue"/>
                <a:sym typeface="Helvetica Neue"/>
              </a:rPr>
              <a:t>tipo</a:t>
            </a:r>
            <a:r>
              <a:rPr lang="es" sz="1100">
                <a:solidFill>
                  <a:schemeClr val="dk1"/>
                </a:solidFill>
                <a:latin typeface="Helvetica Neue"/>
                <a:ea typeface="Helvetica Neue"/>
                <a:cs typeface="Helvetica Neue"/>
                <a:sym typeface="Helvetica Neue"/>
              </a:rPr>
              <a:t>)</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CONVERT</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CONVERT</a:t>
            </a:r>
            <a:r>
              <a:rPr lang="es" sz="1100">
                <a:solidFill>
                  <a:schemeClr val="dk1"/>
                </a:solidFill>
                <a:latin typeface="Helvetica Neue"/>
                <a:ea typeface="Helvetica Neue"/>
                <a:cs typeface="Helvetica Neue"/>
                <a:sym typeface="Helvetica Neue"/>
              </a:rPr>
              <a:t>(valor, tipo)</a:t>
            </a: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1034" name="Shape 1034"/>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1035" name="Shape 1035"/>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7d. Funciones SQL</a:t>
            </a:r>
          </a:p>
        </p:txBody>
      </p:sp>
      <p:pic>
        <p:nvPicPr>
          <p:cNvPr id="1036" name="Shape 1036"/>
          <p:cNvPicPr preferRelativeResize="0"/>
          <p:nvPr/>
        </p:nvPicPr>
        <p:blipFill>
          <a:blip r:embed="rId3">
            <a:alphaModFix/>
          </a:blip>
          <a:stretch>
            <a:fillRect/>
          </a:stretch>
        </p:blipFill>
        <p:spPr>
          <a:xfrm>
            <a:off x="2654250" y="2430425"/>
            <a:ext cx="3947252" cy="1420350"/>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0" name="Shape 1040"/>
        <p:cNvGrpSpPr/>
        <p:nvPr/>
      </p:nvGrpSpPr>
      <p:grpSpPr>
        <a:xfrm>
          <a:off x="0" y="0"/>
          <a:ext cx="0" cy="0"/>
          <a:chOff x="0" y="0"/>
          <a:chExt cx="0" cy="0"/>
        </a:xfrm>
      </p:grpSpPr>
      <p:sp>
        <p:nvSpPr>
          <p:cNvPr id="1041" name="Shape 1041"/>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COALESCE, CONV</a:t>
            </a:r>
          </a:p>
        </p:txBody>
      </p:sp>
      <p:sp>
        <p:nvSpPr>
          <p:cNvPr id="1042" name="Shape 1042"/>
          <p:cNvSpPr txBox="1"/>
          <p:nvPr/>
        </p:nvSpPr>
        <p:spPr>
          <a:xfrm>
            <a:off x="442600" y="123340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COALESCE</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COALESCE</a:t>
            </a:r>
            <a:r>
              <a:rPr lang="es" sz="1100">
                <a:solidFill>
                  <a:schemeClr val="dk1"/>
                </a:solidFill>
                <a:latin typeface="Helvetica Neue"/>
                <a:ea typeface="Helvetica Neue"/>
                <a:cs typeface="Helvetica Neue"/>
                <a:sym typeface="Helvetica Neue"/>
              </a:rPr>
              <a:t>(expresion1, expresion2,..., expresionN)</a:t>
            </a:r>
          </a:p>
          <a:p>
            <a:pPr lvl="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CONV</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CONV</a:t>
            </a:r>
            <a:r>
              <a:rPr lang="es" sz="1100">
                <a:solidFill>
                  <a:schemeClr val="dk1"/>
                </a:solidFill>
                <a:latin typeface="Helvetica Neue"/>
                <a:ea typeface="Helvetica Neue"/>
                <a:cs typeface="Helvetica Neue"/>
                <a:sym typeface="Helvetica Neue"/>
              </a:rPr>
              <a:t>(numero, base_inicial,base_final)</a:t>
            </a: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1043" name="Shape 1043"/>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1044" name="Shape 1044"/>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7d. Funciones SQL</a:t>
            </a: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8" name="Shape 1048"/>
        <p:cNvGrpSpPr/>
        <p:nvPr/>
      </p:nvGrpSpPr>
      <p:grpSpPr>
        <a:xfrm>
          <a:off x="0" y="0"/>
          <a:ext cx="0" cy="0"/>
          <a:chOff x="0" y="0"/>
          <a:chExt cx="0" cy="0"/>
        </a:xfrm>
      </p:grpSpPr>
      <p:sp>
        <p:nvSpPr>
          <p:cNvPr id="1049" name="Shape 1049"/>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IF, IFNULL, ISNULL, NULLIF</a:t>
            </a:r>
          </a:p>
        </p:txBody>
      </p:sp>
      <p:sp>
        <p:nvSpPr>
          <p:cNvPr id="1050" name="Shape 1050"/>
          <p:cNvSpPr txBox="1"/>
          <p:nvPr/>
        </p:nvSpPr>
        <p:spPr>
          <a:xfrm>
            <a:off x="429150" y="138885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IF</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IF</a:t>
            </a:r>
            <a:r>
              <a:rPr lang="es" sz="1100">
                <a:solidFill>
                  <a:schemeClr val="dk1"/>
                </a:solidFill>
                <a:latin typeface="Helvetica Neue"/>
                <a:ea typeface="Helvetica Neue"/>
                <a:cs typeface="Helvetica Neue"/>
                <a:sym typeface="Helvetica Neue"/>
              </a:rPr>
              <a:t>(condicion, valor_si_cierto, valor_si_falso )</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IFNULL</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IFNULL</a:t>
            </a:r>
            <a:r>
              <a:rPr lang="es" sz="1100">
                <a:solidFill>
                  <a:schemeClr val="dk1"/>
                </a:solidFill>
                <a:latin typeface="Helvetica Neue"/>
                <a:ea typeface="Helvetica Neue"/>
                <a:cs typeface="Helvetica Neue"/>
                <a:sym typeface="Helvetica Neue"/>
              </a:rPr>
              <a:t>(expresion, valor_si_nulo)</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ISNULL</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ISNULL</a:t>
            </a:r>
            <a:r>
              <a:rPr lang="es" sz="1100">
                <a:solidFill>
                  <a:schemeClr val="dk1"/>
                </a:solidFill>
                <a:latin typeface="Helvetica Neue"/>
                <a:ea typeface="Helvetica Neue"/>
                <a:cs typeface="Helvetica Neue"/>
                <a:sym typeface="Helvetica Neue"/>
              </a:rPr>
              <a:t>(expresion)</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NULLIF</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NULLIF</a:t>
            </a:r>
            <a:r>
              <a:rPr lang="es" sz="1100">
                <a:solidFill>
                  <a:schemeClr val="dk1"/>
                </a:solidFill>
                <a:latin typeface="Helvetica Neue"/>
                <a:ea typeface="Helvetica Neue"/>
                <a:cs typeface="Helvetica Neue"/>
                <a:sym typeface="Helvetica Neue"/>
              </a:rPr>
              <a:t>(expresion1, expresion2)</a:t>
            </a: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1051" name="Shape 1051"/>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1052" name="Shape 1052"/>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7d. Funciones SQL</a:t>
            </a: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6" name="Shape 1056"/>
        <p:cNvGrpSpPr/>
        <p:nvPr/>
      </p:nvGrpSpPr>
      <p:grpSpPr>
        <a:xfrm>
          <a:off x="0" y="0"/>
          <a:ext cx="0" cy="0"/>
          <a:chOff x="0" y="0"/>
          <a:chExt cx="0" cy="0"/>
        </a:xfrm>
      </p:grpSpPr>
      <p:sp>
        <p:nvSpPr>
          <p:cNvPr id="1057" name="Shape 1057"/>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ENCRYPT, MD5</a:t>
            </a:r>
          </a:p>
        </p:txBody>
      </p:sp>
      <p:sp>
        <p:nvSpPr>
          <p:cNvPr id="1058" name="Shape 1058"/>
          <p:cNvSpPr txBox="1"/>
          <p:nvPr/>
        </p:nvSpPr>
        <p:spPr>
          <a:xfrm>
            <a:off x="442600" y="123340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ENCRYPT</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ENCRYPT</a:t>
            </a:r>
            <a:r>
              <a:rPr lang="es" sz="1100">
                <a:solidFill>
                  <a:schemeClr val="dk1"/>
                </a:solidFill>
                <a:latin typeface="Helvetica Neue"/>
                <a:ea typeface="Helvetica Neue"/>
                <a:cs typeface="Helvetica Neue"/>
                <a:sym typeface="Helvetica Neue"/>
              </a:rPr>
              <a:t>(cadena [,salto])</a:t>
            </a:r>
          </a:p>
          <a:p>
            <a:pPr lvl="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MD5</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MD5</a:t>
            </a:r>
            <a:r>
              <a:rPr lang="es" sz="1100">
                <a:solidFill>
                  <a:schemeClr val="dk1"/>
                </a:solidFill>
                <a:latin typeface="Helvetica Neue"/>
                <a:ea typeface="Helvetica Neue"/>
                <a:cs typeface="Helvetica Neue"/>
                <a:sym typeface="Helvetica Neue"/>
              </a:rPr>
              <a:t>(cadena)</a:t>
            </a: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1059" name="Shape 1059"/>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1060" name="Shape 1060"/>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7d. Funciones SQL</a:t>
            </a: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4" name="Shape 1064"/>
        <p:cNvGrpSpPr/>
        <p:nvPr/>
      </p:nvGrpSpPr>
      <p:grpSpPr>
        <a:xfrm>
          <a:off x="0" y="0"/>
          <a:ext cx="0" cy="0"/>
          <a:chOff x="0" y="0"/>
          <a:chExt cx="0" cy="0"/>
        </a:xfrm>
      </p:grpSpPr>
      <p:sp>
        <p:nvSpPr>
          <p:cNvPr id="1065" name="Shape 1065"/>
          <p:cNvSpPr txBox="1"/>
          <p:nvPr>
            <p:ph type="title"/>
          </p:nvPr>
        </p:nvSpPr>
        <p:spPr>
          <a:xfrm>
            <a:off x="1314450" y="2028825"/>
            <a:ext cx="7472400" cy="685800"/>
          </a:xfrm>
          <a:prstGeom prst="rect">
            <a:avLst/>
          </a:prstGeom>
        </p:spPr>
        <p:txBody>
          <a:bodyPr anchorCtr="0" anchor="t" bIns="51425" lIns="51425" rIns="51425" wrap="square" tIns="51425">
            <a:noAutofit/>
          </a:bodyPr>
          <a:lstStyle/>
          <a:p>
            <a:pPr lvl="0" rtl="0">
              <a:spcBef>
                <a:spcPts val="0"/>
              </a:spcBef>
              <a:buNone/>
            </a:pPr>
            <a:r>
              <a:rPr lang="es"/>
              <a:t>Procedimientos y funciones</a:t>
            </a:r>
          </a:p>
        </p:txBody>
      </p:sp>
      <p:sp>
        <p:nvSpPr>
          <p:cNvPr id="1066" name="Shape 1066"/>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sp>
        <p:nvSpPr>
          <p:cNvPr id="162" name="Shape 162"/>
          <p:cNvSpPr txBox="1"/>
          <p:nvPr>
            <p:ph type="title"/>
          </p:nvPr>
        </p:nvSpPr>
        <p:spPr>
          <a:xfrm>
            <a:off x="1314450" y="2028825"/>
            <a:ext cx="7472400" cy="685800"/>
          </a:xfrm>
          <a:prstGeom prst="rect">
            <a:avLst/>
          </a:prstGeom>
        </p:spPr>
        <p:txBody>
          <a:bodyPr anchorCtr="0" anchor="t" bIns="51425" lIns="51425" rIns="51425" wrap="square" tIns="51425">
            <a:noAutofit/>
          </a:bodyPr>
          <a:lstStyle/>
          <a:p>
            <a:pPr lvl="0" rtl="0">
              <a:spcBef>
                <a:spcPts val="0"/>
              </a:spcBef>
              <a:buNone/>
            </a:pPr>
            <a:r>
              <a:rPr lang="es"/>
              <a:t>Bases de datos</a:t>
            </a:r>
          </a:p>
        </p:txBody>
      </p:sp>
      <p:sp>
        <p:nvSpPr>
          <p:cNvPr id="163" name="Shape 163"/>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0" name="Shape 1070"/>
        <p:cNvGrpSpPr/>
        <p:nvPr/>
      </p:nvGrpSpPr>
      <p:grpSpPr>
        <a:xfrm>
          <a:off x="0" y="0"/>
          <a:ext cx="0" cy="0"/>
          <a:chOff x="0" y="0"/>
          <a:chExt cx="0" cy="0"/>
        </a:xfrm>
      </p:grpSpPr>
      <p:sp>
        <p:nvSpPr>
          <p:cNvPr id="1071" name="Shape 1071"/>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Procedimientos vs funciones</a:t>
            </a:r>
          </a:p>
        </p:txBody>
      </p:sp>
      <p:sp>
        <p:nvSpPr>
          <p:cNvPr id="1072" name="Shape 1072"/>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pic>
        <p:nvPicPr>
          <p:cNvPr id="1073" name="Shape 1073"/>
          <p:cNvPicPr preferRelativeResize="0"/>
          <p:nvPr/>
        </p:nvPicPr>
        <p:blipFill>
          <a:blip r:embed="rId3">
            <a:alphaModFix/>
          </a:blip>
          <a:stretch>
            <a:fillRect/>
          </a:stretch>
        </p:blipFill>
        <p:spPr>
          <a:xfrm>
            <a:off x="1114425" y="1638300"/>
            <a:ext cx="6915150" cy="1866900"/>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7" name="Shape 1077"/>
        <p:cNvGrpSpPr/>
        <p:nvPr/>
      </p:nvGrpSpPr>
      <p:grpSpPr>
        <a:xfrm>
          <a:off x="0" y="0"/>
          <a:ext cx="0" cy="0"/>
          <a:chOff x="0" y="0"/>
          <a:chExt cx="0" cy="0"/>
        </a:xfrm>
      </p:grpSpPr>
      <p:sp>
        <p:nvSpPr>
          <p:cNvPr id="1078" name="Shape 1078"/>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PROCEDURE</a:t>
            </a:r>
          </a:p>
        </p:txBody>
      </p:sp>
      <p:sp>
        <p:nvSpPr>
          <p:cNvPr id="1079" name="Shape 1079"/>
          <p:cNvSpPr txBox="1"/>
          <p:nvPr/>
        </p:nvSpPr>
        <p:spPr>
          <a:xfrm>
            <a:off x="433950" y="138885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PROCEDURE</a:t>
            </a: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CREATE PROCEDURE </a:t>
            </a:r>
            <a:r>
              <a:rPr lang="es" sz="1100">
                <a:solidFill>
                  <a:schemeClr val="dk1"/>
                </a:solidFill>
                <a:latin typeface="Helvetica Neue"/>
                <a:ea typeface="Helvetica Neue"/>
                <a:cs typeface="Helvetica Neue"/>
                <a:sym typeface="Helvetica Neue"/>
              </a:rPr>
              <a:t>nombre_procedimiento [ (parametro1 tipo_dato [, parametro2 tipo dato,...]) ]</a:t>
            </a:r>
          </a:p>
          <a:p>
            <a:pPr indent="0" lvl="0" marL="457200" marR="0" rtl="0" algn="l">
              <a:lnSpc>
                <a:spcPct val="100000"/>
              </a:lnSpc>
              <a:spcBef>
                <a:spcPts val="0"/>
              </a:spcBef>
              <a:spcAft>
                <a:spcPts val="0"/>
              </a:spcAft>
              <a:buNone/>
            </a:pP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BEGIN</a:t>
            </a:r>
          </a:p>
          <a:p>
            <a:pPr indent="457200" lvl="0" marL="457200" marR="0" rtl="0" algn="l">
              <a:lnSpc>
                <a:spcPct val="100000"/>
              </a:lnSpc>
              <a:spcBef>
                <a:spcPts val="0"/>
              </a:spcBef>
              <a:spcAft>
                <a:spcPts val="0"/>
              </a:spcAft>
              <a:buNone/>
            </a:pPr>
            <a:r>
              <a:rPr lang="es" sz="1100">
                <a:solidFill>
                  <a:schemeClr val="dk1"/>
                </a:solidFill>
                <a:latin typeface="Helvetica Neue"/>
                <a:ea typeface="Helvetica Neue"/>
                <a:cs typeface="Helvetica Neue"/>
                <a:sym typeface="Helvetica Neue"/>
              </a:rPr>
              <a:t>		seccion_declaraciones</a:t>
            </a:r>
          </a:p>
          <a:p>
            <a:pPr indent="457200" lvl="0" marL="45720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marR="0" rtl="0" algn="l">
              <a:lnSpc>
                <a:spcPct val="100000"/>
              </a:lnSpc>
              <a:spcBef>
                <a:spcPts val="0"/>
              </a:spcBef>
              <a:spcAft>
                <a:spcPts val="0"/>
              </a:spcAft>
              <a:buNone/>
            </a:pPr>
            <a:r>
              <a:rPr lang="es" sz="1100">
                <a:solidFill>
                  <a:schemeClr val="dk1"/>
                </a:solidFill>
                <a:latin typeface="Helvetica Neue"/>
                <a:ea typeface="Helvetica Neue"/>
                <a:cs typeface="Helvetica Neue"/>
                <a:sym typeface="Helvetica Neue"/>
              </a:rPr>
              <a:t>			seccion ejecutable</a:t>
            </a:r>
          </a:p>
          <a:p>
            <a:pPr lvl="0">
              <a:spcBef>
                <a:spcPts val="0"/>
              </a:spcBef>
              <a:buNone/>
            </a:pPr>
            <a:r>
              <a:rPr lang="es" sz="1100">
                <a:solidFill>
                  <a:schemeClr val="dk1"/>
                </a:solidFill>
                <a:latin typeface="Helvetica Neue"/>
                <a:ea typeface="Helvetica Neue"/>
                <a:cs typeface="Helvetica Neue"/>
                <a:sym typeface="Helvetica Neue"/>
              </a:rPr>
              <a:t>		</a:t>
            </a:r>
          </a:p>
          <a:p>
            <a:pPr indent="0" lvl="0" marL="457200" marR="0" rtl="0" algn="l">
              <a:lnSpc>
                <a:spcPct val="100000"/>
              </a:lnSpc>
              <a:spcBef>
                <a:spcPts val="0"/>
              </a:spcBef>
              <a:spcAft>
                <a:spcPts val="0"/>
              </a:spcAft>
              <a:buNone/>
            </a:pP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END;</a:t>
            </a: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indent="-69850" lvl="0" marL="101600" marR="101600" rtl="0">
              <a:lnSpc>
                <a:spcPct val="142857"/>
              </a:lnSpc>
              <a:spcBef>
                <a:spcPts val="0"/>
              </a:spcBef>
              <a:spcAft>
                <a:spcPts val="800"/>
              </a:spcAft>
              <a:buClr>
                <a:schemeClr val="dk1"/>
              </a:buClr>
              <a:buSzPct val="91666"/>
              <a:buFont typeface="Arial"/>
              <a:buNone/>
            </a:pPr>
            <a:br>
              <a:rPr lang="es" sz="1150">
                <a:solidFill>
                  <a:srgbClr val="333333"/>
                </a:solidFill>
                <a:highlight>
                  <a:srgbClr val="E8EAF6"/>
                </a:highlight>
                <a:latin typeface="Courier New"/>
                <a:ea typeface="Courier New"/>
                <a:cs typeface="Courier New"/>
                <a:sym typeface="Courier New"/>
              </a:rPr>
            </a:br>
            <a:br>
              <a:rPr lang="es" sz="1150">
                <a:solidFill>
                  <a:srgbClr val="333333"/>
                </a:solidFill>
                <a:highlight>
                  <a:srgbClr val="E8EAF6"/>
                </a:highlight>
                <a:latin typeface="Courier New"/>
                <a:ea typeface="Courier New"/>
                <a:cs typeface="Courier New"/>
                <a:sym typeface="Courier New"/>
              </a:rPr>
            </a:b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1080" name="Shape 1080"/>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4" name="Shape 1084"/>
        <p:cNvGrpSpPr/>
        <p:nvPr/>
      </p:nvGrpSpPr>
      <p:grpSpPr>
        <a:xfrm>
          <a:off x="0" y="0"/>
          <a:ext cx="0" cy="0"/>
          <a:chOff x="0" y="0"/>
          <a:chExt cx="0" cy="0"/>
        </a:xfrm>
      </p:grpSpPr>
      <p:sp>
        <p:nvSpPr>
          <p:cNvPr id="1085" name="Shape 1085"/>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FUNCTION</a:t>
            </a:r>
          </a:p>
        </p:txBody>
      </p:sp>
      <p:sp>
        <p:nvSpPr>
          <p:cNvPr id="1086" name="Shape 1086"/>
          <p:cNvSpPr txBox="1"/>
          <p:nvPr/>
        </p:nvSpPr>
        <p:spPr>
          <a:xfrm>
            <a:off x="433950" y="138885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FUNCTION</a:t>
            </a: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CREATE FUNCTION </a:t>
            </a:r>
            <a:r>
              <a:rPr lang="es" sz="1100">
                <a:solidFill>
                  <a:schemeClr val="dk1"/>
                </a:solidFill>
                <a:latin typeface="Helvetica Neue"/>
                <a:ea typeface="Helvetica Neue"/>
                <a:cs typeface="Helvetica Neue"/>
                <a:sym typeface="Helvetica Neue"/>
              </a:rPr>
              <a:t>nombre_funcion [ (parametro1 tipo_dato [, parametro2 tipo dato,...]) ]</a:t>
            </a:r>
          </a:p>
          <a:p>
            <a:pPr indent="0" lvl="0" marL="457200" marR="0" rtl="0" algn="l">
              <a:lnSpc>
                <a:spcPct val="100000"/>
              </a:lnSpc>
              <a:spcBef>
                <a:spcPts val="0"/>
              </a:spcBef>
              <a:spcAft>
                <a:spcPts val="0"/>
              </a:spcAft>
              <a:buNone/>
            </a:pPr>
            <a:r>
              <a:rPr lang="es" sz="1100">
                <a:solidFill>
                  <a:schemeClr val="dk1"/>
                </a:solidFill>
                <a:latin typeface="Helvetica Neue"/>
                <a:ea typeface="Helvetica Neue"/>
                <a:cs typeface="Helvetica Neue"/>
                <a:sym typeface="Helvetica Neue"/>
              </a:rPr>
              <a:t>	   RETURN tipo_dato_valor_salida	</a:t>
            </a:r>
          </a:p>
          <a:p>
            <a:pPr indent="0" lvl="0" marL="45720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marR="0" rtl="0" algn="l">
              <a:lnSpc>
                <a:spcPct val="100000"/>
              </a:lnSpc>
              <a:spcBef>
                <a:spcPts val="0"/>
              </a:spcBef>
              <a:spcAft>
                <a:spcPts val="0"/>
              </a:spcAft>
              <a:buNone/>
            </a:pP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BEGIN</a:t>
            </a:r>
          </a:p>
          <a:p>
            <a:pPr indent="457200" lvl="0" marL="457200" marR="0" rtl="0" algn="l">
              <a:lnSpc>
                <a:spcPct val="100000"/>
              </a:lnSpc>
              <a:spcBef>
                <a:spcPts val="0"/>
              </a:spcBef>
              <a:spcAft>
                <a:spcPts val="0"/>
              </a:spcAft>
              <a:buNone/>
            </a:pPr>
            <a:r>
              <a:rPr lang="es" sz="1100">
                <a:solidFill>
                  <a:schemeClr val="dk1"/>
                </a:solidFill>
                <a:latin typeface="Helvetica Neue"/>
                <a:ea typeface="Helvetica Neue"/>
                <a:cs typeface="Helvetica Neue"/>
                <a:sym typeface="Helvetica Neue"/>
              </a:rPr>
              <a:t>		seccion_declaraciones</a:t>
            </a:r>
          </a:p>
          <a:p>
            <a:pPr indent="457200" lvl="0" marL="45720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marR="0" rtl="0" algn="l">
              <a:lnSpc>
                <a:spcPct val="100000"/>
              </a:lnSpc>
              <a:spcBef>
                <a:spcPts val="0"/>
              </a:spcBef>
              <a:spcAft>
                <a:spcPts val="0"/>
              </a:spcAft>
              <a:buNone/>
            </a:pPr>
            <a:r>
              <a:rPr lang="es" sz="1100">
                <a:solidFill>
                  <a:schemeClr val="dk1"/>
                </a:solidFill>
                <a:latin typeface="Helvetica Neue"/>
                <a:ea typeface="Helvetica Neue"/>
                <a:cs typeface="Helvetica Neue"/>
                <a:sym typeface="Helvetica Neue"/>
              </a:rPr>
              <a:t>			seccion ejecutable</a:t>
            </a:r>
          </a:p>
          <a:p>
            <a:pPr lvl="0" rtl="0">
              <a:spcBef>
                <a:spcPts val="0"/>
              </a:spcBef>
              <a:buNone/>
            </a:pPr>
            <a:r>
              <a:rPr lang="es" sz="1100">
                <a:solidFill>
                  <a:schemeClr val="dk1"/>
                </a:solidFill>
                <a:latin typeface="Helvetica Neue"/>
                <a:ea typeface="Helvetica Neue"/>
                <a:cs typeface="Helvetica Neue"/>
                <a:sym typeface="Helvetica Neue"/>
              </a:rPr>
              <a:t>		</a:t>
            </a:r>
          </a:p>
          <a:p>
            <a:pPr indent="0" lvl="0" marL="457200" marR="0" rtl="0" algn="l">
              <a:lnSpc>
                <a:spcPct val="100000"/>
              </a:lnSpc>
              <a:spcBef>
                <a:spcPts val="0"/>
              </a:spcBef>
              <a:spcAft>
                <a:spcPts val="0"/>
              </a:spcAft>
              <a:buNone/>
            </a:pP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END;</a:t>
            </a: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indent="0" lvl="0" marL="101600" marR="101600" rtl="0">
              <a:lnSpc>
                <a:spcPct val="142857"/>
              </a:lnSpc>
              <a:spcBef>
                <a:spcPts val="0"/>
              </a:spcBef>
              <a:spcAft>
                <a:spcPts val="800"/>
              </a:spcAft>
              <a:buNone/>
            </a:pPr>
            <a:br>
              <a:rPr lang="es" sz="1150">
                <a:solidFill>
                  <a:srgbClr val="333333"/>
                </a:solidFill>
                <a:highlight>
                  <a:srgbClr val="E8EAF6"/>
                </a:highlight>
                <a:latin typeface="Courier New"/>
                <a:ea typeface="Courier New"/>
                <a:cs typeface="Courier New"/>
                <a:sym typeface="Courier New"/>
              </a:rPr>
            </a:br>
            <a:br>
              <a:rPr lang="es" sz="1150">
                <a:solidFill>
                  <a:srgbClr val="333333"/>
                </a:solidFill>
                <a:highlight>
                  <a:srgbClr val="E8EAF6"/>
                </a:highlight>
                <a:latin typeface="Courier New"/>
                <a:ea typeface="Courier New"/>
                <a:cs typeface="Courier New"/>
                <a:sym typeface="Courier New"/>
              </a:rPr>
            </a:b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1087" name="Shape 1087"/>
          <p:cNvSpPr txBox="1"/>
          <p:nvPr>
            <p:ph idx="12" type="sldNum"/>
          </p:nvPr>
        </p:nvSpPr>
        <p:spPr>
          <a:xfrm>
            <a:off x="4477953" y="4886325"/>
            <a:ext cx="2262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1" name="Shape 1091"/>
        <p:cNvGrpSpPr/>
        <p:nvPr/>
      </p:nvGrpSpPr>
      <p:grpSpPr>
        <a:xfrm>
          <a:off x="0" y="0"/>
          <a:ext cx="0" cy="0"/>
          <a:chOff x="0" y="0"/>
          <a:chExt cx="0" cy="0"/>
        </a:xfrm>
      </p:grpSpPr>
      <p:sp>
        <p:nvSpPr>
          <p:cNvPr id="1092" name="Shape 1092"/>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FUNCTION</a:t>
            </a:r>
          </a:p>
        </p:txBody>
      </p:sp>
      <p:sp>
        <p:nvSpPr>
          <p:cNvPr id="1093" name="Shape 1093"/>
          <p:cNvSpPr txBox="1"/>
          <p:nvPr/>
        </p:nvSpPr>
        <p:spPr>
          <a:xfrm>
            <a:off x="433950" y="138885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FUNCTION</a:t>
            </a: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CREATE FUNCTION </a:t>
            </a:r>
            <a:r>
              <a:rPr lang="es" sz="1100">
                <a:solidFill>
                  <a:schemeClr val="dk1"/>
                </a:solidFill>
                <a:latin typeface="Helvetica Neue"/>
                <a:ea typeface="Helvetica Neue"/>
                <a:cs typeface="Helvetica Neue"/>
                <a:sym typeface="Helvetica Neue"/>
              </a:rPr>
              <a:t>nombre_funcion [ (parametro1 tipo_dato [, parametro2 tipo dato,...]) ]</a:t>
            </a:r>
          </a:p>
          <a:p>
            <a:pPr indent="0" lvl="0" marL="457200" marR="0" rtl="0" algn="l">
              <a:lnSpc>
                <a:spcPct val="100000"/>
              </a:lnSpc>
              <a:spcBef>
                <a:spcPts val="0"/>
              </a:spcBef>
              <a:spcAft>
                <a:spcPts val="0"/>
              </a:spcAft>
              <a:buNone/>
            </a:pP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RETURNS</a:t>
            </a:r>
            <a:r>
              <a:rPr lang="es" sz="1100">
                <a:solidFill>
                  <a:schemeClr val="dk1"/>
                </a:solidFill>
                <a:latin typeface="Helvetica Neue"/>
                <a:ea typeface="Helvetica Neue"/>
                <a:cs typeface="Helvetica Neue"/>
                <a:sym typeface="Helvetica Neue"/>
              </a:rPr>
              <a:t> tipo_dato_valor_salida	</a:t>
            </a:r>
          </a:p>
          <a:p>
            <a:pPr indent="0" lvl="0" marL="45720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marR="0" rtl="0" algn="l">
              <a:lnSpc>
                <a:spcPct val="100000"/>
              </a:lnSpc>
              <a:spcBef>
                <a:spcPts val="0"/>
              </a:spcBef>
              <a:spcAft>
                <a:spcPts val="0"/>
              </a:spcAft>
              <a:buNone/>
            </a:pP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BEGIN</a:t>
            </a:r>
          </a:p>
          <a:p>
            <a:pPr indent="457200" lvl="0" marL="457200" marR="0" rtl="0" algn="l">
              <a:lnSpc>
                <a:spcPct val="100000"/>
              </a:lnSpc>
              <a:spcBef>
                <a:spcPts val="0"/>
              </a:spcBef>
              <a:spcAft>
                <a:spcPts val="0"/>
              </a:spcAft>
              <a:buNone/>
            </a:pPr>
            <a:r>
              <a:rPr lang="es" sz="1100">
                <a:solidFill>
                  <a:schemeClr val="dk1"/>
                </a:solidFill>
                <a:latin typeface="Helvetica Neue"/>
                <a:ea typeface="Helvetica Neue"/>
                <a:cs typeface="Helvetica Neue"/>
                <a:sym typeface="Helvetica Neue"/>
              </a:rPr>
              <a:t>		seccion_declaraciones</a:t>
            </a:r>
          </a:p>
          <a:p>
            <a:pPr indent="457200" lvl="0" marL="45720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marR="0" rtl="0" algn="l">
              <a:lnSpc>
                <a:spcPct val="100000"/>
              </a:lnSpc>
              <a:spcBef>
                <a:spcPts val="0"/>
              </a:spcBef>
              <a:spcAft>
                <a:spcPts val="0"/>
              </a:spcAft>
              <a:buNone/>
            </a:pPr>
            <a:r>
              <a:rPr lang="es" sz="1100">
                <a:solidFill>
                  <a:schemeClr val="dk1"/>
                </a:solidFill>
                <a:latin typeface="Helvetica Neue"/>
                <a:ea typeface="Helvetica Neue"/>
                <a:cs typeface="Helvetica Neue"/>
                <a:sym typeface="Helvetica Neue"/>
              </a:rPr>
              <a:t>			seccion ejecutable</a:t>
            </a:r>
          </a:p>
          <a:p>
            <a:pPr lvl="0" rtl="0">
              <a:spcBef>
                <a:spcPts val="0"/>
              </a:spcBef>
              <a:buNone/>
            </a:pPr>
            <a:r>
              <a:rPr lang="es" sz="1100">
                <a:solidFill>
                  <a:schemeClr val="dk1"/>
                </a:solidFill>
                <a:latin typeface="Helvetica Neue"/>
                <a:ea typeface="Helvetica Neue"/>
                <a:cs typeface="Helvetica Neue"/>
                <a:sym typeface="Helvetica Neue"/>
              </a:rPr>
              <a:t>		</a:t>
            </a:r>
          </a:p>
          <a:p>
            <a:pPr indent="0" lvl="0" marL="457200" marR="0" rtl="0" algn="l">
              <a:lnSpc>
                <a:spcPct val="100000"/>
              </a:lnSpc>
              <a:spcBef>
                <a:spcPts val="0"/>
              </a:spcBef>
              <a:spcAft>
                <a:spcPts val="0"/>
              </a:spcAft>
              <a:buNone/>
            </a:pP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END;</a:t>
            </a: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indent="0" lvl="0" marL="101600" marR="101600" rtl="0">
              <a:lnSpc>
                <a:spcPct val="142857"/>
              </a:lnSpc>
              <a:spcBef>
                <a:spcPts val="0"/>
              </a:spcBef>
              <a:spcAft>
                <a:spcPts val="800"/>
              </a:spcAft>
              <a:buNone/>
            </a:pPr>
            <a:br>
              <a:rPr lang="es" sz="1150">
                <a:solidFill>
                  <a:srgbClr val="333333"/>
                </a:solidFill>
                <a:highlight>
                  <a:srgbClr val="E8EAF6"/>
                </a:highlight>
                <a:latin typeface="Courier New"/>
                <a:ea typeface="Courier New"/>
                <a:cs typeface="Courier New"/>
                <a:sym typeface="Courier New"/>
              </a:rPr>
            </a:br>
            <a:br>
              <a:rPr lang="es" sz="1150">
                <a:solidFill>
                  <a:srgbClr val="333333"/>
                </a:solidFill>
                <a:highlight>
                  <a:srgbClr val="E8EAF6"/>
                </a:highlight>
                <a:latin typeface="Courier New"/>
                <a:ea typeface="Courier New"/>
                <a:cs typeface="Courier New"/>
                <a:sym typeface="Courier New"/>
              </a:rPr>
            </a:b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1094" name="Shape 1094"/>
          <p:cNvSpPr txBox="1"/>
          <p:nvPr>
            <p:ph idx="12" type="sldNum"/>
          </p:nvPr>
        </p:nvSpPr>
        <p:spPr>
          <a:xfrm>
            <a:off x="4477953" y="4886325"/>
            <a:ext cx="2262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8" name="Shape 1098"/>
        <p:cNvGrpSpPr/>
        <p:nvPr/>
      </p:nvGrpSpPr>
      <p:grpSpPr>
        <a:xfrm>
          <a:off x="0" y="0"/>
          <a:ext cx="0" cy="0"/>
          <a:chOff x="0" y="0"/>
          <a:chExt cx="0" cy="0"/>
        </a:xfrm>
      </p:grpSpPr>
      <p:sp>
        <p:nvSpPr>
          <p:cNvPr id="1099" name="Shape 1099"/>
          <p:cNvSpPr txBox="1"/>
          <p:nvPr>
            <p:ph type="title"/>
          </p:nvPr>
        </p:nvSpPr>
        <p:spPr>
          <a:xfrm>
            <a:off x="1314450" y="2028825"/>
            <a:ext cx="7472400" cy="685800"/>
          </a:xfrm>
          <a:prstGeom prst="rect">
            <a:avLst/>
          </a:prstGeom>
        </p:spPr>
        <p:txBody>
          <a:bodyPr anchorCtr="0" anchor="t" bIns="51425" lIns="51425" rIns="51425" wrap="square" tIns="51425">
            <a:noAutofit/>
          </a:bodyPr>
          <a:lstStyle/>
          <a:p>
            <a:pPr lvl="0" rtl="0">
              <a:spcBef>
                <a:spcPts val="0"/>
              </a:spcBef>
              <a:buNone/>
            </a:pPr>
            <a:r>
              <a:rPr lang="es"/>
              <a:t>Bucles y condicionales</a:t>
            </a:r>
          </a:p>
        </p:txBody>
      </p:sp>
      <p:sp>
        <p:nvSpPr>
          <p:cNvPr id="1100" name="Shape 1100"/>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4" name="Shape 1104"/>
        <p:cNvGrpSpPr/>
        <p:nvPr/>
      </p:nvGrpSpPr>
      <p:grpSpPr>
        <a:xfrm>
          <a:off x="0" y="0"/>
          <a:ext cx="0" cy="0"/>
          <a:chOff x="0" y="0"/>
          <a:chExt cx="0" cy="0"/>
        </a:xfrm>
      </p:grpSpPr>
      <p:sp>
        <p:nvSpPr>
          <p:cNvPr id="1105" name="Shape 1105"/>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IF</a:t>
            </a:r>
          </a:p>
        </p:txBody>
      </p:sp>
      <p:sp>
        <p:nvSpPr>
          <p:cNvPr id="1106" name="Shape 1106"/>
          <p:cNvSpPr txBox="1"/>
          <p:nvPr/>
        </p:nvSpPr>
        <p:spPr>
          <a:xfrm>
            <a:off x="532425" y="138885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IF</a:t>
            </a: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IF</a:t>
            </a:r>
            <a:r>
              <a:rPr lang="es" sz="1100">
                <a:solidFill>
                  <a:schemeClr val="dk1"/>
                </a:solidFill>
                <a:latin typeface="Helvetica Neue"/>
                <a:ea typeface="Helvetica Neue"/>
                <a:cs typeface="Helvetica Neue"/>
                <a:sym typeface="Helvetica Neue"/>
              </a:rPr>
              <a:t> condicion1</a:t>
            </a:r>
            <a:r>
              <a:rPr b="1" lang="es" sz="1100">
                <a:solidFill>
                  <a:srgbClr val="D35400"/>
                </a:solidFill>
                <a:latin typeface="Helvetica Neue"/>
                <a:ea typeface="Helvetica Neue"/>
                <a:cs typeface="Helvetica Neue"/>
                <a:sym typeface="Helvetica Neue"/>
              </a:rPr>
              <a:t>THEN</a:t>
            </a:r>
            <a:br>
              <a:rPr lang="es" sz="1100">
                <a:solidFill>
                  <a:schemeClr val="dk1"/>
                </a:solidFill>
                <a:latin typeface="Helvetica Neue"/>
                <a:ea typeface="Helvetica Neue"/>
                <a:cs typeface="Helvetica Neue"/>
                <a:sym typeface="Helvetica Neue"/>
              </a:rPr>
            </a:br>
            <a:r>
              <a:rPr lang="es" sz="1100">
                <a:solidFill>
                  <a:schemeClr val="dk1"/>
                </a:solidFill>
                <a:latin typeface="Helvetica Neue"/>
                <a:ea typeface="Helvetica Neue"/>
                <a:cs typeface="Helvetica Neue"/>
                <a:sym typeface="Helvetica Neue"/>
              </a:rPr>
              <a:t>   {declaraciones a ejecutar cuando condicion1 es VERDADERA}</a:t>
            </a:r>
            <a:br>
              <a:rPr lang="es" sz="1100">
                <a:solidFill>
                  <a:schemeClr val="dk1"/>
                </a:solidFill>
                <a:latin typeface="Helvetica Neue"/>
                <a:ea typeface="Helvetica Neue"/>
                <a:cs typeface="Helvetica Neue"/>
                <a:sym typeface="Helvetica Neue"/>
              </a:rPr>
            </a:br>
            <a:br>
              <a:rPr lang="es" sz="1100">
                <a:solidFill>
                  <a:schemeClr val="dk1"/>
                </a:solidFill>
                <a:latin typeface="Helvetica Neue"/>
                <a:ea typeface="Helvetica Neue"/>
                <a:cs typeface="Helvetica Neue"/>
                <a:sym typeface="Helvetica Neue"/>
              </a:rPr>
            </a:b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ELSEIF</a:t>
            </a:r>
            <a:r>
              <a:rPr lang="es" sz="1100">
                <a:solidFill>
                  <a:schemeClr val="dk1"/>
                </a:solidFill>
                <a:latin typeface="Helvetica Neue"/>
                <a:ea typeface="Helvetica Neue"/>
                <a:cs typeface="Helvetica Neue"/>
                <a:sym typeface="Helvetica Neue"/>
              </a:rPr>
              <a:t> condicion2 </a:t>
            </a:r>
            <a:r>
              <a:rPr b="1" lang="es" sz="1100">
                <a:solidFill>
                  <a:srgbClr val="D35400"/>
                </a:solidFill>
                <a:latin typeface="Helvetica Neue"/>
                <a:ea typeface="Helvetica Neue"/>
                <a:cs typeface="Helvetica Neue"/>
                <a:sym typeface="Helvetica Neue"/>
              </a:rPr>
              <a:t>THEN</a:t>
            </a:r>
            <a:br>
              <a:rPr lang="es" sz="1100">
                <a:solidFill>
                  <a:schemeClr val="dk1"/>
                </a:solidFill>
                <a:latin typeface="Helvetica Neue"/>
                <a:ea typeface="Helvetica Neue"/>
                <a:cs typeface="Helvetica Neue"/>
                <a:sym typeface="Helvetica Neue"/>
              </a:rPr>
            </a:br>
            <a:r>
              <a:rPr lang="es" sz="1100">
                <a:solidFill>
                  <a:schemeClr val="dk1"/>
                </a:solidFill>
                <a:latin typeface="Helvetica Neue"/>
                <a:ea typeface="Helvetica Neue"/>
                <a:cs typeface="Helvetica Neue"/>
                <a:sym typeface="Helvetica Neue"/>
              </a:rPr>
              <a:t>   {declaraciones a ejecutar cuando condicion2 es VERDADERA} ]</a:t>
            </a:r>
            <a:br>
              <a:rPr lang="es" sz="1100">
                <a:solidFill>
                  <a:schemeClr val="dk1"/>
                </a:solidFill>
                <a:latin typeface="Helvetica Neue"/>
                <a:ea typeface="Helvetica Neue"/>
                <a:cs typeface="Helvetica Neue"/>
                <a:sym typeface="Helvetica Neue"/>
              </a:rPr>
            </a:br>
            <a:br>
              <a:rPr lang="es" sz="1100">
                <a:solidFill>
                  <a:schemeClr val="dk1"/>
                </a:solidFill>
                <a:latin typeface="Helvetica Neue"/>
                <a:ea typeface="Helvetica Neue"/>
                <a:cs typeface="Helvetica Neue"/>
                <a:sym typeface="Helvetica Neue"/>
              </a:rPr>
            </a:b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ELSE</a:t>
            </a:r>
            <a:br>
              <a:rPr lang="es" sz="1100">
                <a:solidFill>
                  <a:schemeClr val="dk1"/>
                </a:solidFill>
                <a:latin typeface="Helvetica Neue"/>
                <a:ea typeface="Helvetica Neue"/>
                <a:cs typeface="Helvetica Neue"/>
                <a:sym typeface="Helvetica Neue"/>
              </a:rPr>
            </a:br>
            <a:r>
              <a:rPr lang="es" sz="1100">
                <a:solidFill>
                  <a:schemeClr val="dk1"/>
                </a:solidFill>
                <a:latin typeface="Helvetica Neue"/>
                <a:ea typeface="Helvetica Neue"/>
                <a:cs typeface="Helvetica Neue"/>
                <a:sym typeface="Helvetica Neue"/>
              </a:rPr>
              <a:t>   {declaraciones a ejecutar cuando condicion1 y condicion2 son FALSAS} ]</a:t>
            </a:r>
            <a:br>
              <a:rPr lang="es" sz="1100">
                <a:solidFill>
                  <a:schemeClr val="dk1"/>
                </a:solidFill>
                <a:latin typeface="Helvetica Neue"/>
                <a:ea typeface="Helvetica Neue"/>
                <a:cs typeface="Helvetica Neue"/>
                <a:sym typeface="Helvetica Neue"/>
              </a:rPr>
            </a:br>
            <a:br>
              <a:rPr lang="es" sz="1100">
                <a:solidFill>
                  <a:schemeClr val="dk1"/>
                </a:solidFill>
                <a:latin typeface="Helvetica Neue"/>
                <a:ea typeface="Helvetica Neue"/>
                <a:cs typeface="Helvetica Neue"/>
                <a:sym typeface="Helvetica Neue"/>
              </a:rPr>
            </a:br>
            <a:r>
              <a:rPr b="1" lang="es" sz="1100">
                <a:solidFill>
                  <a:srgbClr val="D35400"/>
                </a:solidFill>
                <a:latin typeface="Helvetica Neue"/>
                <a:ea typeface="Helvetica Neue"/>
                <a:cs typeface="Helvetica Neue"/>
                <a:sym typeface="Helvetica Neue"/>
              </a:rPr>
              <a:t>END IF;</a:t>
            </a: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indent="0" lvl="0" marL="101600" marR="101600" rtl="0">
              <a:lnSpc>
                <a:spcPct val="142857"/>
              </a:lnSpc>
              <a:spcBef>
                <a:spcPts val="0"/>
              </a:spcBef>
              <a:spcAft>
                <a:spcPts val="800"/>
              </a:spcAft>
              <a:buNone/>
            </a:pPr>
            <a:br>
              <a:rPr lang="es" sz="1150">
                <a:solidFill>
                  <a:srgbClr val="333333"/>
                </a:solidFill>
                <a:highlight>
                  <a:srgbClr val="E8EAF6"/>
                </a:highlight>
                <a:latin typeface="Courier New"/>
                <a:ea typeface="Courier New"/>
                <a:cs typeface="Courier New"/>
                <a:sym typeface="Courier New"/>
              </a:rPr>
            </a:br>
            <a:br>
              <a:rPr lang="es" sz="1150">
                <a:solidFill>
                  <a:srgbClr val="333333"/>
                </a:solidFill>
                <a:highlight>
                  <a:srgbClr val="E8EAF6"/>
                </a:highlight>
                <a:latin typeface="Courier New"/>
                <a:ea typeface="Courier New"/>
                <a:cs typeface="Courier New"/>
                <a:sym typeface="Courier New"/>
              </a:rPr>
            </a:b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1107" name="Shape 1107"/>
          <p:cNvSpPr txBox="1"/>
          <p:nvPr>
            <p:ph idx="12" type="sldNum"/>
          </p:nvPr>
        </p:nvSpPr>
        <p:spPr>
          <a:xfrm>
            <a:off x="4477953" y="4886325"/>
            <a:ext cx="2262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1108" name="Shape 1108"/>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8. Condicionales y bucles</a:t>
            </a: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2" name="Shape 1112"/>
        <p:cNvGrpSpPr/>
        <p:nvPr/>
      </p:nvGrpSpPr>
      <p:grpSpPr>
        <a:xfrm>
          <a:off x="0" y="0"/>
          <a:ext cx="0" cy="0"/>
          <a:chOff x="0" y="0"/>
          <a:chExt cx="0" cy="0"/>
        </a:xfrm>
      </p:grpSpPr>
      <p:sp>
        <p:nvSpPr>
          <p:cNvPr id="1113" name="Shape 1113"/>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WHILE</a:t>
            </a:r>
          </a:p>
        </p:txBody>
      </p:sp>
      <p:sp>
        <p:nvSpPr>
          <p:cNvPr id="1114" name="Shape 1114"/>
          <p:cNvSpPr txBox="1"/>
          <p:nvPr/>
        </p:nvSpPr>
        <p:spPr>
          <a:xfrm>
            <a:off x="433950" y="138885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WHILE</a:t>
            </a: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298450" lvl="1" marL="914400" marR="0" rtl="0" algn="l">
              <a:lnSpc>
                <a:spcPct val="100000"/>
              </a:lnSpc>
              <a:spcBef>
                <a:spcPts val="0"/>
              </a:spcBef>
              <a:spcAft>
                <a:spcPts val="0"/>
              </a:spcAft>
              <a:buClr>
                <a:schemeClr val="dk1"/>
              </a:buClr>
              <a:buSzPct val="100000"/>
              <a:buFont typeface="Helvetica Neue"/>
              <a:buChar char="○"/>
            </a:pPr>
            <a:r>
              <a:rPr lang="es" sz="1100">
                <a:latin typeface="Helvetica Neue"/>
                <a:ea typeface="Helvetica Neue"/>
                <a:cs typeface="Helvetica Neue"/>
                <a:sym typeface="Helvetica Neue"/>
              </a:rPr>
              <a:t>[nombre_etiqueta: ] </a:t>
            </a:r>
            <a:r>
              <a:rPr b="1" lang="es" sz="1100">
                <a:solidFill>
                  <a:srgbClr val="D35400"/>
                </a:solidFill>
                <a:latin typeface="Helvetica Neue"/>
                <a:ea typeface="Helvetica Neue"/>
                <a:cs typeface="Helvetica Neue"/>
                <a:sym typeface="Helvetica Neue"/>
              </a:rPr>
              <a:t>WHILE </a:t>
            </a:r>
            <a:r>
              <a:rPr lang="es" sz="1100">
                <a:latin typeface="Helvetica Neue"/>
                <a:ea typeface="Helvetica Neue"/>
                <a:cs typeface="Helvetica Neue"/>
                <a:sym typeface="Helvetica Neue"/>
              </a:rPr>
              <a:t>condicion</a:t>
            </a:r>
            <a:r>
              <a:rPr b="1" lang="es" sz="1100">
                <a:solidFill>
                  <a:srgbClr val="D35400"/>
                </a:solidFill>
                <a:latin typeface="Helvetica Neue"/>
                <a:ea typeface="Helvetica Neue"/>
                <a:cs typeface="Helvetica Neue"/>
                <a:sym typeface="Helvetica Neue"/>
              </a:rPr>
              <a:t> DO</a:t>
            </a:r>
            <a:br>
              <a:rPr b="1" lang="es" sz="1100">
                <a:solidFill>
                  <a:srgbClr val="D35400"/>
                </a:solidFill>
                <a:latin typeface="Helvetica Neue"/>
                <a:ea typeface="Helvetica Neue"/>
                <a:cs typeface="Helvetica Neue"/>
                <a:sym typeface="Helvetica Neue"/>
              </a:rPr>
            </a:br>
            <a:r>
              <a:rPr b="1" lang="es" sz="1100">
                <a:solidFill>
                  <a:srgbClr val="D35400"/>
                </a:solidFill>
                <a:latin typeface="Helvetica Neue"/>
                <a:ea typeface="Helvetica Neue"/>
                <a:cs typeface="Helvetica Neue"/>
                <a:sym typeface="Helvetica Neue"/>
              </a:rPr>
              <a:t>   {</a:t>
            </a:r>
            <a:r>
              <a:rPr lang="es" sz="1100">
                <a:latin typeface="Helvetica Neue"/>
                <a:ea typeface="Helvetica Neue"/>
                <a:cs typeface="Helvetica Neue"/>
                <a:sym typeface="Helvetica Neue"/>
              </a:rPr>
              <a:t>declaraciones</a:t>
            </a:r>
            <a:r>
              <a:rPr b="1" lang="es" sz="1100">
                <a:solidFill>
                  <a:srgbClr val="D35400"/>
                </a:solidFill>
                <a:latin typeface="Helvetica Neue"/>
                <a:ea typeface="Helvetica Neue"/>
                <a:cs typeface="Helvetica Neue"/>
                <a:sym typeface="Helvetica Neue"/>
              </a:rPr>
              <a:t>}</a:t>
            </a:r>
            <a:br>
              <a:rPr b="1" lang="es" sz="1100">
                <a:solidFill>
                  <a:srgbClr val="D35400"/>
                </a:solidFill>
                <a:latin typeface="Helvetica Neue"/>
                <a:ea typeface="Helvetica Neue"/>
                <a:cs typeface="Helvetica Neue"/>
                <a:sym typeface="Helvetica Neue"/>
              </a:rPr>
            </a:br>
            <a:r>
              <a:rPr b="1" lang="es" sz="1100">
                <a:solidFill>
                  <a:srgbClr val="D35400"/>
                </a:solidFill>
                <a:latin typeface="Helvetica Neue"/>
                <a:ea typeface="Helvetica Neue"/>
                <a:cs typeface="Helvetica Neue"/>
                <a:sym typeface="Helvetica Neue"/>
              </a:rPr>
              <a:t>END WHILE </a:t>
            </a:r>
            <a:r>
              <a:rPr lang="es" sz="1100">
                <a:latin typeface="Helvetica Neue"/>
                <a:ea typeface="Helvetica Neue"/>
                <a:cs typeface="Helvetica Neue"/>
                <a:sym typeface="Helvetica Neue"/>
              </a:rPr>
              <a:t>[ nombre_etiqueta ]</a:t>
            </a:r>
            <a:r>
              <a:rPr b="1" lang="es" sz="1100">
                <a:solidFill>
                  <a:srgbClr val="D35400"/>
                </a:solidFill>
                <a:latin typeface="Helvetica Neue"/>
                <a:ea typeface="Helvetica Neue"/>
                <a:cs typeface="Helvetica Neue"/>
                <a:sym typeface="Helvetica Neue"/>
              </a:rPr>
              <a:t>;</a:t>
            </a: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indent="0" lvl="0" marL="101600" marR="101600" rtl="0">
              <a:lnSpc>
                <a:spcPct val="142857"/>
              </a:lnSpc>
              <a:spcBef>
                <a:spcPts val="0"/>
              </a:spcBef>
              <a:spcAft>
                <a:spcPts val="800"/>
              </a:spcAft>
              <a:buNone/>
            </a:pPr>
            <a:br>
              <a:rPr lang="es" sz="1150">
                <a:solidFill>
                  <a:srgbClr val="333333"/>
                </a:solidFill>
                <a:highlight>
                  <a:srgbClr val="E8EAF6"/>
                </a:highlight>
                <a:latin typeface="Courier New"/>
                <a:ea typeface="Courier New"/>
                <a:cs typeface="Courier New"/>
                <a:sym typeface="Courier New"/>
              </a:rPr>
            </a:br>
            <a:br>
              <a:rPr lang="es" sz="1150">
                <a:solidFill>
                  <a:srgbClr val="333333"/>
                </a:solidFill>
                <a:highlight>
                  <a:srgbClr val="E8EAF6"/>
                </a:highlight>
                <a:latin typeface="Courier New"/>
                <a:ea typeface="Courier New"/>
                <a:cs typeface="Courier New"/>
                <a:sym typeface="Courier New"/>
              </a:rPr>
            </a:b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1115" name="Shape 1115"/>
          <p:cNvSpPr txBox="1"/>
          <p:nvPr>
            <p:ph idx="12" type="sldNum"/>
          </p:nvPr>
        </p:nvSpPr>
        <p:spPr>
          <a:xfrm>
            <a:off x="4477953" y="4886325"/>
            <a:ext cx="2262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1116" name="Shape 1116"/>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8. Condicionales y bucles</a:t>
            </a: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0" name="Shape 1120"/>
        <p:cNvGrpSpPr/>
        <p:nvPr/>
      </p:nvGrpSpPr>
      <p:grpSpPr>
        <a:xfrm>
          <a:off x="0" y="0"/>
          <a:ext cx="0" cy="0"/>
          <a:chOff x="0" y="0"/>
          <a:chExt cx="0" cy="0"/>
        </a:xfrm>
      </p:grpSpPr>
      <p:sp>
        <p:nvSpPr>
          <p:cNvPr id="1121" name="Shape 1121"/>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LOOP, ITERATE, LEAVE</a:t>
            </a:r>
          </a:p>
        </p:txBody>
      </p:sp>
      <p:sp>
        <p:nvSpPr>
          <p:cNvPr id="1122" name="Shape 1122"/>
          <p:cNvSpPr txBox="1"/>
          <p:nvPr/>
        </p:nvSpPr>
        <p:spPr>
          <a:xfrm>
            <a:off x="433950" y="138885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WHILE</a:t>
            </a:r>
          </a:p>
          <a:p>
            <a:pPr indent="-298450" lvl="1" marL="914400" marR="0" rtl="0" algn="l">
              <a:lnSpc>
                <a:spcPct val="100000"/>
              </a:lnSpc>
              <a:spcBef>
                <a:spcPts val="0"/>
              </a:spcBef>
              <a:spcAft>
                <a:spcPts val="0"/>
              </a:spcAft>
              <a:buClr>
                <a:schemeClr val="dk1"/>
              </a:buClr>
              <a:buSzPct val="100000"/>
              <a:buFont typeface="Helvetica Neue"/>
              <a:buChar char="○"/>
            </a:pPr>
            <a:r>
              <a:rPr lang="es" sz="1100">
                <a:latin typeface="Helvetica Neue"/>
                <a:ea typeface="Helvetica Neue"/>
                <a:cs typeface="Helvetica Neue"/>
                <a:sym typeface="Helvetica Neue"/>
              </a:rPr>
              <a:t>[nombre_etiqueta: ] </a:t>
            </a:r>
            <a:r>
              <a:rPr b="1" lang="es" sz="1100">
                <a:solidFill>
                  <a:srgbClr val="D35400"/>
                </a:solidFill>
                <a:latin typeface="Helvetica Neue"/>
                <a:ea typeface="Helvetica Neue"/>
                <a:cs typeface="Helvetica Neue"/>
                <a:sym typeface="Helvetica Neue"/>
              </a:rPr>
              <a:t>LOOP </a:t>
            </a:r>
          </a:p>
          <a:p>
            <a:pPr indent="457200" lvl="0" marL="914400" marR="0" rtl="0" algn="l">
              <a:lnSpc>
                <a:spcPct val="100000"/>
              </a:lnSpc>
              <a:spcBef>
                <a:spcPts val="0"/>
              </a:spcBef>
              <a:spcAft>
                <a:spcPts val="0"/>
              </a:spcAft>
              <a:buNone/>
            </a:pPr>
            <a:r>
              <a:rPr b="1" lang="es" sz="1100">
                <a:solidFill>
                  <a:srgbClr val="D35400"/>
                </a:solidFill>
                <a:latin typeface="Helvetica Neue"/>
                <a:ea typeface="Helvetica Neue"/>
                <a:cs typeface="Helvetica Neue"/>
                <a:sym typeface="Helvetica Neue"/>
              </a:rPr>
              <a:t>   {</a:t>
            </a:r>
            <a:r>
              <a:rPr lang="es" sz="1100">
                <a:latin typeface="Helvetica Neue"/>
                <a:ea typeface="Helvetica Neue"/>
                <a:cs typeface="Helvetica Neue"/>
                <a:sym typeface="Helvetica Neue"/>
              </a:rPr>
              <a:t>declaraciones</a:t>
            </a:r>
            <a:r>
              <a:rPr b="1" lang="es" sz="1100">
                <a:solidFill>
                  <a:srgbClr val="D35400"/>
                </a:solidFill>
                <a:latin typeface="Helvetica Neue"/>
                <a:ea typeface="Helvetica Neue"/>
                <a:cs typeface="Helvetica Neue"/>
                <a:sym typeface="Helvetica Neue"/>
              </a:rPr>
              <a:t>}</a:t>
            </a:r>
            <a:br>
              <a:rPr b="1" lang="es" sz="1100">
                <a:solidFill>
                  <a:srgbClr val="D35400"/>
                </a:solidFill>
                <a:latin typeface="Helvetica Neue"/>
                <a:ea typeface="Helvetica Neue"/>
                <a:cs typeface="Helvetica Neue"/>
                <a:sym typeface="Helvetica Neue"/>
              </a:rPr>
            </a:br>
            <a:r>
              <a:rPr b="1" lang="es" sz="1100">
                <a:solidFill>
                  <a:srgbClr val="D35400"/>
                </a:solidFill>
                <a:latin typeface="Helvetica Neue"/>
                <a:ea typeface="Helvetica Neue"/>
                <a:cs typeface="Helvetica Neue"/>
                <a:sym typeface="Helvetica Neue"/>
              </a:rPr>
              <a:t>END LOOP </a:t>
            </a:r>
            <a:r>
              <a:rPr lang="es" sz="1100">
                <a:latin typeface="Helvetica Neue"/>
                <a:ea typeface="Helvetica Neue"/>
                <a:cs typeface="Helvetica Neue"/>
                <a:sym typeface="Helvetica Neue"/>
              </a:rPr>
              <a:t>[ nombre_etiqueta ]</a:t>
            </a:r>
            <a:r>
              <a:rPr b="1" lang="es" sz="1100">
                <a:solidFill>
                  <a:srgbClr val="D35400"/>
                </a:solidFill>
                <a:latin typeface="Helvetica Neue"/>
                <a:ea typeface="Helvetica Neue"/>
                <a:cs typeface="Helvetica Neue"/>
                <a:sym typeface="Helvetica Neue"/>
              </a:rPr>
              <a:t>;</a:t>
            </a: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ITERATE</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ITERATE </a:t>
            </a:r>
            <a:r>
              <a:rPr lang="es" sz="1100">
                <a:solidFill>
                  <a:schemeClr val="dk1"/>
                </a:solidFill>
                <a:latin typeface="Helvetica Neue"/>
                <a:ea typeface="Helvetica Neue"/>
                <a:cs typeface="Helvetica Neue"/>
                <a:sym typeface="Helvetica Neue"/>
              </a:rPr>
              <a:t>nombre_etiqueta </a:t>
            </a:r>
            <a:r>
              <a:rPr b="1" lang="es" sz="1100">
                <a:solidFill>
                  <a:srgbClr val="D35400"/>
                </a:solidFill>
                <a:latin typeface="Helvetica Neue"/>
                <a:ea typeface="Helvetica Neue"/>
                <a:cs typeface="Helvetica Neue"/>
                <a:sym typeface="Helvetica Neue"/>
              </a:rPr>
              <a:t>;</a:t>
            </a:r>
          </a:p>
          <a:p>
            <a:pPr indent="0" lvl="0" marL="101600" marR="101600" rtl="0">
              <a:lnSpc>
                <a:spcPct val="142857"/>
              </a:lnSpc>
              <a:spcBef>
                <a:spcPts val="0"/>
              </a:spcBef>
              <a:spcAft>
                <a:spcPts val="800"/>
              </a:spcAft>
              <a:buNone/>
            </a:pPr>
            <a:r>
              <a:t/>
            </a:r>
            <a:endParaRPr sz="1100">
              <a:solidFill>
                <a:srgbClr val="333333"/>
              </a:solidFill>
              <a:highlight>
                <a:srgbClr val="E8EAF6"/>
              </a:highlight>
              <a:latin typeface="Courier New"/>
              <a:ea typeface="Courier New"/>
              <a:cs typeface="Courier New"/>
              <a:sym typeface="Courier New"/>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LEAVE</a:t>
            </a:r>
          </a:p>
          <a:p>
            <a:pPr indent="-323850" lvl="1" marL="914400" marR="101600" rtl="0">
              <a:lnSpc>
                <a:spcPct val="142857"/>
              </a:lnSpc>
              <a:spcBef>
                <a:spcPts val="0"/>
              </a:spcBef>
              <a:spcAft>
                <a:spcPts val="800"/>
              </a:spcAft>
              <a:buClr>
                <a:srgbClr val="4A4A4A"/>
              </a:buClr>
              <a:buSzPct val="136363"/>
              <a:buFont typeface="Helvetica Neue Light"/>
              <a:buChar char="○"/>
            </a:pPr>
            <a:r>
              <a:rPr b="1" lang="es" sz="1100">
                <a:solidFill>
                  <a:srgbClr val="D35400"/>
                </a:solidFill>
                <a:latin typeface="Helvetica Neue"/>
                <a:ea typeface="Helvetica Neue"/>
                <a:cs typeface="Helvetica Neue"/>
                <a:sym typeface="Helvetica Neue"/>
              </a:rPr>
              <a:t>LEAVE </a:t>
            </a:r>
            <a:r>
              <a:rPr lang="es" sz="1100">
                <a:solidFill>
                  <a:schemeClr val="dk1"/>
                </a:solidFill>
                <a:latin typeface="Helvetica Neue"/>
                <a:ea typeface="Helvetica Neue"/>
                <a:cs typeface="Helvetica Neue"/>
                <a:sym typeface="Helvetica Neue"/>
              </a:rPr>
              <a:t>nombre_etiqueta </a:t>
            </a:r>
            <a:r>
              <a:rPr b="1" lang="es" sz="1100">
                <a:solidFill>
                  <a:srgbClr val="D35400"/>
                </a:solidFill>
                <a:latin typeface="Helvetica Neue"/>
                <a:ea typeface="Helvetica Neue"/>
                <a:cs typeface="Helvetica Neue"/>
                <a:sym typeface="Helvetica Neue"/>
              </a:rPr>
              <a:t>;</a:t>
            </a:r>
            <a:br>
              <a:rPr lang="es" sz="1150">
                <a:solidFill>
                  <a:srgbClr val="333333"/>
                </a:solidFill>
                <a:highlight>
                  <a:srgbClr val="E8EAF6"/>
                </a:highlight>
                <a:latin typeface="Courier New"/>
                <a:ea typeface="Courier New"/>
                <a:cs typeface="Courier New"/>
                <a:sym typeface="Courier New"/>
              </a:rPr>
            </a:br>
            <a:br>
              <a:rPr lang="es" sz="1150">
                <a:solidFill>
                  <a:srgbClr val="333333"/>
                </a:solidFill>
                <a:highlight>
                  <a:srgbClr val="E8EAF6"/>
                </a:highlight>
                <a:latin typeface="Courier New"/>
                <a:ea typeface="Courier New"/>
                <a:cs typeface="Courier New"/>
                <a:sym typeface="Courier New"/>
              </a:rPr>
            </a:br>
          </a:p>
          <a:p>
            <a:pPr indent="-69850" lvl="0" marL="101600" marR="101600" rtl="0">
              <a:lnSpc>
                <a:spcPct val="142857"/>
              </a:lnSpc>
              <a:spcBef>
                <a:spcPts val="0"/>
              </a:spcBef>
              <a:spcAft>
                <a:spcPts val="800"/>
              </a:spcAft>
              <a:buClr>
                <a:schemeClr val="dk1"/>
              </a:buClr>
              <a:buFont typeface="Arial"/>
              <a:buNone/>
            </a:pPr>
            <a:r>
              <a:t/>
            </a:r>
            <a:endParaRPr sz="1150">
              <a:solidFill>
                <a:srgbClr val="333333"/>
              </a:solidFill>
              <a:highlight>
                <a:srgbClr val="E8EAF6"/>
              </a:highlight>
              <a:latin typeface="Courier New"/>
              <a:ea typeface="Courier New"/>
              <a:cs typeface="Courier New"/>
              <a:sym typeface="Courier New"/>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1123" name="Shape 1123"/>
          <p:cNvSpPr txBox="1"/>
          <p:nvPr>
            <p:ph idx="12" type="sldNum"/>
          </p:nvPr>
        </p:nvSpPr>
        <p:spPr>
          <a:xfrm>
            <a:off x="4477953" y="4886325"/>
            <a:ext cx="2262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1124" name="Shape 1124"/>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8. Condicionales y bucles</a:t>
            </a: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8" name="Shape 1128"/>
        <p:cNvGrpSpPr/>
        <p:nvPr/>
      </p:nvGrpSpPr>
      <p:grpSpPr>
        <a:xfrm>
          <a:off x="0" y="0"/>
          <a:ext cx="0" cy="0"/>
          <a:chOff x="0" y="0"/>
          <a:chExt cx="0" cy="0"/>
        </a:xfrm>
      </p:grpSpPr>
      <p:sp>
        <p:nvSpPr>
          <p:cNvPr id="1129" name="Shape 1129"/>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REPEAT</a:t>
            </a:r>
          </a:p>
        </p:txBody>
      </p:sp>
      <p:sp>
        <p:nvSpPr>
          <p:cNvPr id="1130" name="Shape 1130"/>
          <p:cNvSpPr txBox="1"/>
          <p:nvPr/>
        </p:nvSpPr>
        <p:spPr>
          <a:xfrm>
            <a:off x="433950" y="138885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REPEAT</a:t>
            </a: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298450" lvl="1" marL="914400" marR="0" rtl="0" algn="l">
              <a:lnSpc>
                <a:spcPct val="100000"/>
              </a:lnSpc>
              <a:spcBef>
                <a:spcPts val="0"/>
              </a:spcBef>
              <a:spcAft>
                <a:spcPts val="0"/>
              </a:spcAft>
              <a:buClr>
                <a:schemeClr val="dk1"/>
              </a:buClr>
              <a:buSzPct val="100000"/>
              <a:buFont typeface="Helvetica Neue"/>
              <a:buChar char="○"/>
            </a:pPr>
            <a:r>
              <a:rPr lang="es" sz="1100">
                <a:latin typeface="Helvetica Neue"/>
                <a:ea typeface="Helvetica Neue"/>
                <a:cs typeface="Helvetica Neue"/>
                <a:sym typeface="Helvetica Neue"/>
              </a:rPr>
              <a:t>[nombre_etiqueta: ] </a:t>
            </a:r>
            <a:r>
              <a:rPr b="1" lang="es" sz="1100">
                <a:solidFill>
                  <a:srgbClr val="D35400"/>
                </a:solidFill>
                <a:latin typeface="Helvetica Neue"/>
                <a:ea typeface="Helvetica Neue"/>
                <a:cs typeface="Helvetica Neue"/>
                <a:sym typeface="Helvetica Neue"/>
              </a:rPr>
              <a:t>REPEAT</a:t>
            </a:r>
          </a:p>
          <a:p>
            <a:pPr indent="457200" lvl="0" marL="457200" marR="0" rtl="0" algn="l">
              <a:lnSpc>
                <a:spcPct val="100000"/>
              </a:lnSpc>
              <a:spcBef>
                <a:spcPts val="0"/>
              </a:spcBef>
              <a:spcAft>
                <a:spcPts val="0"/>
              </a:spcAft>
              <a:buNone/>
            </a:pPr>
            <a:r>
              <a:rPr b="1" lang="es" sz="1100">
                <a:solidFill>
                  <a:srgbClr val="D35400"/>
                </a:solidFill>
                <a:latin typeface="Helvetica Neue"/>
                <a:ea typeface="Helvetica Neue"/>
                <a:cs typeface="Helvetica Neue"/>
                <a:sym typeface="Helvetica Neue"/>
              </a:rPr>
              <a:t>   {</a:t>
            </a:r>
            <a:r>
              <a:rPr lang="es" sz="1100">
                <a:latin typeface="Helvetica Neue"/>
                <a:ea typeface="Helvetica Neue"/>
                <a:cs typeface="Helvetica Neue"/>
                <a:sym typeface="Helvetica Neue"/>
              </a:rPr>
              <a:t>declaraciones</a:t>
            </a:r>
            <a:r>
              <a:rPr b="1" lang="es" sz="1100">
                <a:solidFill>
                  <a:srgbClr val="D35400"/>
                </a:solidFill>
                <a:latin typeface="Helvetica Neue"/>
                <a:ea typeface="Helvetica Neue"/>
                <a:cs typeface="Helvetica Neue"/>
                <a:sym typeface="Helvetica Neue"/>
              </a:rPr>
              <a:t>}</a:t>
            </a:r>
          </a:p>
          <a:p>
            <a:pPr indent="457200" lvl="0" marL="457200" marR="0" rtl="0" algn="l">
              <a:lnSpc>
                <a:spcPct val="100000"/>
              </a:lnSpc>
              <a:spcBef>
                <a:spcPts val="0"/>
              </a:spcBef>
              <a:spcAft>
                <a:spcPts val="0"/>
              </a:spcAft>
              <a:buNone/>
            </a:pPr>
            <a:r>
              <a:rPr b="1" lang="es" sz="1100">
                <a:solidFill>
                  <a:srgbClr val="D35400"/>
                </a:solidFill>
                <a:latin typeface="Helvetica Neue"/>
                <a:ea typeface="Helvetica Neue"/>
                <a:cs typeface="Helvetica Neue"/>
                <a:sym typeface="Helvetica Neue"/>
              </a:rPr>
              <a:t>UNTIL </a:t>
            </a:r>
            <a:r>
              <a:rPr lang="es" sz="1100">
                <a:latin typeface="Helvetica Neue"/>
                <a:ea typeface="Helvetica Neue"/>
                <a:cs typeface="Helvetica Neue"/>
                <a:sym typeface="Helvetica Neue"/>
              </a:rPr>
              <a:t>condicion</a:t>
            </a:r>
            <a:br>
              <a:rPr b="1" lang="es" sz="1100">
                <a:solidFill>
                  <a:srgbClr val="D35400"/>
                </a:solidFill>
                <a:latin typeface="Helvetica Neue"/>
                <a:ea typeface="Helvetica Neue"/>
                <a:cs typeface="Helvetica Neue"/>
                <a:sym typeface="Helvetica Neue"/>
              </a:rPr>
            </a:br>
            <a:r>
              <a:rPr b="1" lang="es" sz="1100">
                <a:solidFill>
                  <a:srgbClr val="D35400"/>
                </a:solidFill>
                <a:latin typeface="Helvetica Neue"/>
                <a:ea typeface="Helvetica Neue"/>
                <a:cs typeface="Helvetica Neue"/>
                <a:sym typeface="Helvetica Neue"/>
              </a:rPr>
              <a:t>	END REPEAT</a:t>
            </a:r>
            <a:r>
              <a:rPr lang="es" sz="1100">
                <a:latin typeface="Helvetica Neue"/>
                <a:ea typeface="Helvetica Neue"/>
                <a:cs typeface="Helvetica Neue"/>
                <a:sym typeface="Helvetica Neue"/>
              </a:rPr>
              <a:t>[ nombre_etiqueta ]</a:t>
            </a:r>
            <a:r>
              <a:rPr b="1" lang="es" sz="1100">
                <a:solidFill>
                  <a:srgbClr val="D35400"/>
                </a:solidFill>
                <a:latin typeface="Helvetica Neue"/>
                <a:ea typeface="Helvetica Neue"/>
                <a:cs typeface="Helvetica Neue"/>
                <a:sym typeface="Helvetica Neue"/>
              </a:rPr>
              <a:t>;</a:t>
            </a: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indent="0" lvl="0" marL="101600" marR="101600" rtl="0">
              <a:lnSpc>
                <a:spcPct val="142857"/>
              </a:lnSpc>
              <a:spcBef>
                <a:spcPts val="0"/>
              </a:spcBef>
              <a:spcAft>
                <a:spcPts val="800"/>
              </a:spcAft>
              <a:buNone/>
            </a:pPr>
            <a:br>
              <a:rPr lang="es" sz="1150">
                <a:solidFill>
                  <a:srgbClr val="333333"/>
                </a:solidFill>
                <a:highlight>
                  <a:srgbClr val="E8EAF6"/>
                </a:highlight>
                <a:latin typeface="Courier New"/>
                <a:ea typeface="Courier New"/>
                <a:cs typeface="Courier New"/>
                <a:sym typeface="Courier New"/>
              </a:rPr>
            </a:br>
            <a:br>
              <a:rPr lang="es" sz="1150">
                <a:solidFill>
                  <a:srgbClr val="333333"/>
                </a:solidFill>
                <a:highlight>
                  <a:srgbClr val="E8EAF6"/>
                </a:highlight>
                <a:latin typeface="Courier New"/>
                <a:ea typeface="Courier New"/>
                <a:cs typeface="Courier New"/>
                <a:sym typeface="Courier New"/>
              </a:rPr>
            </a:b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1131" name="Shape 1131"/>
          <p:cNvSpPr txBox="1"/>
          <p:nvPr>
            <p:ph idx="12" type="sldNum"/>
          </p:nvPr>
        </p:nvSpPr>
        <p:spPr>
          <a:xfrm>
            <a:off x="4477953" y="4886325"/>
            <a:ext cx="2262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1132" name="Shape 1132"/>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8. Condicionales y bucles</a:t>
            </a: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6" name="Shape 1136"/>
        <p:cNvGrpSpPr/>
        <p:nvPr/>
      </p:nvGrpSpPr>
      <p:grpSpPr>
        <a:xfrm>
          <a:off x="0" y="0"/>
          <a:ext cx="0" cy="0"/>
          <a:chOff x="0" y="0"/>
          <a:chExt cx="0" cy="0"/>
        </a:xfrm>
      </p:grpSpPr>
      <p:sp>
        <p:nvSpPr>
          <p:cNvPr id="1137" name="Shape 1137"/>
          <p:cNvSpPr txBox="1"/>
          <p:nvPr>
            <p:ph type="title"/>
          </p:nvPr>
        </p:nvSpPr>
        <p:spPr>
          <a:xfrm>
            <a:off x="1314450" y="2028825"/>
            <a:ext cx="7472400" cy="685800"/>
          </a:xfrm>
          <a:prstGeom prst="rect">
            <a:avLst/>
          </a:prstGeom>
        </p:spPr>
        <p:txBody>
          <a:bodyPr anchorCtr="0" anchor="t" bIns="51425" lIns="51425" rIns="51425" wrap="square" tIns="51425">
            <a:noAutofit/>
          </a:bodyPr>
          <a:lstStyle/>
          <a:p>
            <a:pPr lvl="0" rtl="0">
              <a:spcBef>
                <a:spcPts val="0"/>
              </a:spcBef>
              <a:buNone/>
            </a:pPr>
            <a:r>
              <a:rPr lang="es"/>
              <a:t>Triggers</a:t>
            </a:r>
          </a:p>
        </p:txBody>
      </p:sp>
      <p:sp>
        <p:nvSpPr>
          <p:cNvPr id="1138" name="Shape 1138"/>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Shape 168"/>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Definición de base de datos</a:t>
            </a:r>
          </a:p>
        </p:txBody>
      </p:sp>
      <p:sp>
        <p:nvSpPr>
          <p:cNvPr id="169" name="Shape 169"/>
          <p:cNvSpPr txBox="1"/>
          <p:nvPr>
            <p:ph idx="1" type="body"/>
          </p:nvPr>
        </p:nvSpPr>
        <p:spPr>
          <a:xfrm>
            <a:off x="592925" y="785830"/>
            <a:ext cx="7836600" cy="3461700"/>
          </a:xfrm>
          <a:prstGeom prst="rect">
            <a:avLst/>
          </a:prstGeom>
        </p:spPr>
        <p:txBody>
          <a:bodyPr anchorCtr="0" anchor="t" bIns="51425" lIns="51425" rIns="51425" wrap="square" tIns="51425">
            <a:noAutofit/>
          </a:bodyPr>
          <a:lstStyle/>
          <a:p>
            <a:pPr indent="-355600" lvl="0" marL="457200" marR="0" rtl="0" algn="l">
              <a:lnSpc>
                <a:spcPct val="100000"/>
              </a:lnSpc>
              <a:spcBef>
                <a:spcPts val="0"/>
              </a:spcBef>
              <a:spcAft>
                <a:spcPts val="0"/>
              </a:spcAft>
              <a:buSzPct val="100000"/>
              <a:buChar char="➢"/>
            </a:pPr>
            <a:r>
              <a:rPr lang="es"/>
              <a:t>Una BBDD es una colección electrónica de información diseñada para satisfacer unas determinadas necesidades:</a:t>
            </a:r>
          </a:p>
          <a:p>
            <a:pPr indent="-323850" lvl="1" marL="914400" marR="0" rtl="0" algn="l">
              <a:lnSpc>
                <a:spcPct val="100000"/>
              </a:lnSpc>
              <a:spcBef>
                <a:spcPts val="0"/>
              </a:spcBef>
              <a:spcAft>
                <a:spcPts val="0"/>
              </a:spcAft>
            </a:pPr>
            <a:r>
              <a:rPr lang="es"/>
              <a:t>Pueden contener información de diversas fuentes</a:t>
            </a:r>
          </a:p>
          <a:p>
            <a:pPr indent="-323850" lvl="1" marL="914400" marR="0" rtl="0" algn="l">
              <a:lnSpc>
                <a:spcPct val="100000"/>
              </a:lnSpc>
              <a:spcBef>
                <a:spcPts val="0"/>
              </a:spcBef>
              <a:spcAft>
                <a:spcPts val="0"/>
              </a:spcAft>
            </a:pPr>
            <a:r>
              <a:rPr lang="es"/>
              <a:t>Proporcionan mecanismos para extraer rápidamente los datos</a:t>
            </a:r>
          </a:p>
          <a:p>
            <a:pPr indent="-323850" lvl="1" marL="914400" marR="0" rtl="0" algn="l">
              <a:lnSpc>
                <a:spcPct val="100000"/>
              </a:lnSpc>
              <a:spcBef>
                <a:spcPts val="0"/>
              </a:spcBef>
              <a:spcAft>
                <a:spcPts val="0"/>
              </a:spcAft>
            </a:pPr>
            <a:r>
              <a:rPr lang="es"/>
              <a:t>Permiten compartir información entre los distintos departamentos de una empresa. </a:t>
            </a:r>
          </a:p>
          <a:p>
            <a:pPr indent="0" lvl="0" marL="457200" marR="0" rtl="0" algn="l">
              <a:lnSpc>
                <a:spcPct val="100000"/>
              </a:lnSpc>
              <a:spcBef>
                <a:spcPts val="0"/>
              </a:spcBef>
              <a:spcAft>
                <a:spcPts val="0"/>
              </a:spcAft>
              <a:buNone/>
            </a:pPr>
            <a:r>
              <a:t/>
            </a:r>
            <a:endParaRPr/>
          </a:p>
          <a:p>
            <a:pPr indent="-355600" lvl="0" marL="457200" marR="0" rtl="0" algn="l">
              <a:lnSpc>
                <a:spcPct val="100000"/>
              </a:lnSpc>
              <a:spcBef>
                <a:spcPts val="0"/>
              </a:spcBef>
              <a:spcAft>
                <a:spcPts val="0"/>
              </a:spcAft>
              <a:buSzPct val="100000"/>
              <a:buChar char="➢"/>
            </a:pPr>
            <a:r>
              <a:rPr lang="es"/>
              <a:t>Las BBDD son uno de los pilares de la informática. </a:t>
            </a:r>
          </a:p>
          <a:p>
            <a:pPr lvl="0" marR="0" rtl="0" algn="l">
              <a:lnSpc>
                <a:spcPct val="100000"/>
              </a:lnSpc>
              <a:spcBef>
                <a:spcPts val="0"/>
              </a:spcBef>
              <a:spcAft>
                <a:spcPts val="0"/>
              </a:spcAft>
              <a:buNone/>
            </a:pPr>
            <a:r>
              <a:t/>
            </a:r>
            <a:endParaRPr/>
          </a:p>
          <a:p>
            <a:pPr indent="-355600" lvl="0" marL="457200" marR="0" rtl="0" algn="l">
              <a:lnSpc>
                <a:spcPct val="100000"/>
              </a:lnSpc>
              <a:spcBef>
                <a:spcPts val="0"/>
              </a:spcBef>
              <a:spcAft>
                <a:spcPts val="0"/>
              </a:spcAft>
              <a:buSzPct val="100000"/>
              <a:buChar char="➢"/>
            </a:pPr>
            <a:r>
              <a:rPr lang="es"/>
              <a:t>Las bases de datos están por todos lados a nivel informático.</a:t>
            </a:r>
            <a:br>
              <a:rPr lang="es"/>
            </a:br>
          </a:p>
          <a:p>
            <a:pPr indent="0" lvl="0" marL="457200" rtl="0">
              <a:spcBef>
                <a:spcPts val="0"/>
              </a:spcBef>
              <a:buNone/>
            </a:pPr>
            <a:r>
              <a:t/>
            </a:r>
            <a:endParaRPr/>
          </a:p>
          <a:p>
            <a:pPr indent="0" lvl="0" marL="457200" rtl="0">
              <a:spcBef>
                <a:spcPts val="0"/>
              </a:spcBef>
              <a:buNone/>
            </a:pPr>
            <a:r>
              <a:t/>
            </a:r>
            <a:endParaRPr/>
          </a:p>
        </p:txBody>
      </p:sp>
      <p:sp>
        <p:nvSpPr>
          <p:cNvPr id="170" name="Shape 170"/>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2" name="Shape 1142"/>
        <p:cNvGrpSpPr/>
        <p:nvPr/>
      </p:nvGrpSpPr>
      <p:grpSpPr>
        <a:xfrm>
          <a:off x="0" y="0"/>
          <a:ext cx="0" cy="0"/>
          <a:chOff x="0" y="0"/>
          <a:chExt cx="0" cy="0"/>
        </a:xfrm>
      </p:grpSpPr>
      <p:sp>
        <p:nvSpPr>
          <p:cNvPr id="1143" name="Shape 1143"/>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BEFORE INSERT TRIGGER</a:t>
            </a:r>
          </a:p>
        </p:txBody>
      </p:sp>
      <p:sp>
        <p:nvSpPr>
          <p:cNvPr id="1144" name="Shape 1144"/>
          <p:cNvSpPr txBox="1"/>
          <p:nvPr/>
        </p:nvSpPr>
        <p:spPr>
          <a:xfrm>
            <a:off x="433950" y="138885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BEFORE INSERT TRIGGER</a:t>
            </a: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CREATE TRIGGER </a:t>
            </a:r>
            <a:r>
              <a:rPr lang="es" sz="1100">
                <a:solidFill>
                  <a:schemeClr val="dk1"/>
                </a:solidFill>
                <a:latin typeface="Helvetica Neue"/>
                <a:ea typeface="Helvetica Neue"/>
                <a:cs typeface="Helvetica Neue"/>
                <a:sym typeface="Helvetica Neue"/>
              </a:rPr>
              <a:t>nombre_trigger</a:t>
            </a:r>
          </a:p>
          <a:p>
            <a:pPr indent="0" lvl="0" marL="457200" marR="0" rtl="0" algn="l">
              <a:lnSpc>
                <a:spcPct val="100000"/>
              </a:lnSpc>
              <a:spcBef>
                <a:spcPts val="0"/>
              </a:spcBef>
              <a:spcAft>
                <a:spcPts val="0"/>
              </a:spcAft>
              <a:buNone/>
            </a:pP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BEFORE INSERT ON </a:t>
            </a:r>
            <a:r>
              <a:rPr lang="es" sz="1100">
                <a:solidFill>
                  <a:schemeClr val="dk1"/>
                </a:solidFill>
                <a:latin typeface="Helvetica Neue"/>
                <a:ea typeface="Helvetica Neue"/>
                <a:cs typeface="Helvetica Neue"/>
                <a:sym typeface="Helvetica Neue"/>
              </a:rPr>
              <a:t>nombre_tabla </a:t>
            </a:r>
            <a:r>
              <a:rPr b="1" lang="es" sz="1100">
                <a:solidFill>
                  <a:srgbClr val="D35400"/>
                </a:solidFill>
                <a:latin typeface="Helvetica Neue"/>
                <a:ea typeface="Helvetica Neue"/>
                <a:cs typeface="Helvetica Neue"/>
                <a:sym typeface="Helvetica Neue"/>
              </a:rPr>
              <a:t>FOR EACH ROW</a:t>
            </a:r>
          </a:p>
          <a:p>
            <a:pPr indent="0" lvl="0" marL="45720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marR="0" rtl="0" algn="l">
              <a:lnSpc>
                <a:spcPct val="100000"/>
              </a:lnSpc>
              <a:spcBef>
                <a:spcPts val="0"/>
              </a:spcBef>
              <a:spcAft>
                <a:spcPts val="0"/>
              </a:spcAft>
              <a:buNone/>
            </a:pP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BEGIN</a:t>
            </a:r>
          </a:p>
          <a:p>
            <a:pPr indent="457200" lvl="0" marL="457200" marR="0" rtl="0" algn="l">
              <a:lnSpc>
                <a:spcPct val="100000"/>
              </a:lnSpc>
              <a:spcBef>
                <a:spcPts val="0"/>
              </a:spcBef>
              <a:spcAft>
                <a:spcPts val="0"/>
              </a:spcAft>
              <a:buNone/>
            </a:pPr>
            <a:r>
              <a:rPr lang="es" sz="1100">
                <a:solidFill>
                  <a:schemeClr val="dk1"/>
                </a:solidFill>
                <a:latin typeface="Helvetica Neue"/>
                <a:ea typeface="Helvetica Neue"/>
                <a:cs typeface="Helvetica Neue"/>
                <a:sym typeface="Helvetica Neue"/>
              </a:rPr>
              <a:t>		seccion_declaraciones</a:t>
            </a:r>
          </a:p>
          <a:p>
            <a:pPr indent="457200" lvl="0" marL="45720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marR="0" rtl="0" algn="l">
              <a:lnSpc>
                <a:spcPct val="100000"/>
              </a:lnSpc>
              <a:spcBef>
                <a:spcPts val="0"/>
              </a:spcBef>
              <a:spcAft>
                <a:spcPts val="0"/>
              </a:spcAft>
              <a:buNone/>
            </a:pPr>
            <a:r>
              <a:rPr lang="es" sz="1100">
                <a:solidFill>
                  <a:schemeClr val="dk1"/>
                </a:solidFill>
                <a:latin typeface="Helvetica Neue"/>
                <a:ea typeface="Helvetica Neue"/>
                <a:cs typeface="Helvetica Neue"/>
                <a:sym typeface="Helvetica Neue"/>
              </a:rPr>
              <a:t>			codigo_trigger</a:t>
            </a:r>
          </a:p>
          <a:p>
            <a:pPr lvl="0" rtl="0">
              <a:spcBef>
                <a:spcPts val="0"/>
              </a:spcBef>
              <a:buNone/>
            </a:pPr>
            <a:r>
              <a:rPr lang="es" sz="1100">
                <a:solidFill>
                  <a:schemeClr val="dk1"/>
                </a:solidFill>
                <a:latin typeface="Helvetica Neue"/>
                <a:ea typeface="Helvetica Neue"/>
                <a:cs typeface="Helvetica Neue"/>
                <a:sym typeface="Helvetica Neue"/>
              </a:rPr>
              <a:t>		</a:t>
            </a:r>
          </a:p>
          <a:p>
            <a:pPr indent="0" lvl="0" marL="457200" marR="0" rtl="0" algn="l">
              <a:lnSpc>
                <a:spcPct val="100000"/>
              </a:lnSpc>
              <a:spcBef>
                <a:spcPts val="0"/>
              </a:spcBef>
              <a:spcAft>
                <a:spcPts val="0"/>
              </a:spcAft>
              <a:buNone/>
            </a:pP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END;</a:t>
            </a:r>
            <a:br>
              <a:rPr lang="es" sz="1150">
                <a:solidFill>
                  <a:srgbClr val="333333"/>
                </a:solidFill>
                <a:highlight>
                  <a:srgbClr val="E8EAF6"/>
                </a:highlight>
                <a:latin typeface="Courier New"/>
                <a:ea typeface="Courier New"/>
                <a:cs typeface="Courier New"/>
                <a:sym typeface="Courier New"/>
              </a:rPr>
            </a:br>
            <a:br>
              <a:rPr lang="es" sz="1150">
                <a:solidFill>
                  <a:srgbClr val="333333"/>
                </a:solidFill>
                <a:highlight>
                  <a:srgbClr val="E8EAF6"/>
                </a:highlight>
                <a:latin typeface="Courier New"/>
                <a:ea typeface="Courier New"/>
                <a:cs typeface="Courier New"/>
                <a:sym typeface="Courier New"/>
              </a:rPr>
            </a:b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1145" name="Shape 1145"/>
          <p:cNvSpPr txBox="1"/>
          <p:nvPr>
            <p:ph idx="12" type="sldNum"/>
          </p:nvPr>
        </p:nvSpPr>
        <p:spPr>
          <a:xfrm>
            <a:off x="4477953" y="4886325"/>
            <a:ext cx="2262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1146" name="Shape 1146"/>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9. Triggers</a:t>
            </a: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0" name="Shape 1150"/>
        <p:cNvGrpSpPr/>
        <p:nvPr/>
      </p:nvGrpSpPr>
      <p:grpSpPr>
        <a:xfrm>
          <a:off x="0" y="0"/>
          <a:ext cx="0" cy="0"/>
          <a:chOff x="0" y="0"/>
          <a:chExt cx="0" cy="0"/>
        </a:xfrm>
      </p:grpSpPr>
      <p:sp>
        <p:nvSpPr>
          <p:cNvPr id="1151" name="Shape 1151"/>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AFTER</a:t>
            </a:r>
            <a:r>
              <a:rPr lang="es"/>
              <a:t> INSERT TRIGGER</a:t>
            </a:r>
          </a:p>
        </p:txBody>
      </p:sp>
      <p:sp>
        <p:nvSpPr>
          <p:cNvPr id="1152" name="Shape 1152"/>
          <p:cNvSpPr txBox="1"/>
          <p:nvPr/>
        </p:nvSpPr>
        <p:spPr>
          <a:xfrm>
            <a:off x="433950" y="138885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AFTER INSERT TRIGGER</a:t>
            </a: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CREATE TRIGGER </a:t>
            </a:r>
            <a:r>
              <a:rPr lang="es" sz="1100">
                <a:solidFill>
                  <a:schemeClr val="dk1"/>
                </a:solidFill>
                <a:latin typeface="Helvetica Neue"/>
                <a:ea typeface="Helvetica Neue"/>
                <a:cs typeface="Helvetica Neue"/>
                <a:sym typeface="Helvetica Neue"/>
              </a:rPr>
              <a:t>nombre_trigger</a:t>
            </a:r>
          </a:p>
          <a:p>
            <a:pPr indent="0" lvl="0" marL="457200" marR="0" rtl="0" algn="l">
              <a:lnSpc>
                <a:spcPct val="100000"/>
              </a:lnSpc>
              <a:spcBef>
                <a:spcPts val="0"/>
              </a:spcBef>
              <a:spcAft>
                <a:spcPts val="0"/>
              </a:spcAft>
              <a:buNone/>
            </a:pP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BEFORE INSERT ON </a:t>
            </a:r>
            <a:r>
              <a:rPr lang="es" sz="1100">
                <a:solidFill>
                  <a:schemeClr val="dk1"/>
                </a:solidFill>
                <a:latin typeface="Helvetica Neue"/>
                <a:ea typeface="Helvetica Neue"/>
                <a:cs typeface="Helvetica Neue"/>
                <a:sym typeface="Helvetica Neue"/>
              </a:rPr>
              <a:t>nombre_tabla </a:t>
            </a:r>
            <a:r>
              <a:rPr b="1" lang="es" sz="1100">
                <a:solidFill>
                  <a:srgbClr val="D35400"/>
                </a:solidFill>
                <a:latin typeface="Helvetica Neue"/>
                <a:ea typeface="Helvetica Neue"/>
                <a:cs typeface="Helvetica Neue"/>
                <a:sym typeface="Helvetica Neue"/>
              </a:rPr>
              <a:t>FOR EACH ROW</a:t>
            </a:r>
          </a:p>
          <a:p>
            <a:pPr indent="0" lvl="0" marL="45720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marR="0" rtl="0" algn="l">
              <a:lnSpc>
                <a:spcPct val="100000"/>
              </a:lnSpc>
              <a:spcBef>
                <a:spcPts val="0"/>
              </a:spcBef>
              <a:spcAft>
                <a:spcPts val="0"/>
              </a:spcAft>
              <a:buNone/>
            </a:pP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BEGIN</a:t>
            </a:r>
          </a:p>
          <a:p>
            <a:pPr indent="457200" lvl="0" marL="457200" marR="0" rtl="0" algn="l">
              <a:lnSpc>
                <a:spcPct val="100000"/>
              </a:lnSpc>
              <a:spcBef>
                <a:spcPts val="0"/>
              </a:spcBef>
              <a:spcAft>
                <a:spcPts val="0"/>
              </a:spcAft>
              <a:buNone/>
            </a:pPr>
            <a:r>
              <a:rPr lang="es" sz="1100">
                <a:solidFill>
                  <a:schemeClr val="dk1"/>
                </a:solidFill>
                <a:latin typeface="Helvetica Neue"/>
                <a:ea typeface="Helvetica Neue"/>
                <a:cs typeface="Helvetica Neue"/>
                <a:sym typeface="Helvetica Neue"/>
              </a:rPr>
              <a:t>		seccion_declaraciones</a:t>
            </a:r>
          </a:p>
          <a:p>
            <a:pPr indent="457200" lvl="0" marL="45720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marR="0" rtl="0" algn="l">
              <a:lnSpc>
                <a:spcPct val="100000"/>
              </a:lnSpc>
              <a:spcBef>
                <a:spcPts val="0"/>
              </a:spcBef>
              <a:spcAft>
                <a:spcPts val="0"/>
              </a:spcAft>
              <a:buNone/>
            </a:pPr>
            <a:r>
              <a:rPr lang="es" sz="1100">
                <a:solidFill>
                  <a:schemeClr val="dk1"/>
                </a:solidFill>
                <a:latin typeface="Helvetica Neue"/>
                <a:ea typeface="Helvetica Neue"/>
                <a:cs typeface="Helvetica Neue"/>
                <a:sym typeface="Helvetica Neue"/>
              </a:rPr>
              <a:t>			codigo_trigger</a:t>
            </a:r>
          </a:p>
          <a:p>
            <a:pPr lvl="0" rtl="0">
              <a:spcBef>
                <a:spcPts val="0"/>
              </a:spcBef>
              <a:buNone/>
            </a:pPr>
            <a:r>
              <a:rPr lang="es" sz="1100">
                <a:solidFill>
                  <a:schemeClr val="dk1"/>
                </a:solidFill>
                <a:latin typeface="Helvetica Neue"/>
                <a:ea typeface="Helvetica Neue"/>
                <a:cs typeface="Helvetica Neue"/>
                <a:sym typeface="Helvetica Neue"/>
              </a:rPr>
              <a:t>		</a:t>
            </a:r>
          </a:p>
          <a:p>
            <a:pPr indent="0" lvl="0" marL="457200" marR="0" rtl="0" algn="l">
              <a:lnSpc>
                <a:spcPct val="100000"/>
              </a:lnSpc>
              <a:spcBef>
                <a:spcPts val="0"/>
              </a:spcBef>
              <a:spcAft>
                <a:spcPts val="0"/>
              </a:spcAft>
              <a:buNone/>
            </a:pP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END;</a:t>
            </a:r>
            <a:br>
              <a:rPr lang="es" sz="1150">
                <a:solidFill>
                  <a:srgbClr val="333333"/>
                </a:solidFill>
                <a:highlight>
                  <a:srgbClr val="E8EAF6"/>
                </a:highlight>
                <a:latin typeface="Courier New"/>
                <a:ea typeface="Courier New"/>
                <a:cs typeface="Courier New"/>
                <a:sym typeface="Courier New"/>
              </a:rPr>
            </a:br>
            <a:br>
              <a:rPr lang="es" sz="1150">
                <a:solidFill>
                  <a:srgbClr val="333333"/>
                </a:solidFill>
                <a:highlight>
                  <a:srgbClr val="E8EAF6"/>
                </a:highlight>
                <a:latin typeface="Courier New"/>
                <a:ea typeface="Courier New"/>
                <a:cs typeface="Courier New"/>
                <a:sym typeface="Courier New"/>
              </a:rPr>
            </a:b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1153" name="Shape 1153"/>
          <p:cNvSpPr txBox="1"/>
          <p:nvPr>
            <p:ph idx="12" type="sldNum"/>
          </p:nvPr>
        </p:nvSpPr>
        <p:spPr>
          <a:xfrm>
            <a:off x="4477953" y="4886325"/>
            <a:ext cx="2262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7" name="Shape 1157"/>
        <p:cNvGrpSpPr/>
        <p:nvPr/>
      </p:nvGrpSpPr>
      <p:grpSpPr>
        <a:xfrm>
          <a:off x="0" y="0"/>
          <a:ext cx="0" cy="0"/>
          <a:chOff x="0" y="0"/>
          <a:chExt cx="0" cy="0"/>
        </a:xfrm>
      </p:grpSpPr>
      <p:sp>
        <p:nvSpPr>
          <p:cNvPr id="1158" name="Shape 1158"/>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BEFORE UPDATE TRIGGER</a:t>
            </a:r>
          </a:p>
        </p:txBody>
      </p:sp>
      <p:sp>
        <p:nvSpPr>
          <p:cNvPr id="1159" name="Shape 1159"/>
          <p:cNvSpPr txBox="1"/>
          <p:nvPr/>
        </p:nvSpPr>
        <p:spPr>
          <a:xfrm>
            <a:off x="433950" y="138885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BEFORE UPDATE TRIGGER</a:t>
            </a: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CREATE TRIGGER </a:t>
            </a:r>
            <a:r>
              <a:rPr lang="es" sz="1100">
                <a:solidFill>
                  <a:schemeClr val="dk1"/>
                </a:solidFill>
                <a:latin typeface="Helvetica Neue"/>
                <a:ea typeface="Helvetica Neue"/>
                <a:cs typeface="Helvetica Neue"/>
                <a:sym typeface="Helvetica Neue"/>
              </a:rPr>
              <a:t>nombre_trigger</a:t>
            </a:r>
          </a:p>
          <a:p>
            <a:pPr indent="0" lvl="0" marL="457200" marR="0" rtl="0" algn="l">
              <a:lnSpc>
                <a:spcPct val="100000"/>
              </a:lnSpc>
              <a:spcBef>
                <a:spcPts val="0"/>
              </a:spcBef>
              <a:spcAft>
                <a:spcPts val="0"/>
              </a:spcAft>
              <a:buNone/>
            </a:pP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BEFORE UPDATE ON </a:t>
            </a:r>
            <a:r>
              <a:rPr lang="es" sz="1100">
                <a:solidFill>
                  <a:schemeClr val="dk1"/>
                </a:solidFill>
                <a:latin typeface="Helvetica Neue"/>
                <a:ea typeface="Helvetica Neue"/>
                <a:cs typeface="Helvetica Neue"/>
                <a:sym typeface="Helvetica Neue"/>
              </a:rPr>
              <a:t>nombre_tabla </a:t>
            </a:r>
            <a:r>
              <a:rPr b="1" lang="es" sz="1100">
                <a:solidFill>
                  <a:srgbClr val="D35400"/>
                </a:solidFill>
                <a:latin typeface="Helvetica Neue"/>
                <a:ea typeface="Helvetica Neue"/>
                <a:cs typeface="Helvetica Neue"/>
                <a:sym typeface="Helvetica Neue"/>
              </a:rPr>
              <a:t>FOR EACH ROW</a:t>
            </a:r>
          </a:p>
          <a:p>
            <a:pPr indent="0" lvl="0" marL="45720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marR="0" rtl="0" algn="l">
              <a:lnSpc>
                <a:spcPct val="100000"/>
              </a:lnSpc>
              <a:spcBef>
                <a:spcPts val="0"/>
              </a:spcBef>
              <a:spcAft>
                <a:spcPts val="0"/>
              </a:spcAft>
              <a:buNone/>
            </a:pP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BEGIN</a:t>
            </a:r>
          </a:p>
          <a:p>
            <a:pPr indent="457200" lvl="0" marL="457200" marR="0" rtl="0" algn="l">
              <a:lnSpc>
                <a:spcPct val="100000"/>
              </a:lnSpc>
              <a:spcBef>
                <a:spcPts val="0"/>
              </a:spcBef>
              <a:spcAft>
                <a:spcPts val="0"/>
              </a:spcAft>
              <a:buNone/>
            </a:pPr>
            <a:r>
              <a:rPr lang="es" sz="1100">
                <a:solidFill>
                  <a:schemeClr val="dk1"/>
                </a:solidFill>
                <a:latin typeface="Helvetica Neue"/>
                <a:ea typeface="Helvetica Neue"/>
                <a:cs typeface="Helvetica Neue"/>
                <a:sym typeface="Helvetica Neue"/>
              </a:rPr>
              <a:t>		seccion_declaraciones</a:t>
            </a:r>
          </a:p>
          <a:p>
            <a:pPr indent="457200" lvl="0" marL="45720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marR="0" rtl="0" algn="l">
              <a:lnSpc>
                <a:spcPct val="100000"/>
              </a:lnSpc>
              <a:spcBef>
                <a:spcPts val="0"/>
              </a:spcBef>
              <a:spcAft>
                <a:spcPts val="0"/>
              </a:spcAft>
              <a:buNone/>
            </a:pPr>
            <a:r>
              <a:rPr lang="es" sz="1100">
                <a:solidFill>
                  <a:schemeClr val="dk1"/>
                </a:solidFill>
                <a:latin typeface="Helvetica Neue"/>
                <a:ea typeface="Helvetica Neue"/>
                <a:cs typeface="Helvetica Neue"/>
                <a:sym typeface="Helvetica Neue"/>
              </a:rPr>
              <a:t>			codigo_trigger</a:t>
            </a:r>
          </a:p>
          <a:p>
            <a:pPr lvl="0" rtl="0">
              <a:spcBef>
                <a:spcPts val="0"/>
              </a:spcBef>
              <a:buNone/>
            </a:pPr>
            <a:r>
              <a:rPr lang="es" sz="1100">
                <a:solidFill>
                  <a:schemeClr val="dk1"/>
                </a:solidFill>
                <a:latin typeface="Helvetica Neue"/>
                <a:ea typeface="Helvetica Neue"/>
                <a:cs typeface="Helvetica Neue"/>
                <a:sym typeface="Helvetica Neue"/>
              </a:rPr>
              <a:t>		</a:t>
            </a:r>
          </a:p>
          <a:p>
            <a:pPr indent="0" lvl="0" marL="457200" marR="0" rtl="0" algn="l">
              <a:lnSpc>
                <a:spcPct val="100000"/>
              </a:lnSpc>
              <a:spcBef>
                <a:spcPts val="0"/>
              </a:spcBef>
              <a:spcAft>
                <a:spcPts val="0"/>
              </a:spcAft>
              <a:buNone/>
            </a:pP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END;</a:t>
            </a:r>
            <a:br>
              <a:rPr lang="es" sz="1150">
                <a:solidFill>
                  <a:srgbClr val="333333"/>
                </a:solidFill>
                <a:highlight>
                  <a:srgbClr val="E8EAF6"/>
                </a:highlight>
                <a:latin typeface="Courier New"/>
                <a:ea typeface="Courier New"/>
                <a:cs typeface="Courier New"/>
                <a:sym typeface="Courier New"/>
              </a:rPr>
            </a:br>
            <a:br>
              <a:rPr lang="es" sz="1150">
                <a:solidFill>
                  <a:srgbClr val="333333"/>
                </a:solidFill>
                <a:highlight>
                  <a:srgbClr val="E8EAF6"/>
                </a:highlight>
                <a:latin typeface="Courier New"/>
                <a:ea typeface="Courier New"/>
                <a:cs typeface="Courier New"/>
                <a:sym typeface="Courier New"/>
              </a:rPr>
            </a:b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1160" name="Shape 1160"/>
          <p:cNvSpPr txBox="1"/>
          <p:nvPr>
            <p:ph idx="12" type="sldNum"/>
          </p:nvPr>
        </p:nvSpPr>
        <p:spPr>
          <a:xfrm>
            <a:off x="4477953" y="4886325"/>
            <a:ext cx="2262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4" name="Shape 1164"/>
        <p:cNvGrpSpPr/>
        <p:nvPr/>
      </p:nvGrpSpPr>
      <p:grpSpPr>
        <a:xfrm>
          <a:off x="0" y="0"/>
          <a:ext cx="0" cy="0"/>
          <a:chOff x="0" y="0"/>
          <a:chExt cx="0" cy="0"/>
        </a:xfrm>
      </p:grpSpPr>
      <p:sp>
        <p:nvSpPr>
          <p:cNvPr id="1165" name="Shape 1165"/>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AFTER </a:t>
            </a:r>
            <a:r>
              <a:rPr lang="es"/>
              <a:t>UPDATE TRIGGER</a:t>
            </a:r>
          </a:p>
        </p:txBody>
      </p:sp>
      <p:sp>
        <p:nvSpPr>
          <p:cNvPr id="1166" name="Shape 1166"/>
          <p:cNvSpPr txBox="1"/>
          <p:nvPr/>
        </p:nvSpPr>
        <p:spPr>
          <a:xfrm>
            <a:off x="433950" y="138885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AFTER UPDATE TRIGGER</a:t>
            </a: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CREATE TRIGGER </a:t>
            </a:r>
            <a:r>
              <a:rPr lang="es" sz="1100">
                <a:solidFill>
                  <a:schemeClr val="dk1"/>
                </a:solidFill>
                <a:latin typeface="Helvetica Neue"/>
                <a:ea typeface="Helvetica Neue"/>
                <a:cs typeface="Helvetica Neue"/>
                <a:sym typeface="Helvetica Neue"/>
              </a:rPr>
              <a:t>nombre_trigger</a:t>
            </a:r>
          </a:p>
          <a:p>
            <a:pPr indent="0" lvl="0" marL="457200" marR="0" rtl="0" algn="l">
              <a:lnSpc>
                <a:spcPct val="100000"/>
              </a:lnSpc>
              <a:spcBef>
                <a:spcPts val="0"/>
              </a:spcBef>
              <a:spcAft>
                <a:spcPts val="0"/>
              </a:spcAft>
              <a:buNone/>
            </a:pP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AFTER </a:t>
            </a:r>
            <a:r>
              <a:rPr b="1" lang="es" sz="1100">
                <a:solidFill>
                  <a:srgbClr val="D35400"/>
                </a:solidFill>
                <a:latin typeface="Helvetica Neue"/>
                <a:ea typeface="Helvetica Neue"/>
                <a:cs typeface="Helvetica Neue"/>
                <a:sym typeface="Helvetica Neue"/>
              </a:rPr>
              <a:t>UPDATE ON </a:t>
            </a:r>
            <a:r>
              <a:rPr lang="es" sz="1100">
                <a:solidFill>
                  <a:schemeClr val="dk1"/>
                </a:solidFill>
                <a:latin typeface="Helvetica Neue"/>
                <a:ea typeface="Helvetica Neue"/>
                <a:cs typeface="Helvetica Neue"/>
                <a:sym typeface="Helvetica Neue"/>
              </a:rPr>
              <a:t>nombre_tabla </a:t>
            </a:r>
            <a:r>
              <a:rPr b="1" lang="es" sz="1100">
                <a:solidFill>
                  <a:srgbClr val="D35400"/>
                </a:solidFill>
                <a:latin typeface="Helvetica Neue"/>
                <a:ea typeface="Helvetica Neue"/>
                <a:cs typeface="Helvetica Neue"/>
                <a:sym typeface="Helvetica Neue"/>
              </a:rPr>
              <a:t>FOR EACH ROW</a:t>
            </a:r>
          </a:p>
          <a:p>
            <a:pPr indent="0" lvl="0" marL="45720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marR="0" rtl="0" algn="l">
              <a:lnSpc>
                <a:spcPct val="100000"/>
              </a:lnSpc>
              <a:spcBef>
                <a:spcPts val="0"/>
              </a:spcBef>
              <a:spcAft>
                <a:spcPts val="0"/>
              </a:spcAft>
              <a:buNone/>
            </a:pP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BEGIN</a:t>
            </a:r>
          </a:p>
          <a:p>
            <a:pPr indent="457200" lvl="0" marL="457200" marR="0" rtl="0" algn="l">
              <a:lnSpc>
                <a:spcPct val="100000"/>
              </a:lnSpc>
              <a:spcBef>
                <a:spcPts val="0"/>
              </a:spcBef>
              <a:spcAft>
                <a:spcPts val="0"/>
              </a:spcAft>
              <a:buNone/>
            </a:pPr>
            <a:r>
              <a:rPr lang="es" sz="1100">
                <a:solidFill>
                  <a:schemeClr val="dk1"/>
                </a:solidFill>
                <a:latin typeface="Helvetica Neue"/>
                <a:ea typeface="Helvetica Neue"/>
                <a:cs typeface="Helvetica Neue"/>
                <a:sym typeface="Helvetica Neue"/>
              </a:rPr>
              <a:t>		seccion_declaraciones</a:t>
            </a:r>
          </a:p>
          <a:p>
            <a:pPr indent="457200" lvl="0" marL="45720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marR="0" rtl="0" algn="l">
              <a:lnSpc>
                <a:spcPct val="100000"/>
              </a:lnSpc>
              <a:spcBef>
                <a:spcPts val="0"/>
              </a:spcBef>
              <a:spcAft>
                <a:spcPts val="0"/>
              </a:spcAft>
              <a:buNone/>
            </a:pPr>
            <a:r>
              <a:rPr lang="es" sz="1100">
                <a:solidFill>
                  <a:schemeClr val="dk1"/>
                </a:solidFill>
                <a:latin typeface="Helvetica Neue"/>
                <a:ea typeface="Helvetica Neue"/>
                <a:cs typeface="Helvetica Neue"/>
                <a:sym typeface="Helvetica Neue"/>
              </a:rPr>
              <a:t>			codigo_trigger</a:t>
            </a:r>
          </a:p>
          <a:p>
            <a:pPr lvl="0" rtl="0">
              <a:spcBef>
                <a:spcPts val="0"/>
              </a:spcBef>
              <a:buNone/>
            </a:pPr>
            <a:r>
              <a:rPr lang="es" sz="1100">
                <a:solidFill>
                  <a:schemeClr val="dk1"/>
                </a:solidFill>
                <a:latin typeface="Helvetica Neue"/>
                <a:ea typeface="Helvetica Neue"/>
                <a:cs typeface="Helvetica Neue"/>
                <a:sym typeface="Helvetica Neue"/>
              </a:rPr>
              <a:t>		</a:t>
            </a:r>
          </a:p>
          <a:p>
            <a:pPr indent="0" lvl="0" marL="457200" marR="0" rtl="0" algn="l">
              <a:lnSpc>
                <a:spcPct val="100000"/>
              </a:lnSpc>
              <a:spcBef>
                <a:spcPts val="0"/>
              </a:spcBef>
              <a:spcAft>
                <a:spcPts val="0"/>
              </a:spcAft>
              <a:buNone/>
            </a:pP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END;</a:t>
            </a:r>
            <a:br>
              <a:rPr lang="es" sz="1150">
                <a:solidFill>
                  <a:srgbClr val="333333"/>
                </a:solidFill>
                <a:highlight>
                  <a:srgbClr val="E8EAF6"/>
                </a:highlight>
                <a:latin typeface="Courier New"/>
                <a:ea typeface="Courier New"/>
                <a:cs typeface="Courier New"/>
                <a:sym typeface="Courier New"/>
              </a:rPr>
            </a:br>
            <a:br>
              <a:rPr lang="es" sz="1150">
                <a:solidFill>
                  <a:srgbClr val="333333"/>
                </a:solidFill>
                <a:highlight>
                  <a:srgbClr val="E8EAF6"/>
                </a:highlight>
                <a:latin typeface="Courier New"/>
                <a:ea typeface="Courier New"/>
                <a:cs typeface="Courier New"/>
                <a:sym typeface="Courier New"/>
              </a:rPr>
            </a:b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1167" name="Shape 1167"/>
          <p:cNvSpPr txBox="1"/>
          <p:nvPr>
            <p:ph idx="12" type="sldNum"/>
          </p:nvPr>
        </p:nvSpPr>
        <p:spPr>
          <a:xfrm>
            <a:off x="4477953" y="4886325"/>
            <a:ext cx="2262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1" name="Shape 1171"/>
        <p:cNvGrpSpPr/>
        <p:nvPr/>
      </p:nvGrpSpPr>
      <p:grpSpPr>
        <a:xfrm>
          <a:off x="0" y="0"/>
          <a:ext cx="0" cy="0"/>
          <a:chOff x="0" y="0"/>
          <a:chExt cx="0" cy="0"/>
        </a:xfrm>
      </p:grpSpPr>
      <p:sp>
        <p:nvSpPr>
          <p:cNvPr id="1172" name="Shape 1172"/>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BEFORE DELETE TRIGGER</a:t>
            </a:r>
          </a:p>
        </p:txBody>
      </p:sp>
      <p:sp>
        <p:nvSpPr>
          <p:cNvPr id="1173" name="Shape 1173"/>
          <p:cNvSpPr txBox="1"/>
          <p:nvPr/>
        </p:nvSpPr>
        <p:spPr>
          <a:xfrm>
            <a:off x="433950" y="138885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BEFORE DELETE TRIGGER</a:t>
            </a: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CREATE TRIGGER </a:t>
            </a:r>
            <a:r>
              <a:rPr lang="es" sz="1100">
                <a:solidFill>
                  <a:schemeClr val="dk1"/>
                </a:solidFill>
                <a:latin typeface="Helvetica Neue"/>
                <a:ea typeface="Helvetica Neue"/>
                <a:cs typeface="Helvetica Neue"/>
                <a:sym typeface="Helvetica Neue"/>
              </a:rPr>
              <a:t>nombre_trigger</a:t>
            </a:r>
          </a:p>
          <a:p>
            <a:pPr indent="0" lvl="0" marL="457200" marR="0" rtl="0" algn="l">
              <a:lnSpc>
                <a:spcPct val="100000"/>
              </a:lnSpc>
              <a:spcBef>
                <a:spcPts val="0"/>
              </a:spcBef>
              <a:spcAft>
                <a:spcPts val="0"/>
              </a:spcAft>
              <a:buNone/>
            </a:pP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BEFORE DELETE ON </a:t>
            </a:r>
            <a:r>
              <a:rPr lang="es" sz="1100">
                <a:solidFill>
                  <a:schemeClr val="dk1"/>
                </a:solidFill>
                <a:latin typeface="Helvetica Neue"/>
                <a:ea typeface="Helvetica Neue"/>
                <a:cs typeface="Helvetica Neue"/>
                <a:sym typeface="Helvetica Neue"/>
              </a:rPr>
              <a:t>nombre_tabla </a:t>
            </a:r>
            <a:r>
              <a:rPr b="1" lang="es" sz="1100">
                <a:solidFill>
                  <a:srgbClr val="D35400"/>
                </a:solidFill>
                <a:latin typeface="Helvetica Neue"/>
                <a:ea typeface="Helvetica Neue"/>
                <a:cs typeface="Helvetica Neue"/>
                <a:sym typeface="Helvetica Neue"/>
              </a:rPr>
              <a:t>FOR EACH ROW</a:t>
            </a:r>
          </a:p>
          <a:p>
            <a:pPr indent="0" lvl="0" marL="45720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marR="0" rtl="0" algn="l">
              <a:lnSpc>
                <a:spcPct val="100000"/>
              </a:lnSpc>
              <a:spcBef>
                <a:spcPts val="0"/>
              </a:spcBef>
              <a:spcAft>
                <a:spcPts val="0"/>
              </a:spcAft>
              <a:buNone/>
            </a:pP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BEGIN</a:t>
            </a:r>
          </a:p>
          <a:p>
            <a:pPr indent="457200" lvl="0" marL="457200" marR="0" rtl="0" algn="l">
              <a:lnSpc>
                <a:spcPct val="100000"/>
              </a:lnSpc>
              <a:spcBef>
                <a:spcPts val="0"/>
              </a:spcBef>
              <a:spcAft>
                <a:spcPts val="0"/>
              </a:spcAft>
              <a:buNone/>
            </a:pPr>
            <a:r>
              <a:rPr lang="es" sz="1100">
                <a:solidFill>
                  <a:schemeClr val="dk1"/>
                </a:solidFill>
                <a:latin typeface="Helvetica Neue"/>
                <a:ea typeface="Helvetica Neue"/>
                <a:cs typeface="Helvetica Neue"/>
                <a:sym typeface="Helvetica Neue"/>
              </a:rPr>
              <a:t>		seccion_declaraciones</a:t>
            </a:r>
          </a:p>
          <a:p>
            <a:pPr indent="457200" lvl="0" marL="45720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marR="0" rtl="0" algn="l">
              <a:lnSpc>
                <a:spcPct val="100000"/>
              </a:lnSpc>
              <a:spcBef>
                <a:spcPts val="0"/>
              </a:spcBef>
              <a:spcAft>
                <a:spcPts val="0"/>
              </a:spcAft>
              <a:buNone/>
            </a:pPr>
            <a:r>
              <a:rPr lang="es" sz="1100">
                <a:solidFill>
                  <a:schemeClr val="dk1"/>
                </a:solidFill>
                <a:latin typeface="Helvetica Neue"/>
                <a:ea typeface="Helvetica Neue"/>
                <a:cs typeface="Helvetica Neue"/>
                <a:sym typeface="Helvetica Neue"/>
              </a:rPr>
              <a:t>			codigo_trigger</a:t>
            </a:r>
          </a:p>
          <a:p>
            <a:pPr lvl="0" rtl="0">
              <a:spcBef>
                <a:spcPts val="0"/>
              </a:spcBef>
              <a:buNone/>
            </a:pPr>
            <a:r>
              <a:rPr lang="es" sz="1100">
                <a:solidFill>
                  <a:schemeClr val="dk1"/>
                </a:solidFill>
                <a:latin typeface="Helvetica Neue"/>
                <a:ea typeface="Helvetica Neue"/>
                <a:cs typeface="Helvetica Neue"/>
                <a:sym typeface="Helvetica Neue"/>
              </a:rPr>
              <a:t>		</a:t>
            </a:r>
          </a:p>
          <a:p>
            <a:pPr indent="0" lvl="0" marL="457200" marR="0" rtl="0" algn="l">
              <a:lnSpc>
                <a:spcPct val="100000"/>
              </a:lnSpc>
              <a:spcBef>
                <a:spcPts val="0"/>
              </a:spcBef>
              <a:spcAft>
                <a:spcPts val="0"/>
              </a:spcAft>
              <a:buNone/>
            </a:pP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END;</a:t>
            </a:r>
            <a:br>
              <a:rPr lang="es" sz="1150">
                <a:solidFill>
                  <a:srgbClr val="333333"/>
                </a:solidFill>
                <a:highlight>
                  <a:srgbClr val="E8EAF6"/>
                </a:highlight>
                <a:latin typeface="Courier New"/>
                <a:ea typeface="Courier New"/>
                <a:cs typeface="Courier New"/>
                <a:sym typeface="Courier New"/>
              </a:rPr>
            </a:br>
            <a:br>
              <a:rPr lang="es" sz="1150">
                <a:solidFill>
                  <a:srgbClr val="333333"/>
                </a:solidFill>
                <a:highlight>
                  <a:srgbClr val="E8EAF6"/>
                </a:highlight>
                <a:latin typeface="Courier New"/>
                <a:ea typeface="Courier New"/>
                <a:cs typeface="Courier New"/>
                <a:sym typeface="Courier New"/>
              </a:rPr>
            </a:b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1174" name="Shape 1174"/>
          <p:cNvSpPr txBox="1"/>
          <p:nvPr>
            <p:ph idx="12" type="sldNum"/>
          </p:nvPr>
        </p:nvSpPr>
        <p:spPr>
          <a:xfrm>
            <a:off x="4477953" y="4886325"/>
            <a:ext cx="2262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8" name="Shape 1178"/>
        <p:cNvGrpSpPr/>
        <p:nvPr/>
      </p:nvGrpSpPr>
      <p:grpSpPr>
        <a:xfrm>
          <a:off x="0" y="0"/>
          <a:ext cx="0" cy="0"/>
          <a:chOff x="0" y="0"/>
          <a:chExt cx="0" cy="0"/>
        </a:xfrm>
      </p:grpSpPr>
      <p:sp>
        <p:nvSpPr>
          <p:cNvPr id="1179" name="Shape 1179"/>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AFTER </a:t>
            </a:r>
            <a:r>
              <a:rPr lang="es"/>
              <a:t>DELETE TRIGGER</a:t>
            </a:r>
          </a:p>
        </p:txBody>
      </p:sp>
      <p:sp>
        <p:nvSpPr>
          <p:cNvPr id="1180" name="Shape 1180"/>
          <p:cNvSpPr txBox="1"/>
          <p:nvPr/>
        </p:nvSpPr>
        <p:spPr>
          <a:xfrm>
            <a:off x="433950" y="138885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AFTER DELETE TRIGGER</a:t>
            </a: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CREATE TRIGGER </a:t>
            </a:r>
            <a:r>
              <a:rPr lang="es" sz="1100">
                <a:solidFill>
                  <a:schemeClr val="dk1"/>
                </a:solidFill>
                <a:latin typeface="Helvetica Neue"/>
                <a:ea typeface="Helvetica Neue"/>
                <a:cs typeface="Helvetica Neue"/>
                <a:sym typeface="Helvetica Neue"/>
              </a:rPr>
              <a:t>nombre_trigger</a:t>
            </a:r>
          </a:p>
          <a:p>
            <a:pPr indent="0" lvl="0" marL="457200" marR="0" rtl="0" algn="l">
              <a:lnSpc>
                <a:spcPct val="100000"/>
              </a:lnSpc>
              <a:spcBef>
                <a:spcPts val="0"/>
              </a:spcBef>
              <a:spcAft>
                <a:spcPts val="0"/>
              </a:spcAft>
              <a:buNone/>
            </a:pP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AFTER </a:t>
            </a:r>
            <a:r>
              <a:rPr b="1" lang="es" sz="1100">
                <a:solidFill>
                  <a:srgbClr val="D35400"/>
                </a:solidFill>
                <a:latin typeface="Helvetica Neue"/>
                <a:ea typeface="Helvetica Neue"/>
                <a:cs typeface="Helvetica Neue"/>
                <a:sym typeface="Helvetica Neue"/>
              </a:rPr>
              <a:t>DELETE ON </a:t>
            </a:r>
            <a:r>
              <a:rPr lang="es" sz="1100">
                <a:solidFill>
                  <a:schemeClr val="dk1"/>
                </a:solidFill>
                <a:latin typeface="Helvetica Neue"/>
                <a:ea typeface="Helvetica Neue"/>
                <a:cs typeface="Helvetica Neue"/>
                <a:sym typeface="Helvetica Neue"/>
              </a:rPr>
              <a:t>nombre_tabla </a:t>
            </a:r>
            <a:r>
              <a:rPr b="1" lang="es" sz="1100">
                <a:solidFill>
                  <a:srgbClr val="D35400"/>
                </a:solidFill>
                <a:latin typeface="Helvetica Neue"/>
                <a:ea typeface="Helvetica Neue"/>
                <a:cs typeface="Helvetica Neue"/>
                <a:sym typeface="Helvetica Neue"/>
              </a:rPr>
              <a:t>FOR EACH ROW</a:t>
            </a:r>
          </a:p>
          <a:p>
            <a:pPr indent="0" lvl="0" marL="45720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marR="0" rtl="0" algn="l">
              <a:lnSpc>
                <a:spcPct val="100000"/>
              </a:lnSpc>
              <a:spcBef>
                <a:spcPts val="0"/>
              </a:spcBef>
              <a:spcAft>
                <a:spcPts val="0"/>
              </a:spcAft>
              <a:buNone/>
            </a:pP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BEGIN</a:t>
            </a:r>
          </a:p>
          <a:p>
            <a:pPr indent="457200" lvl="0" marL="457200" marR="0" rtl="0" algn="l">
              <a:lnSpc>
                <a:spcPct val="100000"/>
              </a:lnSpc>
              <a:spcBef>
                <a:spcPts val="0"/>
              </a:spcBef>
              <a:spcAft>
                <a:spcPts val="0"/>
              </a:spcAft>
              <a:buNone/>
            </a:pPr>
            <a:r>
              <a:rPr lang="es" sz="1100">
                <a:solidFill>
                  <a:schemeClr val="dk1"/>
                </a:solidFill>
                <a:latin typeface="Helvetica Neue"/>
                <a:ea typeface="Helvetica Neue"/>
                <a:cs typeface="Helvetica Neue"/>
                <a:sym typeface="Helvetica Neue"/>
              </a:rPr>
              <a:t>		seccion_declaraciones</a:t>
            </a:r>
          </a:p>
          <a:p>
            <a:pPr indent="457200" lvl="0" marL="45720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marR="0" rtl="0" algn="l">
              <a:lnSpc>
                <a:spcPct val="100000"/>
              </a:lnSpc>
              <a:spcBef>
                <a:spcPts val="0"/>
              </a:spcBef>
              <a:spcAft>
                <a:spcPts val="0"/>
              </a:spcAft>
              <a:buNone/>
            </a:pPr>
            <a:r>
              <a:rPr lang="es" sz="1100">
                <a:solidFill>
                  <a:schemeClr val="dk1"/>
                </a:solidFill>
                <a:latin typeface="Helvetica Neue"/>
                <a:ea typeface="Helvetica Neue"/>
                <a:cs typeface="Helvetica Neue"/>
                <a:sym typeface="Helvetica Neue"/>
              </a:rPr>
              <a:t>			codigo_trigger</a:t>
            </a:r>
          </a:p>
          <a:p>
            <a:pPr lvl="0" rtl="0">
              <a:spcBef>
                <a:spcPts val="0"/>
              </a:spcBef>
              <a:buNone/>
            </a:pPr>
            <a:r>
              <a:rPr lang="es" sz="1100">
                <a:solidFill>
                  <a:schemeClr val="dk1"/>
                </a:solidFill>
                <a:latin typeface="Helvetica Neue"/>
                <a:ea typeface="Helvetica Neue"/>
                <a:cs typeface="Helvetica Neue"/>
                <a:sym typeface="Helvetica Neue"/>
              </a:rPr>
              <a:t>		</a:t>
            </a:r>
          </a:p>
          <a:p>
            <a:pPr indent="0" lvl="0" marL="457200" marR="0" rtl="0" algn="l">
              <a:lnSpc>
                <a:spcPct val="100000"/>
              </a:lnSpc>
              <a:spcBef>
                <a:spcPts val="0"/>
              </a:spcBef>
              <a:spcAft>
                <a:spcPts val="0"/>
              </a:spcAft>
              <a:buNone/>
            </a:pP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END;</a:t>
            </a:r>
            <a:br>
              <a:rPr lang="es" sz="1150">
                <a:solidFill>
                  <a:srgbClr val="333333"/>
                </a:solidFill>
                <a:highlight>
                  <a:srgbClr val="E8EAF6"/>
                </a:highlight>
                <a:latin typeface="Courier New"/>
                <a:ea typeface="Courier New"/>
                <a:cs typeface="Courier New"/>
                <a:sym typeface="Courier New"/>
              </a:rPr>
            </a:br>
            <a:br>
              <a:rPr lang="es" sz="1150">
                <a:solidFill>
                  <a:srgbClr val="333333"/>
                </a:solidFill>
                <a:highlight>
                  <a:srgbClr val="E8EAF6"/>
                </a:highlight>
                <a:latin typeface="Courier New"/>
                <a:ea typeface="Courier New"/>
                <a:cs typeface="Courier New"/>
                <a:sym typeface="Courier New"/>
              </a:rPr>
            </a:b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1181" name="Shape 1181"/>
          <p:cNvSpPr txBox="1"/>
          <p:nvPr>
            <p:ph idx="12" type="sldNum"/>
          </p:nvPr>
        </p:nvSpPr>
        <p:spPr>
          <a:xfrm>
            <a:off x="4477953" y="4886325"/>
            <a:ext cx="2262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5" name="Shape 1185"/>
        <p:cNvGrpSpPr/>
        <p:nvPr/>
      </p:nvGrpSpPr>
      <p:grpSpPr>
        <a:xfrm>
          <a:off x="0" y="0"/>
          <a:ext cx="0" cy="0"/>
          <a:chOff x="0" y="0"/>
          <a:chExt cx="0" cy="0"/>
        </a:xfrm>
      </p:grpSpPr>
      <p:sp>
        <p:nvSpPr>
          <p:cNvPr id="1186" name="Shape 1186"/>
          <p:cNvSpPr txBox="1"/>
          <p:nvPr>
            <p:ph type="title"/>
          </p:nvPr>
        </p:nvSpPr>
        <p:spPr>
          <a:xfrm>
            <a:off x="1314450" y="2028825"/>
            <a:ext cx="7472400" cy="685800"/>
          </a:xfrm>
          <a:prstGeom prst="rect">
            <a:avLst/>
          </a:prstGeom>
        </p:spPr>
        <p:txBody>
          <a:bodyPr anchorCtr="0" anchor="t" bIns="51425" lIns="51425" rIns="51425" wrap="square" tIns="51425">
            <a:noAutofit/>
          </a:bodyPr>
          <a:lstStyle/>
          <a:p>
            <a:pPr lvl="0" rtl="0">
              <a:spcBef>
                <a:spcPts val="0"/>
              </a:spcBef>
              <a:buNone/>
            </a:pPr>
            <a:r>
              <a:rPr lang="es"/>
              <a:t>Cursores</a:t>
            </a:r>
          </a:p>
        </p:txBody>
      </p:sp>
      <p:sp>
        <p:nvSpPr>
          <p:cNvPr id="1187" name="Shape 1187"/>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1" name="Shape 1191"/>
        <p:cNvGrpSpPr/>
        <p:nvPr/>
      </p:nvGrpSpPr>
      <p:grpSpPr>
        <a:xfrm>
          <a:off x="0" y="0"/>
          <a:ext cx="0" cy="0"/>
          <a:chOff x="0" y="0"/>
          <a:chExt cx="0" cy="0"/>
        </a:xfrm>
      </p:grpSpPr>
      <p:sp>
        <p:nvSpPr>
          <p:cNvPr id="1192" name="Shape 1192"/>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DECLARE Cursor, Cursor NOT FOUND</a:t>
            </a:r>
          </a:p>
        </p:txBody>
      </p:sp>
      <p:sp>
        <p:nvSpPr>
          <p:cNvPr id="1193" name="Shape 1193"/>
          <p:cNvSpPr txBox="1"/>
          <p:nvPr/>
        </p:nvSpPr>
        <p:spPr>
          <a:xfrm>
            <a:off x="433950" y="138885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DECLARE Cursor</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DECLARE </a:t>
            </a:r>
            <a:r>
              <a:rPr lang="es" sz="1100">
                <a:latin typeface="Helvetica Neue"/>
                <a:ea typeface="Helvetica Neue"/>
                <a:cs typeface="Helvetica Neue"/>
                <a:sym typeface="Helvetica Neue"/>
              </a:rPr>
              <a:t>nombre_cursor</a:t>
            </a:r>
            <a:r>
              <a:rPr b="1" lang="es" sz="1100">
                <a:solidFill>
                  <a:srgbClr val="D35400"/>
                </a:solidFill>
                <a:latin typeface="Helvetica Neue"/>
                <a:ea typeface="Helvetica Neue"/>
                <a:cs typeface="Helvetica Neue"/>
                <a:sym typeface="Helvetica Neue"/>
              </a:rPr>
              <a:t> CURSOR FOR</a:t>
            </a:r>
          </a:p>
          <a:p>
            <a:pPr indent="457200" lvl="0" marL="914400" marR="0" rtl="0" algn="l">
              <a:lnSpc>
                <a:spcPct val="100000"/>
              </a:lnSpc>
              <a:spcBef>
                <a:spcPts val="0"/>
              </a:spcBef>
              <a:spcAft>
                <a:spcPts val="0"/>
              </a:spcAft>
              <a:buNone/>
            </a:pPr>
            <a:r>
              <a:rPr b="1" lang="es" sz="1100">
                <a:solidFill>
                  <a:srgbClr val="D35400"/>
                </a:solidFill>
                <a:latin typeface="Helvetica Neue"/>
                <a:ea typeface="Helvetica Neue"/>
                <a:cs typeface="Helvetica Neue"/>
                <a:sym typeface="Helvetica Neue"/>
              </a:rPr>
              <a:t>   </a:t>
            </a:r>
            <a:r>
              <a:rPr lang="es" sz="1100">
                <a:latin typeface="Helvetica Neue"/>
                <a:ea typeface="Helvetica Neue"/>
                <a:cs typeface="Helvetica Neue"/>
                <a:sym typeface="Helvetica Neue"/>
              </a:rPr>
              <a:t>declaracion_select</a:t>
            </a:r>
            <a:r>
              <a:rPr b="1" lang="es" sz="1100">
                <a:solidFill>
                  <a:srgbClr val="D35400"/>
                </a:solidFill>
                <a:latin typeface="Helvetica Neue"/>
                <a:ea typeface="Helvetica Neue"/>
                <a:cs typeface="Helvetica Neue"/>
                <a:sym typeface="Helvetica Neue"/>
              </a:rPr>
              <a:t>;</a:t>
            </a:r>
          </a:p>
          <a:p>
            <a:pPr indent="457200" lvl="0" marL="914400" marR="0" rtl="0" algn="l">
              <a:lnSpc>
                <a:spcPct val="100000"/>
              </a:lnSpc>
              <a:spcBef>
                <a:spcPts val="0"/>
              </a:spcBef>
              <a:spcAft>
                <a:spcPts val="0"/>
              </a:spcAft>
              <a:buNone/>
            </a:pPr>
            <a:r>
              <a:t/>
            </a:r>
            <a:endParaRPr b="1" sz="1100">
              <a:solidFill>
                <a:srgbClr val="D35400"/>
              </a:solidFill>
              <a:latin typeface="Helvetica Neue"/>
              <a:ea typeface="Helvetica Neue"/>
              <a:cs typeface="Helvetica Neue"/>
              <a:sym typeface="Helvetica Neue"/>
            </a:endParaRP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Cursor NOT FOUND</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DECLARE CONTINUE HANDLER FOR NOT FOUND</a:t>
            </a:r>
            <a:r>
              <a:rPr lang="es" sz="1100">
                <a:solidFill>
                  <a:schemeClr val="dk1"/>
                </a:solidFill>
                <a:latin typeface="Helvetica Neue"/>
                <a:ea typeface="Helvetica Neue"/>
                <a:cs typeface="Helvetica Neue"/>
                <a:sym typeface="Helvetica Neue"/>
              </a:rPr>
              <a:t> [ condiciones ]</a:t>
            </a: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a:t>
            </a:r>
          </a:p>
          <a:p>
            <a:pPr lvl="0" rtl="0">
              <a:spcBef>
                <a:spcPts val="0"/>
              </a:spcBef>
              <a:buNone/>
            </a:pPr>
            <a:r>
              <a:t/>
            </a:r>
            <a:endParaRPr b="1" sz="1100">
              <a:solidFill>
                <a:srgbClr val="D35400"/>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1194" name="Shape 1194"/>
          <p:cNvSpPr txBox="1"/>
          <p:nvPr>
            <p:ph idx="12" type="sldNum"/>
          </p:nvPr>
        </p:nvSpPr>
        <p:spPr>
          <a:xfrm>
            <a:off x="4477953" y="4886325"/>
            <a:ext cx="2262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1195" name="Shape 1195"/>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10. cursores</a:t>
            </a: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9" name="Shape 1199"/>
        <p:cNvGrpSpPr/>
        <p:nvPr/>
      </p:nvGrpSpPr>
      <p:grpSpPr>
        <a:xfrm>
          <a:off x="0" y="0"/>
          <a:ext cx="0" cy="0"/>
          <a:chOff x="0" y="0"/>
          <a:chExt cx="0" cy="0"/>
        </a:xfrm>
      </p:grpSpPr>
      <p:sp>
        <p:nvSpPr>
          <p:cNvPr id="1200" name="Shape 1200"/>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OPEN Cursor, CLOSE Cursor, FETCH Cursor</a:t>
            </a:r>
          </a:p>
        </p:txBody>
      </p:sp>
      <p:sp>
        <p:nvSpPr>
          <p:cNvPr id="1201" name="Shape 1201"/>
          <p:cNvSpPr txBox="1"/>
          <p:nvPr/>
        </p:nvSpPr>
        <p:spPr>
          <a:xfrm>
            <a:off x="433950" y="138885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OPEN Cursor</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OPEN </a:t>
            </a:r>
            <a:r>
              <a:rPr lang="es" sz="1100">
                <a:latin typeface="Helvetica Neue"/>
                <a:ea typeface="Helvetica Neue"/>
                <a:cs typeface="Helvetica Neue"/>
                <a:sym typeface="Helvetica Neue"/>
              </a:rPr>
              <a:t>nombre_cursor</a:t>
            </a:r>
            <a:r>
              <a:rPr b="1" lang="es" sz="1100">
                <a:solidFill>
                  <a:srgbClr val="D35400"/>
                </a:solidFill>
                <a:latin typeface="Helvetica Neue"/>
                <a:ea typeface="Helvetica Neue"/>
                <a:cs typeface="Helvetica Neue"/>
                <a:sym typeface="Helvetica Neue"/>
              </a:rPr>
              <a:t>;</a:t>
            </a:r>
          </a:p>
          <a:p>
            <a:pPr indent="457200" lvl="0" marL="914400" marR="0" rtl="0" algn="l">
              <a:lnSpc>
                <a:spcPct val="100000"/>
              </a:lnSpc>
              <a:spcBef>
                <a:spcPts val="0"/>
              </a:spcBef>
              <a:spcAft>
                <a:spcPts val="0"/>
              </a:spcAft>
              <a:buNone/>
            </a:pPr>
            <a:r>
              <a:t/>
            </a:r>
            <a:endParaRPr b="1" sz="1100">
              <a:solidFill>
                <a:srgbClr val="D35400"/>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CLOSE Cursor</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CLOSE</a:t>
            </a:r>
            <a:r>
              <a:rPr lang="es" sz="1100">
                <a:solidFill>
                  <a:schemeClr val="dk1"/>
                </a:solidFill>
                <a:latin typeface="Helvetica Neue"/>
                <a:ea typeface="Helvetica Neue"/>
                <a:cs typeface="Helvetica Neue"/>
                <a:sym typeface="Helvetica Neue"/>
              </a:rPr>
              <a:t> </a:t>
            </a:r>
            <a:r>
              <a:rPr lang="es" sz="1100">
                <a:solidFill>
                  <a:schemeClr val="dk1"/>
                </a:solidFill>
                <a:latin typeface="Helvetica Neue"/>
                <a:ea typeface="Helvetica Neue"/>
                <a:cs typeface="Helvetica Neue"/>
                <a:sym typeface="Helvetica Neue"/>
              </a:rPr>
              <a:t>nombre_cursor</a:t>
            </a: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a:t>
            </a:r>
          </a:p>
          <a:p>
            <a:pPr lvl="0" rtl="0">
              <a:spcBef>
                <a:spcPts val="0"/>
              </a:spcBef>
              <a:buNone/>
            </a:pPr>
            <a:r>
              <a:t/>
            </a:r>
            <a:endParaRPr b="1" sz="1100">
              <a:solidFill>
                <a:srgbClr val="D35400"/>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FETCH Cursor</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FETCH [ NEXT [ FROM ] ] </a:t>
            </a:r>
            <a:r>
              <a:rPr lang="es" sz="1100">
                <a:solidFill>
                  <a:schemeClr val="dk1"/>
                </a:solidFill>
                <a:latin typeface="Helvetica Neue"/>
                <a:ea typeface="Helvetica Neue"/>
                <a:cs typeface="Helvetica Neue"/>
                <a:sym typeface="Helvetica Neue"/>
              </a:rPr>
              <a:t>nombre_cursor </a:t>
            </a:r>
            <a:r>
              <a:rPr b="1" lang="es" sz="1100">
                <a:solidFill>
                  <a:srgbClr val="D35400"/>
                </a:solidFill>
                <a:latin typeface="Helvetica Neue"/>
                <a:ea typeface="Helvetica Neue"/>
                <a:cs typeface="Helvetica Neue"/>
                <a:sym typeface="Helvetica Neue"/>
              </a:rPr>
              <a:t>INTO </a:t>
            </a:r>
            <a:r>
              <a:rPr lang="es" sz="1100">
                <a:solidFill>
                  <a:schemeClr val="dk1"/>
                </a:solidFill>
                <a:latin typeface="Helvetica Neue"/>
                <a:ea typeface="Helvetica Neue"/>
                <a:cs typeface="Helvetica Neue"/>
                <a:sym typeface="Helvetica Neue"/>
              </a:rPr>
              <a:t>lista_variables </a:t>
            </a:r>
            <a:r>
              <a:rPr b="1" lang="es" sz="1100">
                <a:solidFill>
                  <a:srgbClr val="D35400"/>
                </a:solidFill>
                <a:latin typeface="Helvetica Neue"/>
                <a:ea typeface="Helvetica Neue"/>
                <a:cs typeface="Helvetica Neue"/>
                <a:sym typeface="Helvetica Neue"/>
              </a:rPr>
              <a:t>;</a:t>
            </a:r>
          </a:p>
          <a:p>
            <a:pPr lvl="0" rtl="0">
              <a:spcBef>
                <a:spcPts val="0"/>
              </a:spcBef>
              <a:buNone/>
            </a:pPr>
            <a:r>
              <a:t/>
            </a:r>
            <a:endParaRPr b="1" sz="1100">
              <a:solidFill>
                <a:srgbClr val="D35400"/>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1202" name="Shape 1202"/>
          <p:cNvSpPr txBox="1"/>
          <p:nvPr>
            <p:ph idx="12" type="sldNum"/>
          </p:nvPr>
        </p:nvSpPr>
        <p:spPr>
          <a:xfrm>
            <a:off x="4477953" y="4886325"/>
            <a:ext cx="2262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1203" name="Shape 1203"/>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10. cursores</a:t>
            </a:r>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7" name="Shape 1207"/>
        <p:cNvGrpSpPr/>
        <p:nvPr/>
      </p:nvGrpSpPr>
      <p:grpSpPr>
        <a:xfrm>
          <a:off x="0" y="0"/>
          <a:ext cx="0" cy="0"/>
          <a:chOff x="0" y="0"/>
          <a:chExt cx="0" cy="0"/>
        </a:xfrm>
      </p:grpSpPr>
      <p:sp>
        <p:nvSpPr>
          <p:cNvPr id="1208" name="Shape 1208"/>
          <p:cNvSpPr txBox="1"/>
          <p:nvPr>
            <p:ph type="title"/>
          </p:nvPr>
        </p:nvSpPr>
        <p:spPr>
          <a:xfrm>
            <a:off x="1314450" y="2028825"/>
            <a:ext cx="7472400" cy="685800"/>
          </a:xfrm>
          <a:prstGeom prst="rect">
            <a:avLst/>
          </a:prstGeom>
        </p:spPr>
        <p:txBody>
          <a:bodyPr anchorCtr="0" anchor="t" bIns="51425" lIns="51425" rIns="51425" wrap="square" tIns="51425">
            <a:noAutofit/>
          </a:bodyPr>
          <a:lstStyle/>
          <a:p>
            <a:pPr lvl="0" rtl="0">
              <a:spcBef>
                <a:spcPts val="0"/>
              </a:spcBef>
              <a:buNone/>
            </a:pPr>
            <a:r>
              <a:rPr lang="es"/>
              <a:t>¿Programas para realizar el diagrama de BBDD?</a:t>
            </a:r>
          </a:p>
        </p:txBody>
      </p:sp>
      <p:sp>
        <p:nvSpPr>
          <p:cNvPr id="1209" name="Shape 1209"/>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 name="Shape 174"/>
        <p:cNvGrpSpPr/>
        <p:nvPr/>
      </p:nvGrpSpPr>
      <p:grpSpPr>
        <a:xfrm>
          <a:off x="0" y="0"/>
          <a:ext cx="0" cy="0"/>
          <a:chOff x="0" y="0"/>
          <a:chExt cx="0" cy="0"/>
        </a:xfrm>
      </p:grpSpPr>
      <p:sp>
        <p:nvSpPr>
          <p:cNvPr id="175" name="Shape 175"/>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Bases de datos relaciones (I)</a:t>
            </a:r>
          </a:p>
        </p:txBody>
      </p:sp>
      <p:sp>
        <p:nvSpPr>
          <p:cNvPr id="176" name="Shape 176"/>
          <p:cNvSpPr txBox="1"/>
          <p:nvPr>
            <p:ph idx="1" type="body"/>
          </p:nvPr>
        </p:nvSpPr>
        <p:spPr>
          <a:xfrm>
            <a:off x="592925" y="785830"/>
            <a:ext cx="7836600" cy="3461700"/>
          </a:xfrm>
          <a:prstGeom prst="rect">
            <a:avLst/>
          </a:prstGeom>
        </p:spPr>
        <p:txBody>
          <a:bodyPr anchorCtr="0" anchor="t" bIns="51425" lIns="51425" rIns="51425" wrap="square" tIns="51425">
            <a:noAutofit/>
          </a:bodyPr>
          <a:lstStyle/>
          <a:p>
            <a:pPr indent="-355600" lvl="0" marL="457200" marR="0" rtl="0" algn="l">
              <a:lnSpc>
                <a:spcPct val="100000"/>
              </a:lnSpc>
              <a:spcBef>
                <a:spcPts val="0"/>
              </a:spcBef>
              <a:spcAft>
                <a:spcPts val="0"/>
              </a:spcAft>
              <a:buSzPct val="100000"/>
              <a:buChar char="➢"/>
            </a:pPr>
            <a:r>
              <a:rPr lang="es"/>
              <a:t>En un principio existían dos modelos de bases de datos: el jerárquico y el de redes, de los cuales el de redes era el que más se adaptaba a las necesidades reales de almacenamiento y clasificación.</a:t>
            </a:r>
          </a:p>
          <a:p>
            <a:pPr lvl="0" marR="0" rtl="0" algn="l">
              <a:lnSpc>
                <a:spcPct val="100000"/>
              </a:lnSpc>
              <a:spcBef>
                <a:spcPts val="0"/>
              </a:spcBef>
              <a:spcAft>
                <a:spcPts val="0"/>
              </a:spcAft>
              <a:buNone/>
            </a:pPr>
            <a:r>
              <a:t/>
            </a:r>
            <a:endParaRPr/>
          </a:p>
          <a:p>
            <a:pPr indent="-355600" lvl="0" marL="457200" marR="0" rtl="0" algn="l">
              <a:lnSpc>
                <a:spcPct val="100000"/>
              </a:lnSpc>
              <a:spcBef>
                <a:spcPts val="0"/>
              </a:spcBef>
              <a:spcAft>
                <a:spcPts val="0"/>
              </a:spcAft>
              <a:buSzPct val="100000"/>
              <a:buChar char="➢"/>
            </a:pPr>
            <a:r>
              <a:rPr lang="es"/>
              <a:t>Posteriormente, aparecieron las bases de datos relacionales</a:t>
            </a:r>
          </a:p>
          <a:p>
            <a:pPr lvl="0" marR="0" rtl="0" algn="l">
              <a:lnSpc>
                <a:spcPct val="100000"/>
              </a:lnSpc>
              <a:spcBef>
                <a:spcPts val="0"/>
              </a:spcBef>
              <a:spcAft>
                <a:spcPts val="0"/>
              </a:spcAft>
              <a:buNone/>
            </a:pPr>
            <a:r>
              <a:t/>
            </a:r>
            <a:endParaRPr/>
          </a:p>
          <a:p>
            <a:pPr indent="-355600" lvl="0" marL="457200" marR="0" rtl="0" algn="l">
              <a:lnSpc>
                <a:spcPct val="100000"/>
              </a:lnSpc>
              <a:spcBef>
                <a:spcPts val="0"/>
              </a:spcBef>
              <a:spcAft>
                <a:spcPts val="0"/>
              </a:spcAft>
              <a:buSzPct val="100000"/>
              <a:buChar char="➢"/>
            </a:pPr>
            <a:r>
              <a:rPr lang="es"/>
              <a:t>Una BBDD relacional se compone de tablas, que a su vez están compuestas de campos, los cuales están formados por filas y columnas.</a:t>
            </a:r>
            <a:br>
              <a:rPr lang="es"/>
            </a:br>
          </a:p>
          <a:p>
            <a:pPr indent="0" lvl="0" marL="457200" rtl="0">
              <a:spcBef>
                <a:spcPts val="0"/>
              </a:spcBef>
              <a:buNone/>
            </a:pPr>
            <a:r>
              <a:t/>
            </a:r>
            <a:endParaRPr/>
          </a:p>
          <a:p>
            <a:pPr indent="0" lvl="0" marL="457200" rtl="0">
              <a:spcBef>
                <a:spcPts val="0"/>
              </a:spcBef>
              <a:buNone/>
            </a:pPr>
            <a:r>
              <a:t/>
            </a:r>
            <a:endParaRPr/>
          </a:p>
        </p:txBody>
      </p:sp>
      <p:sp>
        <p:nvSpPr>
          <p:cNvPr id="177" name="Shape 177"/>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3" name="Shape 1213"/>
        <p:cNvGrpSpPr/>
        <p:nvPr/>
      </p:nvGrpSpPr>
      <p:grpSpPr>
        <a:xfrm>
          <a:off x="0" y="0"/>
          <a:ext cx="0" cy="0"/>
          <a:chOff x="0" y="0"/>
          <a:chExt cx="0" cy="0"/>
        </a:xfrm>
      </p:grpSpPr>
      <p:sp>
        <p:nvSpPr>
          <p:cNvPr id="1214" name="Shape 1214"/>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¿Programas para realizar el diagrama de BBDD?</a:t>
            </a:r>
          </a:p>
        </p:txBody>
      </p:sp>
      <p:sp>
        <p:nvSpPr>
          <p:cNvPr id="1215" name="Shape 1215"/>
          <p:cNvSpPr txBox="1"/>
          <p:nvPr/>
        </p:nvSpPr>
        <p:spPr>
          <a:xfrm>
            <a:off x="429150" y="1215225"/>
            <a:ext cx="8276100" cy="25395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ERWIN</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https://erwin.com/products/data-modeler/</a:t>
            </a:r>
          </a:p>
          <a:p>
            <a:pPr indent="0" lvl="0" marL="45720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CACOO</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https://cacoo.com/</a:t>
            </a: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MySQL WORKBENCH</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https://dev.mysql.com/doc/workbench/en/</a:t>
            </a:r>
          </a:p>
          <a:p>
            <a:pPr indent="0" lvl="0" marL="457200" rtl="0">
              <a:spcBef>
                <a:spcPts val="0"/>
              </a:spcBef>
              <a:buNone/>
            </a:pPr>
            <a:r>
              <a:t/>
            </a:r>
            <a:endParaRPr b="1" sz="1100">
              <a:solidFill>
                <a:srgbClr val="D35400"/>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POWERPOINT</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Con paciencia</a:t>
            </a: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1216" name="Shape 1216"/>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0" name="Shape 1220"/>
        <p:cNvGrpSpPr/>
        <p:nvPr/>
      </p:nvGrpSpPr>
      <p:grpSpPr>
        <a:xfrm>
          <a:off x="0" y="0"/>
          <a:ext cx="0" cy="0"/>
          <a:chOff x="0" y="0"/>
          <a:chExt cx="0" cy="0"/>
        </a:xfrm>
      </p:grpSpPr>
      <p:sp>
        <p:nvSpPr>
          <p:cNvPr id="1221" name="Shape 1221"/>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Y esto se acaba...</a:t>
            </a:r>
          </a:p>
        </p:txBody>
      </p:sp>
      <p:sp>
        <p:nvSpPr>
          <p:cNvPr id="1222" name="Shape 1222"/>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pic>
        <p:nvPicPr>
          <p:cNvPr id="1223" name="Shape 1223"/>
          <p:cNvPicPr preferRelativeResize="0"/>
          <p:nvPr/>
        </p:nvPicPr>
        <p:blipFill>
          <a:blip r:embed="rId3">
            <a:alphaModFix/>
          </a:blip>
          <a:stretch>
            <a:fillRect/>
          </a:stretch>
        </p:blipFill>
        <p:spPr>
          <a:xfrm>
            <a:off x="2195513" y="802550"/>
            <a:ext cx="4752975" cy="3476625"/>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7" name="Shape 1227"/>
        <p:cNvGrpSpPr/>
        <p:nvPr/>
      </p:nvGrpSpPr>
      <p:grpSpPr>
        <a:xfrm>
          <a:off x="0" y="0"/>
          <a:ext cx="0" cy="0"/>
          <a:chOff x="0" y="0"/>
          <a:chExt cx="0" cy="0"/>
        </a:xfrm>
      </p:grpSpPr>
      <p:sp>
        <p:nvSpPr>
          <p:cNvPr id="1228" name="Shape 1228"/>
          <p:cNvSpPr txBox="1"/>
          <p:nvPr>
            <p:ph type="title"/>
          </p:nvPr>
        </p:nvSpPr>
        <p:spPr>
          <a:xfrm>
            <a:off x="1314450" y="2028825"/>
            <a:ext cx="7472400" cy="685800"/>
          </a:xfrm>
          <a:prstGeom prst="rect">
            <a:avLst/>
          </a:prstGeom>
        </p:spPr>
        <p:txBody>
          <a:bodyPr anchorCtr="0" anchor="t" bIns="51425" lIns="51425" rIns="51425" wrap="square" tIns="51425">
            <a:noAutofit/>
          </a:bodyPr>
          <a:lstStyle/>
          <a:p>
            <a:pPr lvl="0" rtl="0">
              <a:spcBef>
                <a:spcPts val="0"/>
              </a:spcBef>
              <a:buNone/>
            </a:pPr>
            <a:r>
              <a:rPr lang="es"/>
              <a:t>Anexo</a:t>
            </a:r>
          </a:p>
        </p:txBody>
      </p:sp>
      <p:sp>
        <p:nvSpPr>
          <p:cNvPr id="1229" name="Shape 1229"/>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3" name="Shape 1233"/>
        <p:cNvGrpSpPr/>
        <p:nvPr/>
      </p:nvGrpSpPr>
      <p:grpSpPr>
        <a:xfrm>
          <a:off x="0" y="0"/>
          <a:ext cx="0" cy="0"/>
          <a:chOff x="0" y="0"/>
          <a:chExt cx="0" cy="0"/>
        </a:xfrm>
      </p:grpSpPr>
      <p:sp>
        <p:nvSpPr>
          <p:cNvPr id="1234" name="Shape 1234"/>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Anexo (I)</a:t>
            </a:r>
          </a:p>
          <a:p>
            <a:pPr lvl="0" rtl="0">
              <a:spcBef>
                <a:spcPts val="0"/>
              </a:spcBef>
              <a:buNone/>
            </a:pPr>
            <a:r>
              <a:t/>
            </a:r>
            <a:endParaRPr/>
          </a:p>
        </p:txBody>
      </p:sp>
      <p:sp>
        <p:nvSpPr>
          <p:cNvPr id="1235" name="Shape 1235"/>
          <p:cNvSpPr txBox="1"/>
          <p:nvPr>
            <p:ph idx="1" type="body"/>
          </p:nvPr>
        </p:nvSpPr>
        <p:spPr>
          <a:xfrm>
            <a:off x="578650" y="2069100"/>
            <a:ext cx="1340400" cy="1005300"/>
          </a:xfrm>
          <a:prstGeom prst="rect">
            <a:avLst/>
          </a:prstGeom>
        </p:spPr>
        <p:txBody>
          <a:bodyPr anchorCtr="0" anchor="t" bIns="51425" lIns="51425" rIns="51425" wrap="square" tIns="51425">
            <a:noAutofit/>
          </a:bodyPr>
          <a:lstStyle/>
          <a:p>
            <a:pPr lvl="0">
              <a:spcBef>
                <a:spcPts val="0"/>
              </a:spcBef>
              <a:buNone/>
            </a:pPr>
            <a:r>
              <a:rPr b="1" lang="es">
                <a:latin typeface="Helvetica Neue"/>
                <a:ea typeface="Helvetica Neue"/>
                <a:cs typeface="Helvetica Neue"/>
                <a:sym typeface="Helvetica Neue"/>
              </a:rPr>
              <a:t>Familias Simpsons</a:t>
            </a:r>
          </a:p>
          <a:p>
            <a:pPr lvl="0" rtl="0">
              <a:spcBef>
                <a:spcPts val="0"/>
              </a:spcBef>
              <a:buNone/>
            </a:pPr>
            <a:r>
              <a:rPr b="1" lang="es">
                <a:latin typeface="Helvetica Neue"/>
                <a:ea typeface="Helvetica Neue"/>
                <a:cs typeface="Helvetica Neue"/>
                <a:sym typeface="Helvetica Neue"/>
              </a:rPr>
              <a:t>y Bouvier</a:t>
            </a:r>
          </a:p>
          <a:p>
            <a:pPr lvl="0" rtl="0">
              <a:spcBef>
                <a:spcPts val="0"/>
              </a:spcBef>
              <a:buNone/>
            </a:pPr>
            <a:br>
              <a:rPr lang="es"/>
            </a:br>
          </a:p>
          <a:p>
            <a:pPr indent="0" lvl="0" marL="457200" rtl="0">
              <a:spcBef>
                <a:spcPts val="0"/>
              </a:spcBef>
              <a:buNone/>
            </a:pPr>
            <a:r>
              <a:t/>
            </a:r>
            <a:endParaRPr/>
          </a:p>
        </p:txBody>
      </p:sp>
      <p:pic>
        <p:nvPicPr>
          <p:cNvPr id="1236" name="Shape 1236"/>
          <p:cNvPicPr preferRelativeResize="0"/>
          <p:nvPr/>
        </p:nvPicPr>
        <p:blipFill>
          <a:blip r:embed="rId3">
            <a:alphaModFix/>
          </a:blip>
          <a:stretch>
            <a:fillRect/>
          </a:stretch>
        </p:blipFill>
        <p:spPr>
          <a:xfrm>
            <a:off x="1947325" y="719675"/>
            <a:ext cx="6817474" cy="3802250"/>
          </a:xfrm>
          <a:prstGeom prst="rect">
            <a:avLst/>
          </a:prstGeom>
          <a:noFill/>
          <a:ln>
            <a:noFill/>
          </a:ln>
        </p:spPr>
      </p:pic>
      <p:sp>
        <p:nvSpPr>
          <p:cNvPr id="1237" name="Shape 1237"/>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1" name="Shape 1241"/>
        <p:cNvGrpSpPr/>
        <p:nvPr/>
      </p:nvGrpSpPr>
      <p:grpSpPr>
        <a:xfrm>
          <a:off x="0" y="0"/>
          <a:ext cx="0" cy="0"/>
          <a:chOff x="0" y="0"/>
          <a:chExt cx="0" cy="0"/>
        </a:xfrm>
      </p:grpSpPr>
      <p:sp>
        <p:nvSpPr>
          <p:cNvPr id="1242" name="Shape 1242"/>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Anexo (II)</a:t>
            </a:r>
          </a:p>
          <a:p>
            <a:pPr lvl="0" rtl="0">
              <a:spcBef>
                <a:spcPts val="0"/>
              </a:spcBef>
              <a:buNone/>
            </a:pPr>
            <a:r>
              <a:t/>
            </a:r>
            <a:endParaRPr/>
          </a:p>
        </p:txBody>
      </p:sp>
      <p:sp>
        <p:nvSpPr>
          <p:cNvPr id="1243" name="Shape 1243"/>
          <p:cNvSpPr txBox="1"/>
          <p:nvPr>
            <p:ph idx="1" type="body"/>
          </p:nvPr>
        </p:nvSpPr>
        <p:spPr>
          <a:xfrm>
            <a:off x="578650" y="2190750"/>
            <a:ext cx="1340400" cy="762000"/>
          </a:xfrm>
          <a:prstGeom prst="rect">
            <a:avLst/>
          </a:prstGeom>
        </p:spPr>
        <p:txBody>
          <a:bodyPr anchorCtr="0" anchor="t" bIns="51425" lIns="51425" rIns="51425" wrap="square" tIns="51425">
            <a:noAutofit/>
          </a:bodyPr>
          <a:lstStyle/>
          <a:p>
            <a:pPr lvl="0" rtl="0">
              <a:spcBef>
                <a:spcPts val="0"/>
              </a:spcBef>
              <a:buNone/>
            </a:pPr>
            <a:r>
              <a:rPr b="1" lang="es">
                <a:latin typeface="Helvetica Neue"/>
                <a:ea typeface="Helvetica Neue"/>
                <a:cs typeface="Helvetica Neue"/>
                <a:sym typeface="Helvetica Neue"/>
              </a:rPr>
              <a:t>Familia Flanders</a:t>
            </a:r>
          </a:p>
          <a:p>
            <a:pPr lvl="0" rtl="0">
              <a:spcBef>
                <a:spcPts val="0"/>
              </a:spcBef>
              <a:buNone/>
            </a:pPr>
            <a:br>
              <a:rPr lang="es"/>
            </a:br>
          </a:p>
          <a:p>
            <a:pPr indent="0" lvl="0" marL="457200" rtl="0">
              <a:spcBef>
                <a:spcPts val="0"/>
              </a:spcBef>
              <a:buNone/>
            </a:pPr>
            <a:r>
              <a:t/>
            </a:r>
            <a:endParaRPr/>
          </a:p>
        </p:txBody>
      </p:sp>
      <p:pic>
        <p:nvPicPr>
          <p:cNvPr id="1244" name="Shape 1244"/>
          <p:cNvPicPr preferRelativeResize="0"/>
          <p:nvPr/>
        </p:nvPicPr>
        <p:blipFill>
          <a:blip r:embed="rId3">
            <a:alphaModFix/>
          </a:blip>
          <a:stretch>
            <a:fillRect/>
          </a:stretch>
        </p:blipFill>
        <p:spPr>
          <a:xfrm>
            <a:off x="2878650" y="642050"/>
            <a:ext cx="5163076" cy="3859399"/>
          </a:xfrm>
          <a:prstGeom prst="rect">
            <a:avLst/>
          </a:prstGeom>
          <a:noFill/>
          <a:ln>
            <a:noFill/>
          </a:ln>
        </p:spPr>
      </p:pic>
      <p:sp>
        <p:nvSpPr>
          <p:cNvPr id="1245" name="Shape 1245"/>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9" name="Shape 1249"/>
        <p:cNvGrpSpPr/>
        <p:nvPr/>
      </p:nvGrpSpPr>
      <p:grpSpPr>
        <a:xfrm>
          <a:off x="0" y="0"/>
          <a:ext cx="0" cy="0"/>
          <a:chOff x="0" y="0"/>
          <a:chExt cx="0" cy="0"/>
        </a:xfrm>
      </p:grpSpPr>
      <p:sp>
        <p:nvSpPr>
          <p:cNvPr id="1250" name="Shape 1250"/>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Anexo (III)</a:t>
            </a:r>
          </a:p>
          <a:p>
            <a:pPr lvl="0" rtl="0">
              <a:spcBef>
                <a:spcPts val="0"/>
              </a:spcBef>
              <a:buNone/>
            </a:pPr>
            <a:r>
              <a:t/>
            </a:r>
            <a:endParaRPr/>
          </a:p>
        </p:txBody>
      </p:sp>
      <p:sp>
        <p:nvSpPr>
          <p:cNvPr id="1251" name="Shape 1251"/>
          <p:cNvSpPr txBox="1"/>
          <p:nvPr>
            <p:ph idx="1" type="body"/>
          </p:nvPr>
        </p:nvSpPr>
        <p:spPr>
          <a:xfrm>
            <a:off x="578650" y="2190750"/>
            <a:ext cx="1340400" cy="762000"/>
          </a:xfrm>
          <a:prstGeom prst="rect">
            <a:avLst/>
          </a:prstGeom>
        </p:spPr>
        <p:txBody>
          <a:bodyPr anchorCtr="0" anchor="t" bIns="51425" lIns="51425" rIns="51425" wrap="square" tIns="51425">
            <a:noAutofit/>
          </a:bodyPr>
          <a:lstStyle/>
          <a:p>
            <a:pPr lvl="0" rtl="0">
              <a:spcBef>
                <a:spcPts val="0"/>
              </a:spcBef>
              <a:buNone/>
            </a:pPr>
            <a:r>
              <a:rPr b="1" lang="es">
                <a:latin typeface="Helvetica Neue"/>
                <a:ea typeface="Helvetica Neue"/>
                <a:cs typeface="Helvetica Neue"/>
                <a:sym typeface="Helvetica Neue"/>
              </a:rPr>
              <a:t>Familia Wiggum</a:t>
            </a:r>
          </a:p>
          <a:p>
            <a:pPr lvl="0" rtl="0">
              <a:spcBef>
                <a:spcPts val="0"/>
              </a:spcBef>
              <a:buNone/>
            </a:pPr>
            <a:br>
              <a:rPr lang="es"/>
            </a:br>
          </a:p>
          <a:p>
            <a:pPr indent="0" lvl="0" marL="457200" rtl="0">
              <a:spcBef>
                <a:spcPts val="0"/>
              </a:spcBef>
              <a:buNone/>
            </a:pPr>
            <a:r>
              <a:t/>
            </a:r>
            <a:endParaRPr/>
          </a:p>
        </p:txBody>
      </p:sp>
      <p:sp>
        <p:nvSpPr>
          <p:cNvPr id="1252" name="Shape 1252"/>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a:spcBef>
                <a:spcPts val="0"/>
              </a:spcBef>
              <a:buClr>
                <a:srgbClr val="000000"/>
              </a:buClr>
              <a:buSzPct val="25000"/>
              <a:buFont typeface="Gill Sans"/>
              <a:buNone/>
            </a:pPr>
            <a:fld id="{00000000-1234-1234-1234-123412341234}" type="slidenum">
              <a:rPr lang="es"/>
              <a:t>‹#›</a:t>
            </a:fld>
          </a:p>
        </p:txBody>
      </p:sp>
      <p:pic>
        <p:nvPicPr>
          <p:cNvPr id="1253" name="Shape 1253"/>
          <p:cNvPicPr preferRelativeResize="0"/>
          <p:nvPr/>
        </p:nvPicPr>
        <p:blipFill>
          <a:blip r:embed="rId3">
            <a:alphaModFix/>
          </a:blip>
          <a:stretch>
            <a:fillRect/>
          </a:stretch>
        </p:blipFill>
        <p:spPr>
          <a:xfrm>
            <a:off x="2654947" y="650141"/>
            <a:ext cx="5259356" cy="3931369"/>
          </a:xfrm>
          <a:prstGeom prst="rect">
            <a:avLst/>
          </a:prstGeom>
          <a:noFill/>
          <a:ln>
            <a:noFill/>
          </a:ln>
        </p:spPr>
      </p:pic>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7" name="Shape 1257"/>
        <p:cNvGrpSpPr/>
        <p:nvPr/>
      </p:nvGrpSpPr>
      <p:grpSpPr>
        <a:xfrm>
          <a:off x="0" y="0"/>
          <a:ext cx="0" cy="0"/>
          <a:chOff x="0" y="0"/>
          <a:chExt cx="0" cy="0"/>
        </a:xfrm>
      </p:grpSpPr>
      <p:sp>
        <p:nvSpPr>
          <p:cNvPr id="1258" name="Shape 1258"/>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Anexo (IV)</a:t>
            </a:r>
          </a:p>
          <a:p>
            <a:pPr lvl="0" rtl="0">
              <a:spcBef>
                <a:spcPts val="0"/>
              </a:spcBef>
              <a:buNone/>
            </a:pPr>
            <a:r>
              <a:t/>
            </a:r>
            <a:endParaRPr/>
          </a:p>
        </p:txBody>
      </p:sp>
      <p:sp>
        <p:nvSpPr>
          <p:cNvPr id="1259" name="Shape 1259"/>
          <p:cNvSpPr txBox="1"/>
          <p:nvPr>
            <p:ph idx="1" type="body"/>
          </p:nvPr>
        </p:nvSpPr>
        <p:spPr>
          <a:xfrm>
            <a:off x="578650" y="2190750"/>
            <a:ext cx="1340400" cy="762000"/>
          </a:xfrm>
          <a:prstGeom prst="rect">
            <a:avLst/>
          </a:prstGeom>
        </p:spPr>
        <p:txBody>
          <a:bodyPr anchorCtr="0" anchor="t" bIns="51425" lIns="51425" rIns="51425" wrap="square" tIns="51425">
            <a:noAutofit/>
          </a:bodyPr>
          <a:lstStyle/>
          <a:p>
            <a:pPr lvl="0" rtl="0">
              <a:spcBef>
                <a:spcPts val="0"/>
              </a:spcBef>
              <a:buNone/>
            </a:pPr>
            <a:r>
              <a:rPr b="1" lang="es">
                <a:latin typeface="Helvetica Neue"/>
                <a:ea typeface="Helvetica Neue"/>
                <a:cs typeface="Helvetica Neue"/>
                <a:sym typeface="Helvetica Neue"/>
              </a:rPr>
              <a:t>Familia Spuckler</a:t>
            </a:r>
          </a:p>
          <a:p>
            <a:pPr lvl="0" rtl="0">
              <a:spcBef>
                <a:spcPts val="0"/>
              </a:spcBef>
              <a:buNone/>
            </a:pPr>
            <a:br>
              <a:rPr lang="es"/>
            </a:br>
          </a:p>
          <a:p>
            <a:pPr indent="0" lvl="0" marL="457200" rtl="0">
              <a:spcBef>
                <a:spcPts val="0"/>
              </a:spcBef>
              <a:buNone/>
            </a:pPr>
            <a:r>
              <a:t/>
            </a:r>
            <a:endParaRPr/>
          </a:p>
        </p:txBody>
      </p:sp>
      <p:sp>
        <p:nvSpPr>
          <p:cNvPr id="1260" name="Shape 1260"/>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a:spcBef>
                <a:spcPts val="0"/>
              </a:spcBef>
              <a:buClr>
                <a:srgbClr val="000000"/>
              </a:buClr>
              <a:buSzPct val="25000"/>
              <a:buFont typeface="Gill Sans"/>
              <a:buNone/>
            </a:pPr>
            <a:fld id="{00000000-1234-1234-1234-123412341234}" type="slidenum">
              <a:rPr lang="es"/>
              <a:t>‹#›</a:t>
            </a:fld>
          </a:p>
        </p:txBody>
      </p:sp>
      <p:pic>
        <p:nvPicPr>
          <p:cNvPr id="1261" name="Shape 1261"/>
          <p:cNvPicPr preferRelativeResize="0"/>
          <p:nvPr/>
        </p:nvPicPr>
        <p:blipFill>
          <a:blip r:embed="rId3">
            <a:alphaModFix/>
          </a:blip>
          <a:stretch>
            <a:fillRect/>
          </a:stretch>
        </p:blipFill>
        <p:spPr>
          <a:xfrm>
            <a:off x="2635900" y="650156"/>
            <a:ext cx="5259356" cy="3931369"/>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5" name="Shape 1265"/>
        <p:cNvGrpSpPr/>
        <p:nvPr/>
      </p:nvGrpSpPr>
      <p:grpSpPr>
        <a:xfrm>
          <a:off x="0" y="0"/>
          <a:ext cx="0" cy="0"/>
          <a:chOff x="0" y="0"/>
          <a:chExt cx="0" cy="0"/>
        </a:xfrm>
      </p:grpSpPr>
      <p:sp>
        <p:nvSpPr>
          <p:cNvPr id="1266" name="Shape 1266"/>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Anexo (V)</a:t>
            </a:r>
          </a:p>
          <a:p>
            <a:pPr lvl="0" rtl="0">
              <a:spcBef>
                <a:spcPts val="0"/>
              </a:spcBef>
              <a:buNone/>
            </a:pPr>
            <a:r>
              <a:t/>
            </a:r>
            <a:endParaRPr/>
          </a:p>
        </p:txBody>
      </p:sp>
      <p:sp>
        <p:nvSpPr>
          <p:cNvPr id="1267" name="Shape 1267"/>
          <p:cNvSpPr txBox="1"/>
          <p:nvPr>
            <p:ph idx="1" type="body"/>
          </p:nvPr>
        </p:nvSpPr>
        <p:spPr>
          <a:xfrm>
            <a:off x="148250" y="2127250"/>
            <a:ext cx="2991600" cy="762000"/>
          </a:xfrm>
          <a:prstGeom prst="rect">
            <a:avLst/>
          </a:prstGeom>
        </p:spPr>
        <p:txBody>
          <a:bodyPr anchorCtr="0" anchor="t" bIns="51425" lIns="51425" rIns="51425" wrap="square" tIns="51425">
            <a:noAutofit/>
          </a:bodyPr>
          <a:lstStyle/>
          <a:p>
            <a:pPr lvl="0" rtl="0">
              <a:spcBef>
                <a:spcPts val="0"/>
              </a:spcBef>
              <a:buNone/>
            </a:pPr>
            <a:r>
              <a:rPr b="1" lang="es">
                <a:latin typeface="Helvetica Neue"/>
                <a:ea typeface="Helvetica Neue"/>
                <a:cs typeface="Helvetica Neue"/>
                <a:sym typeface="Helvetica Neue"/>
              </a:rPr>
              <a:t>Familia </a:t>
            </a:r>
            <a:r>
              <a:rPr b="1" lang="es">
                <a:latin typeface="Helvetica Neue"/>
                <a:ea typeface="Helvetica Neue"/>
                <a:cs typeface="Helvetica Neue"/>
                <a:sym typeface="Helvetica Neue"/>
              </a:rPr>
              <a:t>Nahasapeemapetilon</a:t>
            </a:r>
          </a:p>
          <a:p>
            <a:pPr lvl="0" rtl="0">
              <a:spcBef>
                <a:spcPts val="0"/>
              </a:spcBef>
              <a:buNone/>
            </a:pPr>
            <a:br>
              <a:rPr lang="es"/>
            </a:br>
          </a:p>
          <a:p>
            <a:pPr indent="0" lvl="0" marL="457200" rtl="0">
              <a:spcBef>
                <a:spcPts val="0"/>
              </a:spcBef>
              <a:buNone/>
            </a:pPr>
            <a:r>
              <a:t/>
            </a:r>
            <a:endParaRPr/>
          </a:p>
        </p:txBody>
      </p:sp>
      <p:sp>
        <p:nvSpPr>
          <p:cNvPr id="1268" name="Shape 1268"/>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a:spcBef>
                <a:spcPts val="0"/>
              </a:spcBef>
              <a:buClr>
                <a:srgbClr val="000000"/>
              </a:buClr>
              <a:buSzPct val="25000"/>
              <a:buFont typeface="Gill Sans"/>
              <a:buNone/>
            </a:pPr>
            <a:fld id="{00000000-1234-1234-1234-123412341234}" type="slidenum">
              <a:rPr lang="es"/>
              <a:t>‹#›</a:t>
            </a:fld>
          </a:p>
        </p:txBody>
      </p:sp>
      <p:pic>
        <p:nvPicPr>
          <p:cNvPr id="1269" name="Shape 1269"/>
          <p:cNvPicPr preferRelativeResize="0"/>
          <p:nvPr/>
        </p:nvPicPr>
        <p:blipFill>
          <a:blip r:embed="rId3">
            <a:alphaModFix/>
          </a:blip>
          <a:stretch>
            <a:fillRect/>
          </a:stretch>
        </p:blipFill>
        <p:spPr>
          <a:xfrm>
            <a:off x="3306375" y="606069"/>
            <a:ext cx="5259356" cy="3931369"/>
          </a:xfrm>
          <a:prstGeom prst="rect">
            <a:avLst/>
          </a:prstGeom>
          <a:noFill/>
          <a:ln>
            <a:noFill/>
          </a:ln>
        </p:spPr>
      </p:pic>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3" name="Shape 1273"/>
        <p:cNvGrpSpPr/>
        <p:nvPr/>
      </p:nvGrpSpPr>
      <p:grpSpPr>
        <a:xfrm>
          <a:off x="0" y="0"/>
          <a:ext cx="0" cy="0"/>
          <a:chOff x="0" y="0"/>
          <a:chExt cx="0" cy="0"/>
        </a:xfrm>
      </p:grpSpPr>
      <p:sp>
        <p:nvSpPr>
          <p:cNvPr id="1274" name="Shape 1274"/>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Anexo (VI)</a:t>
            </a:r>
          </a:p>
          <a:p>
            <a:pPr lvl="0" rtl="0">
              <a:spcBef>
                <a:spcPts val="0"/>
              </a:spcBef>
              <a:buNone/>
            </a:pPr>
            <a:r>
              <a:t/>
            </a:r>
            <a:endParaRPr/>
          </a:p>
        </p:txBody>
      </p:sp>
      <p:sp>
        <p:nvSpPr>
          <p:cNvPr id="1275" name="Shape 1275"/>
          <p:cNvSpPr txBox="1"/>
          <p:nvPr>
            <p:ph idx="1" type="body"/>
          </p:nvPr>
        </p:nvSpPr>
        <p:spPr>
          <a:xfrm>
            <a:off x="578650" y="2100750"/>
            <a:ext cx="1340400" cy="942000"/>
          </a:xfrm>
          <a:prstGeom prst="rect">
            <a:avLst/>
          </a:prstGeom>
        </p:spPr>
        <p:txBody>
          <a:bodyPr anchorCtr="0" anchor="t" bIns="51425" lIns="51425" rIns="51425" wrap="square" tIns="51425">
            <a:noAutofit/>
          </a:bodyPr>
          <a:lstStyle/>
          <a:p>
            <a:pPr lvl="0" rtl="0">
              <a:spcBef>
                <a:spcPts val="0"/>
              </a:spcBef>
              <a:buNone/>
            </a:pPr>
            <a:r>
              <a:rPr b="1" lang="es">
                <a:latin typeface="Helvetica Neue"/>
                <a:ea typeface="Helvetica Neue"/>
                <a:cs typeface="Helvetica Neue"/>
                <a:sym typeface="Helvetica Neue"/>
              </a:rPr>
              <a:t>Familia </a:t>
            </a:r>
            <a:r>
              <a:rPr b="1" lang="es">
                <a:latin typeface="Helvetica Neue"/>
                <a:ea typeface="Helvetica Neue"/>
                <a:cs typeface="Helvetica Neue"/>
                <a:sym typeface="Helvetica Neue"/>
              </a:rPr>
              <a:t>Van Houten</a:t>
            </a:r>
          </a:p>
          <a:p>
            <a:pPr lvl="0" rtl="0">
              <a:spcBef>
                <a:spcPts val="0"/>
              </a:spcBef>
              <a:buNone/>
            </a:pPr>
            <a:br>
              <a:rPr lang="es"/>
            </a:br>
          </a:p>
          <a:p>
            <a:pPr indent="0" lvl="0" marL="457200" rtl="0">
              <a:spcBef>
                <a:spcPts val="0"/>
              </a:spcBef>
              <a:buNone/>
            </a:pPr>
            <a:r>
              <a:t/>
            </a:r>
            <a:endParaRPr/>
          </a:p>
        </p:txBody>
      </p:sp>
      <p:sp>
        <p:nvSpPr>
          <p:cNvPr id="1276" name="Shape 1276"/>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a:spcBef>
                <a:spcPts val="0"/>
              </a:spcBef>
              <a:buClr>
                <a:srgbClr val="000000"/>
              </a:buClr>
              <a:buSzPct val="25000"/>
              <a:buFont typeface="Gill Sans"/>
              <a:buNone/>
            </a:pPr>
            <a:fld id="{00000000-1234-1234-1234-123412341234}" type="slidenum">
              <a:rPr lang="es"/>
              <a:t>‹#›</a:t>
            </a:fld>
          </a:p>
        </p:txBody>
      </p:sp>
      <p:pic>
        <p:nvPicPr>
          <p:cNvPr id="1277" name="Shape 1277"/>
          <p:cNvPicPr preferRelativeResize="0"/>
          <p:nvPr/>
        </p:nvPicPr>
        <p:blipFill>
          <a:blip r:embed="rId3">
            <a:alphaModFix/>
          </a:blip>
          <a:stretch>
            <a:fillRect/>
          </a:stretch>
        </p:blipFill>
        <p:spPr>
          <a:xfrm>
            <a:off x="2833450" y="650156"/>
            <a:ext cx="5259356" cy="3931369"/>
          </a:xfrm>
          <a:prstGeom prst="rect">
            <a:avLst/>
          </a:prstGeom>
          <a:noFill/>
          <a:ln>
            <a:noFill/>
          </a:ln>
        </p:spPr>
      </p:pic>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1" name="Shape 1281"/>
        <p:cNvGrpSpPr/>
        <p:nvPr/>
      </p:nvGrpSpPr>
      <p:grpSpPr>
        <a:xfrm>
          <a:off x="0" y="0"/>
          <a:ext cx="0" cy="0"/>
          <a:chOff x="0" y="0"/>
          <a:chExt cx="0" cy="0"/>
        </a:xfrm>
      </p:grpSpPr>
      <p:sp>
        <p:nvSpPr>
          <p:cNvPr id="1282" name="Shape 1282"/>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Anexo (VII)</a:t>
            </a:r>
          </a:p>
          <a:p>
            <a:pPr lvl="0" rtl="0">
              <a:spcBef>
                <a:spcPts val="0"/>
              </a:spcBef>
              <a:buNone/>
            </a:pPr>
            <a:r>
              <a:t/>
            </a:r>
            <a:endParaRPr/>
          </a:p>
        </p:txBody>
      </p:sp>
      <p:sp>
        <p:nvSpPr>
          <p:cNvPr id="1283" name="Shape 1283"/>
          <p:cNvSpPr txBox="1"/>
          <p:nvPr>
            <p:ph idx="1" type="body"/>
          </p:nvPr>
        </p:nvSpPr>
        <p:spPr>
          <a:xfrm>
            <a:off x="578650" y="2190750"/>
            <a:ext cx="1340400" cy="762000"/>
          </a:xfrm>
          <a:prstGeom prst="rect">
            <a:avLst/>
          </a:prstGeom>
        </p:spPr>
        <p:txBody>
          <a:bodyPr anchorCtr="0" anchor="t" bIns="51425" lIns="51425" rIns="51425" wrap="square" tIns="51425">
            <a:noAutofit/>
          </a:bodyPr>
          <a:lstStyle/>
          <a:p>
            <a:pPr lvl="0" rtl="0">
              <a:spcBef>
                <a:spcPts val="0"/>
              </a:spcBef>
              <a:buNone/>
            </a:pPr>
            <a:r>
              <a:rPr b="1" lang="es">
                <a:latin typeface="Helvetica Neue"/>
                <a:ea typeface="Helvetica Neue"/>
                <a:cs typeface="Helvetica Neue"/>
                <a:sym typeface="Helvetica Neue"/>
              </a:rPr>
              <a:t>Familia </a:t>
            </a:r>
            <a:r>
              <a:rPr b="1" lang="es">
                <a:latin typeface="Helvetica Neue"/>
                <a:ea typeface="Helvetica Neue"/>
                <a:cs typeface="Helvetica Neue"/>
                <a:sym typeface="Helvetica Neue"/>
              </a:rPr>
              <a:t>Burns</a:t>
            </a:r>
          </a:p>
          <a:p>
            <a:pPr lvl="0" rtl="0">
              <a:spcBef>
                <a:spcPts val="0"/>
              </a:spcBef>
              <a:buNone/>
            </a:pPr>
            <a:br>
              <a:rPr lang="es"/>
            </a:br>
          </a:p>
          <a:p>
            <a:pPr indent="0" lvl="0" marL="457200" rtl="0">
              <a:spcBef>
                <a:spcPts val="0"/>
              </a:spcBef>
              <a:buNone/>
            </a:pPr>
            <a:r>
              <a:t/>
            </a:r>
            <a:endParaRPr/>
          </a:p>
        </p:txBody>
      </p:sp>
      <p:sp>
        <p:nvSpPr>
          <p:cNvPr id="1284" name="Shape 1284"/>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a:spcBef>
                <a:spcPts val="0"/>
              </a:spcBef>
              <a:buClr>
                <a:srgbClr val="000000"/>
              </a:buClr>
              <a:buSzPct val="25000"/>
              <a:buFont typeface="Gill Sans"/>
              <a:buNone/>
            </a:pPr>
            <a:fld id="{00000000-1234-1234-1234-123412341234}" type="slidenum">
              <a:rPr lang="es"/>
              <a:t>‹#›</a:t>
            </a:fld>
          </a:p>
        </p:txBody>
      </p:sp>
      <p:pic>
        <p:nvPicPr>
          <p:cNvPr id="1285" name="Shape 1285"/>
          <p:cNvPicPr preferRelativeResize="0"/>
          <p:nvPr/>
        </p:nvPicPr>
        <p:blipFill>
          <a:blip r:embed="rId3">
            <a:alphaModFix/>
          </a:blip>
          <a:stretch>
            <a:fillRect/>
          </a:stretch>
        </p:blipFill>
        <p:spPr>
          <a:xfrm>
            <a:off x="2925150" y="527406"/>
            <a:ext cx="5259356" cy="393136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Shape 182"/>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Bases de datos relaciones (II)</a:t>
            </a:r>
          </a:p>
        </p:txBody>
      </p:sp>
      <p:sp>
        <p:nvSpPr>
          <p:cNvPr id="183" name="Shape 183"/>
          <p:cNvSpPr txBox="1"/>
          <p:nvPr>
            <p:ph idx="1" type="body"/>
          </p:nvPr>
        </p:nvSpPr>
        <p:spPr>
          <a:xfrm>
            <a:off x="593050" y="1391852"/>
            <a:ext cx="7822200" cy="2276400"/>
          </a:xfrm>
          <a:prstGeom prst="rect">
            <a:avLst/>
          </a:prstGeom>
        </p:spPr>
        <p:txBody>
          <a:bodyPr anchorCtr="0" anchor="t" bIns="51425" lIns="51425" rIns="51425" wrap="square" tIns="51425">
            <a:noAutofit/>
          </a:bodyPr>
          <a:lstStyle/>
          <a:p>
            <a:pPr indent="-355600" lvl="0" marL="457200" rtl="0">
              <a:spcBef>
                <a:spcPts val="0"/>
              </a:spcBef>
              <a:buSzPct val="100000"/>
              <a:buChar char="➢"/>
            </a:pPr>
            <a:r>
              <a:rPr lang="es"/>
              <a:t>L</a:t>
            </a:r>
            <a:r>
              <a:rPr lang="es"/>
              <a:t>as bases de datos relacionales tienen la ventaja de "relacionarse" entre sí sin la necesidad de duplicar una gran cantidad de información, basadas en un lenguaje estándar llamado SQL (Structured Query Language), el cual es, podríamos decir, la razón para que las bases de datos relacionales tengan un éxito tan arrollador.</a:t>
            </a:r>
          </a:p>
          <a:p>
            <a:pPr lvl="0" rtl="0">
              <a:spcBef>
                <a:spcPts val="0"/>
              </a:spcBef>
              <a:buNone/>
            </a:pPr>
            <a:r>
              <a:t/>
            </a:r>
            <a:endParaRPr/>
          </a:p>
          <a:p>
            <a:pPr lvl="0" rtl="0">
              <a:spcBef>
                <a:spcPts val="0"/>
              </a:spcBef>
              <a:buNone/>
            </a:pPr>
            <a:br>
              <a:rPr lang="es"/>
            </a:br>
            <a:br>
              <a:rPr lang="es"/>
            </a:br>
          </a:p>
        </p:txBody>
      </p:sp>
      <p:sp>
        <p:nvSpPr>
          <p:cNvPr id="184" name="Shape 184"/>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9" name="Shape 1289"/>
        <p:cNvGrpSpPr/>
        <p:nvPr/>
      </p:nvGrpSpPr>
      <p:grpSpPr>
        <a:xfrm>
          <a:off x="0" y="0"/>
          <a:ext cx="0" cy="0"/>
          <a:chOff x="0" y="0"/>
          <a:chExt cx="0" cy="0"/>
        </a:xfrm>
      </p:grpSpPr>
      <p:sp>
        <p:nvSpPr>
          <p:cNvPr id="1290" name="Shape 1290"/>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Anexo (VIII)</a:t>
            </a:r>
          </a:p>
          <a:p>
            <a:pPr lvl="0" rtl="0">
              <a:spcBef>
                <a:spcPts val="0"/>
              </a:spcBef>
              <a:buNone/>
            </a:pPr>
            <a:r>
              <a:t/>
            </a:r>
            <a:endParaRPr/>
          </a:p>
        </p:txBody>
      </p:sp>
      <p:sp>
        <p:nvSpPr>
          <p:cNvPr id="1291" name="Shape 1291"/>
          <p:cNvSpPr txBox="1"/>
          <p:nvPr>
            <p:ph idx="1" type="body"/>
          </p:nvPr>
        </p:nvSpPr>
        <p:spPr>
          <a:xfrm>
            <a:off x="578650" y="2190750"/>
            <a:ext cx="1340400" cy="762000"/>
          </a:xfrm>
          <a:prstGeom prst="rect">
            <a:avLst/>
          </a:prstGeom>
        </p:spPr>
        <p:txBody>
          <a:bodyPr anchorCtr="0" anchor="t" bIns="51425" lIns="51425" rIns="51425" wrap="square" tIns="51425">
            <a:noAutofit/>
          </a:bodyPr>
          <a:lstStyle/>
          <a:p>
            <a:pPr lvl="0" rtl="0">
              <a:spcBef>
                <a:spcPts val="0"/>
              </a:spcBef>
              <a:buNone/>
            </a:pPr>
            <a:r>
              <a:rPr b="1" lang="es">
                <a:latin typeface="Helvetica Neue"/>
                <a:ea typeface="Helvetica Neue"/>
                <a:cs typeface="Helvetica Neue"/>
                <a:sym typeface="Helvetica Neue"/>
              </a:rPr>
              <a:t>Familia </a:t>
            </a:r>
            <a:r>
              <a:rPr b="1" lang="es">
                <a:latin typeface="Helvetica Neue"/>
                <a:ea typeface="Helvetica Neue"/>
                <a:cs typeface="Helvetica Neue"/>
                <a:sym typeface="Helvetica Neue"/>
              </a:rPr>
              <a:t>Muntz</a:t>
            </a:r>
          </a:p>
          <a:p>
            <a:pPr lvl="0" rtl="0">
              <a:spcBef>
                <a:spcPts val="0"/>
              </a:spcBef>
              <a:buNone/>
            </a:pPr>
            <a:br>
              <a:rPr lang="es"/>
            </a:br>
          </a:p>
          <a:p>
            <a:pPr indent="0" lvl="0" marL="457200" rtl="0">
              <a:spcBef>
                <a:spcPts val="0"/>
              </a:spcBef>
              <a:buNone/>
            </a:pPr>
            <a:r>
              <a:t/>
            </a:r>
            <a:endParaRPr/>
          </a:p>
        </p:txBody>
      </p:sp>
      <p:sp>
        <p:nvSpPr>
          <p:cNvPr id="1292" name="Shape 1292"/>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a:spcBef>
                <a:spcPts val="0"/>
              </a:spcBef>
              <a:buClr>
                <a:srgbClr val="000000"/>
              </a:buClr>
              <a:buSzPct val="25000"/>
              <a:buFont typeface="Gill Sans"/>
              <a:buNone/>
            </a:pPr>
            <a:fld id="{00000000-1234-1234-1234-123412341234}" type="slidenum">
              <a:rPr lang="es"/>
              <a:t>‹#›</a:t>
            </a:fld>
          </a:p>
        </p:txBody>
      </p:sp>
      <p:pic>
        <p:nvPicPr>
          <p:cNvPr id="1293" name="Shape 1293"/>
          <p:cNvPicPr preferRelativeResize="0"/>
          <p:nvPr/>
        </p:nvPicPr>
        <p:blipFill>
          <a:blip r:embed="rId3">
            <a:alphaModFix/>
          </a:blip>
          <a:stretch>
            <a:fillRect/>
          </a:stretch>
        </p:blipFill>
        <p:spPr>
          <a:xfrm>
            <a:off x="2974525" y="606069"/>
            <a:ext cx="5259356" cy="3931369"/>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7" name="Shape 1297"/>
        <p:cNvGrpSpPr/>
        <p:nvPr/>
      </p:nvGrpSpPr>
      <p:grpSpPr>
        <a:xfrm>
          <a:off x="0" y="0"/>
          <a:ext cx="0" cy="0"/>
          <a:chOff x="0" y="0"/>
          <a:chExt cx="0" cy="0"/>
        </a:xfrm>
      </p:grpSpPr>
      <p:sp>
        <p:nvSpPr>
          <p:cNvPr id="1298" name="Shape 1298"/>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Anexo (IX)</a:t>
            </a:r>
          </a:p>
          <a:p>
            <a:pPr lvl="0" rtl="0">
              <a:spcBef>
                <a:spcPts val="0"/>
              </a:spcBef>
              <a:buNone/>
            </a:pPr>
            <a:r>
              <a:t/>
            </a:r>
            <a:endParaRPr/>
          </a:p>
        </p:txBody>
      </p:sp>
      <p:sp>
        <p:nvSpPr>
          <p:cNvPr id="1299" name="Shape 1299"/>
          <p:cNvSpPr txBox="1"/>
          <p:nvPr>
            <p:ph idx="1" type="body"/>
          </p:nvPr>
        </p:nvSpPr>
        <p:spPr>
          <a:xfrm>
            <a:off x="578650" y="2190750"/>
            <a:ext cx="1340400" cy="762000"/>
          </a:xfrm>
          <a:prstGeom prst="rect">
            <a:avLst/>
          </a:prstGeom>
        </p:spPr>
        <p:txBody>
          <a:bodyPr anchorCtr="0" anchor="t" bIns="51425" lIns="51425" rIns="51425" wrap="square" tIns="51425">
            <a:noAutofit/>
          </a:bodyPr>
          <a:lstStyle/>
          <a:p>
            <a:pPr lvl="0" rtl="0">
              <a:spcBef>
                <a:spcPts val="0"/>
              </a:spcBef>
              <a:buNone/>
            </a:pPr>
            <a:r>
              <a:rPr b="1" lang="es">
                <a:latin typeface="Helvetica Neue"/>
                <a:ea typeface="Helvetica Neue"/>
                <a:cs typeface="Helvetica Neue"/>
                <a:sym typeface="Helvetica Neue"/>
              </a:rPr>
              <a:t>Familia </a:t>
            </a:r>
            <a:r>
              <a:rPr b="1" lang="es">
                <a:latin typeface="Helvetica Neue"/>
                <a:ea typeface="Helvetica Neue"/>
                <a:cs typeface="Helvetica Neue"/>
                <a:sym typeface="Helvetica Neue"/>
              </a:rPr>
              <a:t>Skinner</a:t>
            </a:r>
          </a:p>
          <a:p>
            <a:pPr lvl="0" rtl="0">
              <a:spcBef>
                <a:spcPts val="0"/>
              </a:spcBef>
              <a:buNone/>
            </a:pPr>
            <a:br>
              <a:rPr lang="es"/>
            </a:br>
          </a:p>
          <a:p>
            <a:pPr indent="0" lvl="0" marL="457200" rtl="0">
              <a:spcBef>
                <a:spcPts val="0"/>
              </a:spcBef>
              <a:buNone/>
            </a:pPr>
            <a:r>
              <a:t/>
            </a:r>
            <a:endParaRPr/>
          </a:p>
        </p:txBody>
      </p:sp>
      <p:sp>
        <p:nvSpPr>
          <p:cNvPr id="1300" name="Shape 1300"/>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a:spcBef>
                <a:spcPts val="0"/>
              </a:spcBef>
              <a:buClr>
                <a:srgbClr val="000000"/>
              </a:buClr>
              <a:buSzPct val="25000"/>
              <a:buFont typeface="Gill Sans"/>
              <a:buNone/>
            </a:pPr>
            <a:fld id="{00000000-1234-1234-1234-123412341234}" type="slidenum">
              <a:rPr lang="es"/>
              <a:t>‹#›</a:t>
            </a:fld>
          </a:p>
        </p:txBody>
      </p:sp>
      <p:pic>
        <p:nvPicPr>
          <p:cNvPr id="1301" name="Shape 1301"/>
          <p:cNvPicPr preferRelativeResize="0"/>
          <p:nvPr/>
        </p:nvPicPr>
        <p:blipFill>
          <a:blip r:embed="rId3">
            <a:alphaModFix/>
          </a:blip>
          <a:stretch>
            <a:fillRect/>
          </a:stretch>
        </p:blipFill>
        <p:spPr>
          <a:xfrm>
            <a:off x="2805225" y="606069"/>
            <a:ext cx="5259356" cy="3931369"/>
          </a:xfrm>
          <a:prstGeom prst="rect">
            <a:avLst/>
          </a:prstGeom>
          <a:noFill/>
          <a:ln>
            <a:noFill/>
          </a:ln>
        </p:spPr>
      </p:pic>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5" name="Shape 1305"/>
        <p:cNvGrpSpPr/>
        <p:nvPr/>
      </p:nvGrpSpPr>
      <p:grpSpPr>
        <a:xfrm>
          <a:off x="0" y="0"/>
          <a:ext cx="0" cy="0"/>
          <a:chOff x="0" y="0"/>
          <a:chExt cx="0" cy="0"/>
        </a:xfrm>
      </p:grpSpPr>
      <p:sp>
        <p:nvSpPr>
          <p:cNvPr id="1306" name="Shape 1306"/>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Anexo (X)</a:t>
            </a:r>
          </a:p>
          <a:p>
            <a:pPr lvl="0" rtl="0">
              <a:spcBef>
                <a:spcPts val="0"/>
              </a:spcBef>
              <a:buNone/>
            </a:pPr>
            <a:r>
              <a:t/>
            </a:r>
            <a:endParaRPr/>
          </a:p>
        </p:txBody>
      </p:sp>
      <p:sp>
        <p:nvSpPr>
          <p:cNvPr id="1307" name="Shape 1307"/>
          <p:cNvSpPr txBox="1"/>
          <p:nvPr>
            <p:ph idx="1" type="body"/>
          </p:nvPr>
        </p:nvSpPr>
        <p:spPr>
          <a:xfrm>
            <a:off x="578650" y="2190750"/>
            <a:ext cx="1340400" cy="762000"/>
          </a:xfrm>
          <a:prstGeom prst="rect">
            <a:avLst/>
          </a:prstGeom>
        </p:spPr>
        <p:txBody>
          <a:bodyPr anchorCtr="0" anchor="t" bIns="51425" lIns="51425" rIns="51425" wrap="square" tIns="51425">
            <a:noAutofit/>
          </a:bodyPr>
          <a:lstStyle/>
          <a:p>
            <a:pPr lvl="0" rtl="0">
              <a:spcBef>
                <a:spcPts val="0"/>
              </a:spcBef>
              <a:buNone/>
            </a:pPr>
            <a:r>
              <a:rPr b="1" lang="es">
                <a:latin typeface="Helvetica Neue"/>
                <a:ea typeface="Helvetica Neue"/>
                <a:cs typeface="Helvetica Neue"/>
                <a:sym typeface="Helvetica Neue"/>
              </a:rPr>
              <a:t>Familia </a:t>
            </a:r>
            <a:r>
              <a:rPr b="1" lang="es">
                <a:latin typeface="Helvetica Neue"/>
                <a:ea typeface="Helvetica Neue"/>
                <a:cs typeface="Helvetica Neue"/>
                <a:sym typeface="Helvetica Neue"/>
              </a:rPr>
              <a:t>Lovejoy</a:t>
            </a:r>
          </a:p>
          <a:p>
            <a:pPr lvl="0" rtl="0">
              <a:spcBef>
                <a:spcPts val="0"/>
              </a:spcBef>
              <a:buNone/>
            </a:pPr>
            <a:br>
              <a:rPr lang="es"/>
            </a:br>
          </a:p>
          <a:p>
            <a:pPr indent="0" lvl="0" marL="457200" rtl="0">
              <a:spcBef>
                <a:spcPts val="0"/>
              </a:spcBef>
              <a:buNone/>
            </a:pPr>
            <a:r>
              <a:t/>
            </a:r>
            <a:endParaRPr/>
          </a:p>
        </p:txBody>
      </p:sp>
      <p:sp>
        <p:nvSpPr>
          <p:cNvPr id="1308" name="Shape 1308"/>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a:spcBef>
                <a:spcPts val="0"/>
              </a:spcBef>
              <a:buClr>
                <a:srgbClr val="000000"/>
              </a:buClr>
              <a:buSzPct val="25000"/>
              <a:buFont typeface="Gill Sans"/>
              <a:buNone/>
            </a:pPr>
            <a:fld id="{00000000-1234-1234-1234-123412341234}" type="slidenum">
              <a:rPr lang="es"/>
              <a:t>‹#›</a:t>
            </a:fld>
          </a:p>
        </p:txBody>
      </p:sp>
      <p:pic>
        <p:nvPicPr>
          <p:cNvPr id="1309" name="Shape 1309"/>
          <p:cNvPicPr preferRelativeResize="0"/>
          <p:nvPr/>
        </p:nvPicPr>
        <p:blipFill>
          <a:blip r:embed="rId3">
            <a:alphaModFix/>
          </a:blip>
          <a:stretch>
            <a:fillRect/>
          </a:stretch>
        </p:blipFill>
        <p:spPr>
          <a:xfrm>
            <a:off x="2755825" y="606069"/>
            <a:ext cx="5259356" cy="3931369"/>
          </a:xfrm>
          <a:prstGeom prst="rect">
            <a:avLst/>
          </a:prstGeom>
          <a:noFill/>
          <a:ln>
            <a:noFill/>
          </a:ln>
        </p:spPr>
      </p:pic>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3" name="Shape 1313"/>
        <p:cNvGrpSpPr/>
        <p:nvPr/>
      </p:nvGrpSpPr>
      <p:grpSpPr>
        <a:xfrm>
          <a:off x="0" y="0"/>
          <a:ext cx="0" cy="0"/>
          <a:chOff x="0" y="0"/>
          <a:chExt cx="0" cy="0"/>
        </a:xfrm>
      </p:grpSpPr>
      <p:sp>
        <p:nvSpPr>
          <p:cNvPr id="1314" name="Shape 1314"/>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Anexo (X)</a:t>
            </a:r>
          </a:p>
          <a:p>
            <a:pPr lvl="0" rtl="0">
              <a:spcBef>
                <a:spcPts val="0"/>
              </a:spcBef>
              <a:buNone/>
            </a:pPr>
            <a:r>
              <a:t/>
            </a:r>
            <a:endParaRPr/>
          </a:p>
        </p:txBody>
      </p:sp>
      <p:sp>
        <p:nvSpPr>
          <p:cNvPr id="1315" name="Shape 1315"/>
          <p:cNvSpPr txBox="1"/>
          <p:nvPr>
            <p:ph idx="1" type="body"/>
          </p:nvPr>
        </p:nvSpPr>
        <p:spPr>
          <a:xfrm>
            <a:off x="578650" y="2190750"/>
            <a:ext cx="1340400" cy="762000"/>
          </a:xfrm>
          <a:prstGeom prst="rect">
            <a:avLst/>
          </a:prstGeom>
        </p:spPr>
        <p:txBody>
          <a:bodyPr anchorCtr="0" anchor="t" bIns="51425" lIns="51425" rIns="51425" wrap="square" tIns="51425">
            <a:noAutofit/>
          </a:bodyPr>
          <a:lstStyle/>
          <a:p>
            <a:pPr lvl="0" rtl="0">
              <a:spcBef>
                <a:spcPts val="0"/>
              </a:spcBef>
              <a:buNone/>
            </a:pPr>
            <a:r>
              <a:rPr b="1" lang="es">
                <a:latin typeface="Helvetica Neue"/>
                <a:ea typeface="Helvetica Neue"/>
                <a:cs typeface="Helvetica Neue"/>
                <a:sym typeface="Helvetica Neue"/>
              </a:rPr>
              <a:t>Familia </a:t>
            </a:r>
            <a:r>
              <a:rPr b="1" lang="es">
                <a:latin typeface="Helvetica Neue"/>
                <a:ea typeface="Helvetica Neue"/>
                <a:cs typeface="Helvetica Neue"/>
                <a:sym typeface="Helvetica Neue"/>
              </a:rPr>
              <a:t>Hibbert</a:t>
            </a:r>
          </a:p>
          <a:p>
            <a:pPr lvl="0" rtl="0">
              <a:spcBef>
                <a:spcPts val="0"/>
              </a:spcBef>
              <a:buNone/>
            </a:pPr>
            <a:br>
              <a:rPr lang="es"/>
            </a:br>
          </a:p>
          <a:p>
            <a:pPr indent="0" lvl="0" marL="457200" rtl="0">
              <a:spcBef>
                <a:spcPts val="0"/>
              </a:spcBef>
              <a:buNone/>
            </a:pPr>
            <a:r>
              <a:t/>
            </a:r>
            <a:endParaRPr/>
          </a:p>
        </p:txBody>
      </p:sp>
      <p:sp>
        <p:nvSpPr>
          <p:cNvPr id="1316" name="Shape 1316"/>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a:spcBef>
                <a:spcPts val="0"/>
              </a:spcBef>
              <a:buClr>
                <a:srgbClr val="000000"/>
              </a:buClr>
              <a:buSzPct val="25000"/>
              <a:buFont typeface="Gill Sans"/>
              <a:buNone/>
            </a:pPr>
            <a:fld id="{00000000-1234-1234-1234-123412341234}" type="slidenum">
              <a:rPr lang="es"/>
              <a:t>‹#›</a:t>
            </a:fld>
          </a:p>
        </p:txBody>
      </p:sp>
      <p:pic>
        <p:nvPicPr>
          <p:cNvPr id="1317" name="Shape 1317"/>
          <p:cNvPicPr preferRelativeResize="0"/>
          <p:nvPr/>
        </p:nvPicPr>
        <p:blipFill>
          <a:blip r:embed="rId3">
            <a:alphaModFix/>
          </a:blip>
          <a:stretch>
            <a:fillRect/>
          </a:stretch>
        </p:blipFill>
        <p:spPr>
          <a:xfrm>
            <a:off x="2408525" y="606069"/>
            <a:ext cx="6006728" cy="3931370"/>
          </a:xfrm>
          <a:prstGeom prst="rect">
            <a:avLst/>
          </a:prstGeom>
          <a:noFill/>
          <a:ln>
            <a:noFill/>
          </a:ln>
        </p:spPr>
      </p:pic>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1" name="Shape 1321"/>
        <p:cNvGrpSpPr/>
        <p:nvPr/>
      </p:nvGrpSpPr>
      <p:grpSpPr>
        <a:xfrm>
          <a:off x="0" y="0"/>
          <a:ext cx="0" cy="0"/>
          <a:chOff x="0" y="0"/>
          <a:chExt cx="0" cy="0"/>
        </a:xfrm>
      </p:grpSpPr>
      <p:sp>
        <p:nvSpPr>
          <p:cNvPr id="1322" name="Shape 1322"/>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Anexo (XI)</a:t>
            </a:r>
          </a:p>
          <a:p>
            <a:pPr lvl="0" rtl="0">
              <a:spcBef>
                <a:spcPts val="0"/>
              </a:spcBef>
              <a:buNone/>
            </a:pPr>
            <a:r>
              <a:t/>
            </a:r>
            <a:endParaRPr/>
          </a:p>
        </p:txBody>
      </p:sp>
      <p:sp>
        <p:nvSpPr>
          <p:cNvPr id="1323" name="Shape 1323"/>
          <p:cNvSpPr txBox="1"/>
          <p:nvPr>
            <p:ph idx="1" type="body"/>
          </p:nvPr>
        </p:nvSpPr>
        <p:spPr>
          <a:xfrm>
            <a:off x="578650" y="2190750"/>
            <a:ext cx="1340400" cy="762000"/>
          </a:xfrm>
          <a:prstGeom prst="rect">
            <a:avLst/>
          </a:prstGeom>
        </p:spPr>
        <p:txBody>
          <a:bodyPr anchorCtr="0" anchor="t" bIns="51425" lIns="51425" rIns="51425" wrap="square" tIns="51425">
            <a:noAutofit/>
          </a:bodyPr>
          <a:lstStyle/>
          <a:p>
            <a:pPr lvl="0" rtl="0">
              <a:spcBef>
                <a:spcPts val="0"/>
              </a:spcBef>
              <a:buNone/>
            </a:pPr>
            <a:r>
              <a:rPr b="1" lang="es">
                <a:latin typeface="Helvetica Neue"/>
                <a:ea typeface="Helvetica Neue"/>
                <a:cs typeface="Helvetica Neue"/>
                <a:sym typeface="Helvetica Neue"/>
              </a:rPr>
              <a:t>Familia </a:t>
            </a:r>
            <a:r>
              <a:rPr b="1" lang="es">
                <a:latin typeface="Helvetica Neue"/>
                <a:ea typeface="Helvetica Neue"/>
                <a:cs typeface="Helvetica Neue"/>
                <a:sym typeface="Helvetica Neue"/>
              </a:rPr>
              <a:t>Prince</a:t>
            </a:r>
          </a:p>
          <a:p>
            <a:pPr lvl="0" rtl="0">
              <a:spcBef>
                <a:spcPts val="0"/>
              </a:spcBef>
              <a:buNone/>
            </a:pPr>
            <a:br>
              <a:rPr lang="es"/>
            </a:br>
          </a:p>
          <a:p>
            <a:pPr indent="0" lvl="0" marL="457200" rtl="0">
              <a:spcBef>
                <a:spcPts val="0"/>
              </a:spcBef>
              <a:buNone/>
            </a:pPr>
            <a:r>
              <a:t/>
            </a:r>
            <a:endParaRPr/>
          </a:p>
        </p:txBody>
      </p:sp>
      <p:sp>
        <p:nvSpPr>
          <p:cNvPr id="1324" name="Shape 1324"/>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a:spcBef>
                <a:spcPts val="0"/>
              </a:spcBef>
              <a:buClr>
                <a:srgbClr val="000000"/>
              </a:buClr>
              <a:buSzPct val="25000"/>
              <a:buFont typeface="Gill Sans"/>
              <a:buNone/>
            </a:pPr>
            <a:fld id="{00000000-1234-1234-1234-123412341234}" type="slidenum">
              <a:rPr lang="es"/>
              <a:t>‹#›</a:t>
            </a:fld>
          </a:p>
        </p:txBody>
      </p:sp>
      <p:pic>
        <p:nvPicPr>
          <p:cNvPr id="1325" name="Shape 1325"/>
          <p:cNvPicPr preferRelativeResize="0"/>
          <p:nvPr/>
        </p:nvPicPr>
        <p:blipFill>
          <a:blip r:embed="rId3">
            <a:alphaModFix/>
          </a:blip>
          <a:stretch>
            <a:fillRect/>
          </a:stretch>
        </p:blipFill>
        <p:spPr>
          <a:xfrm>
            <a:off x="2769950" y="534431"/>
            <a:ext cx="5259356" cy="3931369"/>
          </a:xfrm>
          <a:prstGeom prst="rect">
            <a:avLst/>
          </a:prstGeom>
          <a:noFill/>
          <a:ln>
            <a:noFill/>
          </a:ln>
        </p:spPr>
      </p:pic>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9" name="Shape 1329"/>
        <p:cNvGrpSpPr/>
        <p:nvPr/>
      </p:nvGrpSpPr>
      <p:grpSpPr>
        <a:xfrm>
          <a:off x="0" y="0"/>
          <a:ext cx="0" cy="0"/>
          <a:chOff x="0" y="0"/>
          <a:chExt cx="0" cy="0"/>
        </a:xfrm>
      </p:grpSpPr>
      <p:sp>
        <p:nvSpPr>
          <p:cNvPr id="1330" name="Shape 1330"/>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Anexo (XII)</a:t>
            </a:r>
          </a:p>
          <a:p>
            <a:pPr lvl="0" rtl="0">
              <a:spcBef>
                <a:spcPts val="0"/>
              </a:spcBef>
              <a:buNone/>
            </a:pPr>
            <a:r>
              <a:t/>
            </a:r>
            <a:endParaRPr/>
          </a:p>
        </p:txBody>
      </p:sp>
      <p:sp>
        <p:nvSpPr>
          <p:cNvPr id="1331" name="Shape 1331"/>
          <p:cNvSpPr txBox="1"/>
          <p:nvPr>
            <p:ph idx="1" type="body"/>
          </p:nvPr>
        </p:nvSpPr>
        <p:spPr>
          <a:xfrm>
            <a:off x="486825" y="2190750"/>
            <a:ext cx="1531200" cy="762000"/>
          </a:xfrm>
          <a:prstGeom prst="rect">
            <a:avLst/>
          </a:prstGeom>
        </p:spPr>
        <p:txBody>
          <a:bodyPr anchorCtr="0" anchor="t" bIns="51425" lIns="51425" rIns="51425" wrap="square" tIns="51425">
            <a:noAutofit/>
          </a:bodyPr>
          <a:lstStyle/>
          <a:p>
            <a:pPr lvl="0" rtl="0">
              <a:spcBef>
                <a:spcPts val="0"/>
              </a:spcBef>
              <a:buNone/>
            </a:pPr>
            <a:r>
              <a:rPr b="1" lang="es">
                <a:latin typeface="Helvetica Neue"/>
                <a:ea typeface="Helvetica Neue"/>
                <a:cs typeface="Helvetica Neue"/>
                <a:sym typeface="Helvetica Neue"/>
              </a:rPr>
              <a:t>Otros personajes</a:t>
            </a:r>
          </a:p>
          <a:p>
            <a:pPr lvl="0" rtl="0">
              <a:spcBef>
                <a:spcPts val="0"/>
              </a:spcBef>
              <a:buNone/>
            </a:pPr>
            <a:br>
              <a:rPr lang="es"/>
            </a:br>
          </a:p>
          <a:p>
            <a:pPr indent="0" lvl="0" marL="457200" rtl="0">
              <a:spcBef>
                <a:spcPts val="0"/>
              </a:spcBef>
              <a:buNone/>
            </a:pPr>
            <a:r>
              <a:t/>
            </a:r>
            <a:endParaRPr/>
          </a:p>
        </p:txBody>
      </p:sp>
      <p:sp>
        <p:nvSpPr>
          <p:cNvPr id="1332" name="Shape 1332"/>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a:spcBef>
                <a:spcPts val="0"/>
              </a:spcBef>
              <a:buClr>
                <a:srgbClr val="000000"/>
              </a:buClr>
              <a:buSzPct val="25000"/>
              <a:buFont typeface="Gill Sans"/>
              <a:buNone/>
            </a:pPr>
            <a:fld id="{00000000-1234-1234-1234-123412341234}" type="slidenum">
              <a:rPr lang="es"/>
              <a:t>‹#›</a:t>
            </a:fld>
          </a:p>
        </p:txBody>
      </p:sp>
      <p:pic>
        <p:nvPicPr>
          <p:cNvPr id="1333" name="Shape 1333"/>
          <p:cNvPicPr preferRelativeResize="0"/>
          <p:nvPr/>
        </p:nvPicPr>
        <p:blipFill>
          <a:blip r:embed="rId3">
            <a:alphaModFix/>
          </a:blip>
          <a:stretch>
            <a:fillRect/>
          </a:stretch>
        </p:blipFill>
        <p:spPr>
          <a:xfrm>
            <a:off x="2170425" y="802556"/>
            <a:ext cx="6821174" cy="3803007"/>
          </a:xfrm>
          <a:prstGeom prst="rect">
            <a:avLst/>
          </a:prstGeom>
          <a:noFill/>
          <a:ln>
            <a:noFill/>
          </a:ln>
        </p:spPr>
      </p:pic>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7" name="Shape 1337"/>
        <p:cNvGrpSpPr/>
        <p:nvPr/>
      </p:nvGrpSpPr>
      <p:grpSpPr>
        <a:xfrm>
          <a:off x="0" y="0"/>
          <a:ext cx="0" cy="0"/>
          <a:chOff x="0" y="0"/>
          <a:chExt cx="0" cy="0"/>
        </a:xfrm>
      </p:grpSpPr>
      <p:sp>
        <p:nvSpPr>
          <p:cNvPr id="1338" name="Shape 1338"/>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Anexo (XIII)</a:t>
            </a:r>
          </a:p>
          <a:p>
            <a:pPr lvl="0" rtl="0">
              <a:spcBef>
                <a:spcPts val="0"/>
              </a:spcBef>
              <a:buNone/>
            </a:pPr>
            <a:r>
              <a:t/>
            </a:r>
            <a:endParaRPr/>
          </a:p>
        </p:txBody>
      </p:sp>
      <p:sp>
        <p:nvSpPr>
          <p:cNvPr id="1339" name="Shape 1339"/>
          <p:cNvSpPr txBox="1"/>
          <p:nvPr>
            <p:ph idx="1" type="body"/>
          </p:nvPr>
        </p:nvSpPr>
        <p:spPr>
          <a:xfrm>
            <a:off x="486825" y="2190750"/>
            <a:ext cx="1531200" cy="762000"/>
          </a:xfrm>
          <a:prstGeom prst="rect">
            <a:avLst/>
          </a:prstGeom>
        </p:spPr>
        <p:txBody>
          <a:bodyPr anchorCtr="0" anchor="t" bIns="51425" lIns="51425" rIns="51425" wrap="square" tIns="51425">
            <a:noAutofit/>
          </a:bodyPr>
          <a:lstStyle/>
          <a:p>
            <a:pPr lvl="0" rtl="0">
              <a:spcBef>
                <a:spcPts val="0"/>
              </a:spcBef>
              <a:buNone/>
            </a:pPr>
            <a:r>
              <a:rPr b="1" lang="es">
                <a:latin typeface="Helvetica Neue"/>
                <a:ea typeface="Helvetica Neue"/>
                <a:cs typeface="Helvetica Neue"/>
                <a:sym typeface="Helvetica Neue"/>
              </a:rPr>
              <a:t>Otros personajes</a:t>
            </a:r>
          </a:p>
          <a:p>
            <a:pPr lvl="0" rtl="0">
              <a:spcBef>
                <a:spcPts val="0"/>
              </a:spcBef>
              <a:buNone/>
            </a:pPr>
            <a:br>
              <a:rPr lang="es"/>
            </a:br>
          </a:p>
          <a:p>
            <a:pPr indent="0" lvl="0" marL="457200" rtl="0">
              <a:spcBef>
                <a:spcPts val="0"/>
              </a:spcBef>
              <a:buNone/>
            </a:pPr>
            <a:r>
              <a:t/>
            </a:r>
            <a:endParaRPr/>
          </a:p>
        </p:txBody>
      </p:sp>
      <p:sp>
        <p:nvSpPr>
          <p:cNvPr id="1340" name="Shape 1340"/>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pic>
        <p:nvPicPr>
          <p:cNvPr id="1341" name="Shape 1341"/>
          <p:cNvPicPr preferRelativeResize="0"/>
          <p:nvPr/>
        </p:nvPicPr>
        <p:blipFill>
          <a:blip r:embed="rId3">
            <a:alphaModFix/>
          </a:blip>
          <a:stretch>
            <a:fillRect/>
          </a:stretch>
        </p:blipFill>
        <p:spPr>
          <a:xfrm>
            <a:off x="2170425" y="802556"/>
            <a:ext cx="6821174" cy="3803007"/>
          </a:xfrm>
          <a:prstGeom prst="rect">
            <a:avLst/>
          </a:prstGeom>
          <a:noFill/>
          <a:ln>
            <a:noFill/>
          </a:ln>
        </p:spPr>
      </p:pic>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5" name="Shape 1345"/>
        <p:cNvGrpSpPr/>
        <p:nvPr/>
      </p:nvGrpSpPr>
      <p:grpSpPr>
        <a:xfrm>
          <a:off x="0" y="0"/>
          <a:ext cx="0" cy="0"/>
          <a:chOff x="0" y="0"/>
          <a:chExt cx="0" cy="0"/>
        </a:xfrm>
      </p:grpSpPr>
      <p:sp>
        <p:nvSpPr>
          <p:cNvPr id="1346" name="Shape 1346"/>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Anexo (XIV)</a:t>
            </a:r>
          </a:p>
          <a:p>
            <a:pPr lvl="0" rtl="0">
              <a:spcBef>
                <a:spcPts val="0"/>
              </a:spcBef>
              <a:buNone/>
            </a:pPr>
            <a:r>
              <a:t/>
            </a:r>
            <a:endParaRPr/>
          </a:p>
        </p:txBody>
      </p:sp>
      <p:sp>
        <p:nvSpPr>
          <p:cNvPr id="1347" name="Shape 1347"/>
          <p:cNvSpPr txBox="1"/>
          <p:nvPr>
            <p:ph idx="1" type="body"/>
          </p:nvPr>
        </p:nvSpPr>
        <p:spPr>
          <a:xfrm>
            <a:off x="486825" y="2190750"/>
            <a:ext cx="1531200" cy="762000"/>
          </a:xfrm>
          <a:prstGeom prst="rect">
            <a:avLst/>
          </a:prstGeom>
        </p:spPr>
        <p:txBody>
          <a:bodyPr anchorCtr="0" anchor="t" bIns="51425" lIns="51425" rIns="51425" wrap="square" tIns="51425">
            <a:noAutofit/>
          </a:bodyPr>
          <a:lstStyle/>
          <a:p>
            <a:pPr lvl="0" rtl="0">
              <a:spcBef>
                <a:spcPts val="0"/>
              </a:spcBef>
              <a:buNone/>
            </a:pPr>
            <a:r>
              <a:rPr b="1" lang="es">
                <a:latin typeface="Helvetica Neue"/>
                <a:ea typeface="Helvetica Neue"/>
                <a:cs typeface="Helvetica Neue"/>
                <a:sym typeface="Helvetica Neue"/>
              </a:rPr>
              <a:t>Otros personajes</a:t>
            </a:r>
          </a:p>
          <a:p>
            <a:pPr lvl="0" rtl="0">
              <a:spcBef>
                <a:spcPts val="0"/>
              </a:spcBef>
              <a:buNone/>
            </a:pPr>
            <a:br>
              <a:rPr lang="es"/>
            </a:br>
          </a:p>
          <a:p>
            <a:pPr indent="0" lvl="0" marL="457200" rtl="0">
              <a:spcBef>
                <a:spcPts val="0"/>
              </a:spcBef>
              <a:buNone/>
            </a:pPr>
            <a:r>
              <a:t/>
            </a:r>
            <a:endParaRPr/>
          </a:p>
        </p:txBody>
      </p:sp>
      <p:sp>
        <p:nvSpPr>
          <p:cNvPr id="1348" name="Shape 1348"/>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pic>
        <p:nvPicPr>
          <p:cNvPr id="1349" name="Shape 1349"/>
          <p:cNvPicPr preferRelativeResize="0"/>
          <p:nvPr/>
        </p:nvPicPr>
        <p:blipFill>
          <a:blip r:embed="rId3">
            <a:alphaModFix/>
          </a:blip>
          <a:stretch>
            <a:fillRect/>
          </a:stretch>
        </p:blipFill>
        <p:spPr>
          <a:xfrm>
            <a:off x="2170425" y="802556"/>
            <a:ext cx="6821174" cy="3803007"/>
          </a:xfrm>
          <a:prstGeom prst="rect">
            <a:avLst/>
          </a:prstGeom>
          <a:noFill/>
          <a:ln>
            <a:noFill/>
          </a:ln>
        </p:spPr>
      </p:pic>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3" name="Shape 1353"/>
        <p:cNvGrpSpPr/>
        <p:nvPr/>
      </p:nvGrpSpPr>
      <p:grpSpPr>
        <a:xfrm>
          <a:off x="0" y="0"/>
          <a:ext cx="0" cy="0"/>
          <a:chOff x="0" y="0"/>
          <a:chExt cx="0" cy="0"/>
        </a:xfrm>
      </p:grpSpPr>
      <p:sp>
        <p:nvSpPr>
          <p:cNvPr id="1354" name="Shape 1354"/>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Anexo (XV)</a:t>
            </a:r>
          </a:p>
          <a:p>
            <a:pPr lvl="0" rtl="0">
              <a:spcBef>
                <a:spcPts val="0"/>
              </a:spcBef>
              <a:buNone/>
            </a:pPr>
            <a:r>
              <a:t/>
            </a:r>
            <a:endParaRPr/>
          </a:p>
        </p:txBody>
      </p:sp>
      <p:sp>
        <p:nvSpPr>
          <p:cNvPr id="1355" name="Shape 1355"/>
          <p:cNvSpPr txBox="1"/>
          <p:nvPr>
            <p:ph idx="1" type="body"/>
          </p:nvPr>
        </p:nvSpPr>
        <p:spPr>
          <a:xfrm>
            <a:off x="486825" y="2190750"/>
            <a:ext cx="1531200" cy="762000"/>
          </a:xfrm>
          <a:prstGeom prst="rect">
            <a:avLst/>
          </a:prstGeom>
        </p:spPr>
        <p:txBody>
          <a:bodyPr anchorCtr="0" anchor="t" bIns="51425" lIns="51425" rIns="51425" wrap="square" tIns="51425">
            <a:noAutofit/>
          </a:bodyPr>
          <a:lstStyle/>
          <a:p>
            <a:pPr lvl="0" rtl="0">
              <a:spcBef>
                <a:spcPts val="0"/>
              </a:spcBef>
              <a:buNone/>
            </a:pPr>
            <a:r>
              <a:rPr b="1" lang="es">
                <a:latin typeface="Helvetica Neue"/>
                <a:ea typeface="Helvetica Neue"/>
                <a:cs typeface="Helvetica Neue"/>
                <a:sym typeface="Helvetica Neue"/>
              </a:rPr>
              <a:t>Otros personajes</a:t>
            </a:r>
          </a:p>
          <a:p>
            <a:pPr lvl="0" rtl="0">
              <a:spcBef>
                <a:spcPts val="0"/>
              </a:spcBef>
              <a:buNone/>
            </a:pPr>
            <a:br>
              <a:rPr lang="es"/>
            </a:br>
          </a:p>
          <a:p>
            <a:pPr indent="0" lvl="0" marL="457200" rtl="0">
              <a:spcBef>
                <a:spcPts val="0"/>
              </a:spcBef>
              <a:buNone/>
            </a:pPr>
            <a:r>
              <a:t/>
            </a:r>
            <a:endParaRPr/>
          </a:p>
        </p:txBody>
      </p:sp>
      <p:sp>
        <p:nvSpPr>
          <p:cNvPr id="1356" name="Shape 1356"/>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pic>
        <p:nvPicPr>
          <p:cNvPr id="1357" name="Shape 1357"/>
          <p:cNvPicPr preferRelativeResize="0"/>
          <p:nvPr/>
        </p:nvPicPr>
        <p:blipFill>
          <a:blip r:embed="rId3">
            <a:alphaModFix/>
          </a:blip>
          <a:stretch>
            <a:fillRect/>
          </a:stretch>
        </p:blipFill>
        <p:spPr>
          <a:xfrm>
            <a:off x="2170425" y="802556"/>
            <a:ext cx="6821174" cy="3803007"/>
          </a:xfrm>
          <a:prstGeom prst="rect">
            <a:avLst/>
          </a:prstGeom>
          <a:noFill/>
          <a:ln>
            <a:noFill/>
          </a:ln>
        </p:spPr>
      </p:pic>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1" name="Shape 1361"/>
        <p:cNvGrpSpPr/>
        <p:nvPr/>
      </p:nvGrpSpPr>
      <p:grpSpPr>
        <a:xfrm>
          <a:off x="0" y="0"/>
          <a:ext cx="0" cy="0"/>
          <a:chOff x="0" y="0"/>
          <a:chExt cx="0" cy="0"/>
        </a:xfrm>
      </p:grpSpPr>
      <p:sp>
        <p:nvSpPr>
          <p:cNvPr id="1362" name="Shape 1362"/>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Anexo (XVI)</a:t>
            </a:r>
          </a:p>
          <a:p>
            <a:pPr lvl="0" rtl="0">
              <a:spcBef>
                <a:spcPts val="0"/>
              </a:spcBef>
              <a:buNone/>
            </a:pPr>
            <a:r>
              <a:t/>
            </a:r>
            <a:endParaRPr/>
          </a:p>
        </p:txBody>
      </p:sp>
      <p:sp>
        <p:nvSpPr>
          <p:cNvPr id="1363" name="Shape 1363"/>
          <p:cNvSpPr txBox="1"/>
          <p:nvPr>
            <p:ph idx="1" type="body"/>
          </p:nvPr>
        </p:nvSpPr>
        <p:spPr>
          <a:xfrm>
            <a:off x="486825" y="2190750"/>
            <a:ext cx="1531200" cy="762000"/>
          </a:xfrm>
          <a:prstGeom prst="rect">
            <a:avLst/>
          </a:prstGeom>
        </p:spPr>
        <p:txBody>
          <a:bodyPr anchorCtr="0" anchor="t" bIns="51425" lIns="51425" rIns="51425" wrap="square" tIns="51425">
            <a:noAutofit/>
          </a:bodyPr>
          <a:lstStyle/>
          <a:p>
            <a:pPr lvl="0" rtl="0">
              <a:spcBef>
                <a:spcPts val="0"/>
              </a:spcBef>
              <a:buNone/>
            </a:pPr>
            <a:r>
              <a:rPr b="1" lang="es">
                <a:latin typeface="Helvetica Neue"/>
                <a:ea typeface="Helvetica Neue"/>
                <a:cs typeface="Helvetica Neue"/>
                <a:sym typeface="Helvetica Neue"/>
              </a:rPr>
              <a:t>Otros personajes</a:t>
            </a:r>
          </a:p>
          <a:p>
            <a:pPr lvl="0" rtl="0">
              <a:spcBef>
                <a:spcPts val="0"/>
              </a:spcBef>
              <a:buNone/>
            </a:pPr>
            <a:br>
              <a:rPr lang="es"/>
            </a:br>
          </a:p>
          <a:p>
            <a:pPr indent="0" lvl="0" marL="457200" rtl="0">
              <a:spcBef>
                <a:spcPts val="0"/>
              </a:spcBef>
              <a:buNone/>
            </a:pPr>
            <a:r>
              <a:t/>
            </a:r>
            <a:endParaRPr/>
          </a:p>
        </p:txBody>
      </p:sp>
      <p:sp>
        <p:nvSpPr>
          <p:cNvPr id="1364" name="Shape 1364"/>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pic>
        <p:nvPicPr>
          <p:cNvPr id="1365" name="Shape 1365"/>
          <p:cNvPicPr preferRelativeResize="0"/>
          <p:nvPr/>
        </p:nvPicPr>
        <p:blipFill>
          <a:blip r:embed="rId3">
            <a:alphaModFix/>
          </a:blip>
          <a:stretch>
            <a:fillRect/>
          </a:stretch>
        </p:blipFill>
        <p:spPr>
          <a:xfrm>
            <a:off x="2128100" y="1336781"/>
            <a:ext cx="6821174" cy="246993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Shape 189"/>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Motores de bases de datos (I)</a:t>
            </a:r>
          </a:p>
        </p:txBody>
      </p:sp>
      <p:pic>
        <p:nvPicPr>
          <p:cNvPr id="190" name="Shape 190"/>
          <p:cNvPicPr preferRelativeResize="0"/>
          <p:nvPr/>
        </p:nvPicPr>
        <p:blipFill>
          <a:blip r:embed="rId3">
            <a:alphaModFix/>
          </a:blip>
          <a:stretch>
            <a:fillRect/>
          </a:stretch>
        </p:blipFill>
        <p:spPr>
          <a:xfrm>
            <a:off x="738025" y="1091831"/>
            <a:ext cx="4762500" cy="2647950"/>
          </a:xfrm>
          <a:prstGeom prst="rect">
            <a:avLst/>
          </a:prstGeom>
          <a:noFill/>
          <a:ln>
            <a:noFill/>
          </a:ln>
        </p:spPr>
      </p:pic>
      <p:sp>
        <p:nvSpPr>
          <p:cNvPr id="191" name="Shape 191"/>
          <p:cNvSpPr txBox="1"/>
          <p:nvPr>
            <p:ph idx="1" type="body"/>
          </p:nvPr>
        </p:nvSpPr>
        <p:spPr>
          <a:xfrm>
            <a:off x="5729125" y="955175"/>
            <a:ext cx="2742900" cy="3461700"/>
          </a:xfrm>
          <a:prstGeom prst="rect">
            <a:avLst/>
          </a:prstGeom>
        </p:spPr>
        <p:txBody>
          <a:bodyPr anchorCtr="0" anchor="t" bIns="51425" lIns="51425" rIns="51425" wrap="square" tIns="51425">
            <a:noAutofit/>
          </a:bodyPr>
          <a:lstStyle/>
          <a:p>
            <a:pPr indent="-355600" lvl="0" marL="457200" marR="0" rtl="0" algn="l">
              <a:lnSpc>
                <a:spcPct val="100000"/>
              </a:lnSpc>
              <a:spcBef>
                <a:spcPts val="0"/>
              </a:spcBef>
              <a:spcAft>
                <a:spcPts val="0"/>
              </a:spcAft>
              <a:buSzPct val="100000"/>
              <a:buChar char="➢"/>
            </a:pPr>
            <a:r>
              <a:rPr lang="es"/>
              <a:t>Los tres más usados son Oracle, SQL Server y MySQL.</a:t>
            </a:r>
          </a:p>
          <a:p>
            <a:pPr lvl="0" marR="0" rtl="0" algn="l">
              <a:lnSpc>
                <a:spcPct val="100000"/>
              </a:lnSpc>
              <a:spcBef>
                <a:spcPts val="0"/>
              </a:spcBef>
              <a:spcAft>
                <a:spcPts val="0"/>
              </a:spcAft>
              <a:buNone/>
            </a:pPr>
            <a:r>
              <a:t/>
            </a:r>
            <a:endParaRPr/>
          </a:p>
          <a:p>
            <a:pPr indent="-355600" lvl="0" marL="457200" marR="0" rtl="0" algn="l">
              <a:lnSpc>
                <a:spcPct val="100000"/>
              </a:lnSpc>
              <a:spcBef>
                <a:spcPts val="0"/>
              </a:spcBef>
              <a:spcAft>
                <a:spcPts val="0"/>
              </a:spcAft>
              <a:buSzPct val="100000"/>
              <a:buChar char="➢"/>
            </a:pPr>
            <a:r>
              <a:rPr lang="es"/>
              <a:t>PostgreSQL es muy utilizada para bases de datos geográficas</a:t>
            </a:r>
          </a:p>
          <a:p>
            <a:pPr indent="0" lvl="0" marL="457200" rtl="0">
              <a:spcBef>
                <a:spcPts val="0"/>
              </a:spcBef>
              <a:buNone/>
            </a:pPr>
            <a:r>
              <a:t/>
            </a:r>
            <a:endParaRPr/>
          </a:p>
          <a:p>
            <a:pPr indent="0" lvl="0" marL="457200" rtl="0">
              <a:spcBef>
                <a:spcPts val="0"/>
              </a:spcBef>
              <a:buNone/>
            </a:pPr>
            <a:r>
              <a:t/>
            </a:r>
            <a:endParaRPr/>
          </a:p>
        </p:txBody>
      </p:sp>
      <p:sp>
        <p:nvSpPr>
          <p:cNvPr id="192" name="Shape 192"/>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9" name="Shape 1369"/>
        <p:cNvGrpSpPr/>
        <p:nvPr/>
      </p:nvGrpSpPr>
      <p:grpSpPr>
        <a:xfrm>
          <a:off x="0" y="0"/>
          <a:ext cx="0" cy="0"/>
          <a:chOff x="0" y="0"/>
          <a:chExt cx="0" cy="0"/>
        </a:xfrm>
      </p:grpSpPr>
      <p:sp>
        <p:nvSpPr>
          <p:cNvPr id="1370" name="Shape 1370"/>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Anexo (XVII)</a:t>
            </a:r>
          </a:p>
          <a:p>
            <a:pPr lvl="0" rtl="0">
              <a:spcBef>
                <a:spcPts val="0"/>
              </a:spcBef>
              <a:buNone/>
            </a:pPr>
            <a:r>
              <a:t/>
            </a:r>
            <a:endParaRPr/>
          </a:p>
        </p:txBody>
      </p:sp>
      <p:sp>
        <p:nvSpPr>
          <p:cNvPr id="1371" name="Shape 1371"/>
          <p:cNvSpPr txBox="1"/>
          <p:nvPr>
            <p:ph idx="1" type="body"/>
          </p:nvPr>
        </p:nvSpPr>
        <p:spPr>
          <a:xfrm>
            <a:off x="486825" y="2190750"/>
            <a:ext cx="1531200" cy="762000"/>
          </a:xfrm>
          <a:prstGeom prst="rect">
            <a:avLst/>
          </a:prstGeom>
        </p:spPr>
        <p:txBody>
          <a:bodyPr anchorCtr="0" anchor="t" bIns="51425" lIns="51425" rIns="51425" wrap="square" tIns="51425">
            <a:noAutofit/>
          </a:bodyPr>
          <a:lstStyle/>
          <a:p>
            <a:pPr lvl="0" rtl="0">
              <a:spcBef>
                <a:spcPts val="0"/>
              </a:spcBef>
              <a:buNone/>
            </a:pPr>
            <a:r>
              <a:rPr b="1" lang="es">
                <a:latin typeface="Helvetica Neue"/>
                <a:ea typeface="Helvetica Neue"/>
                <a:cs typeface="Helvetica Neue"/>
                <a:sym typeface="Helvetica Neue"/>
              </a:rPr>
              <a:t>Ciudades</a:t>
            </a:r>
          </a:p>
          <a:p>
            <a:pPr lvl="0" rtl="0">
              <a:spcBef>
                <a:spcPts val="0"/>
              </a:spcBef>
              <a:buNone/>
            </a:pPr>
            <a:br>
              <a:rPr lang="es"/>
            </a:br>
          </a:p>
          <a:p>
            <a:pPr indent="0" lvl="0" marL="457200" rtl="0">
              <a:spcBef>
                <a:spcPts val="0"/>
              </a:spcBef>
              <a:buNone/>
            </a:pPr>
            <a:r>
              <a:t/>
            </a:r>
            <a:endParaRPr/>
          </a:p>
        </p:txBody>
      </p:sp>
      <p:sp>
        <p:nvSpPr>
          <p:cNvPr id="1372" name="Shape 1372"/>
          <p:cNvSpPr txBox="1"/>
          <p:nvPr>
            <p:ph idx="1" type="body"/>
          </p:nvPr>
        </p:nvSpPr>
        <p:spPr>
          <a:xfrm>
            <a:off x="3179200" y="1135950"/>
            <a:ext cx="4455000" cy="2871600"/>
          </a:xfrm>
          <a:prstGeom prst="rect">
            <a:avLst/>
          </a:prstGeom>
        </p:spPr>
        <p:txBody>
          <a:bodyPr anchorCtr="0" anchor="t" bIns="51425" lIns="51425" rIns="51425" wrap="square" tIns="51425">
            <a:noAutofit/>
          </a:bodyPr>
          <a:lstStyle/>
          <a:p>
            <a:pPr indent="-292100" lvl="0" marL="457200">
              <a:lnSpc>
                <a:spcPct val="150000"/>
              </a:lnSpc>
              <a:spcBef>
                <a:spcPts val="0"/>
              </a:spcBef>
              <a:spcAft>
                <a:spcPts val="0"/>
              </a:spcAft>
              <a:buSzPct val="100000"/>
              <a:buChar char="➢"/>
            </a:pPr>
            <a:r>
              <a:rPr lang="es" sz="1000"/>
              <a:t>Springfield</a:t>
            </a:r>
          </a:p>
          <a:p>
            <a:pPr indent="-292100" lvl="0" marL="457200">
              <a:lnSpc>
                <a:spcPct val="150000"/>
              </a:lnSpc>
              <a:spcBef>
                <a:spcPts val="0"/>
              </a:spcBef>
              <a:spcAft>
                <a:spcPts val="0"/>
              </a:spcAft>
              <a:buSzPct val="100000"/>
              <a:buChar char="➢"/>
            </a:pPr>
            <a:r>
              <a:rPr lang="es" sz="1000"/>
              <a:t>Shelbyville</a:t>
            </a:r>
          </a:p>
          <a:p>
            <a:pPr indent="-292100" lvl="0" marL="457200">
              <a:lnSpc>
                <a:spcPct val="150000"/>
              </a:lnSpc>
              <a:spcBef>
                <a:spcPts val="0"/>
              </a:spcBef>
              <a:spcAft>
                <a:spcPts val="0"/>
              </a:spcAft>
              <a:buSzPct val="100000"/>
              <a:buChar char="➢"/>
            </a:pPr>
            <a:r>
              <a:rPr lang="es" sz="1000"/>
              <a:t>Capital City</a:t>
            </a:r>
          </a:p>
          <a:p>
            <a:pPr indent="-292100" lvl="0" marL="457200">
              <a:lnSpc>
                <a:spcPct val="150000"/>
              </a:lnSpc>
              <a:spcBef>
                <a:spcPts val="0"/>
              </a:spcBef>
              <a:spcAft>
                <a:spcPts val="0"/>
              </a:spcAft>
              <a:buSzPct val="100000"/>
              <a:buChar char="➢"/>
            </a:pPr>
            <a:r>
              <a:rPr lang="es" sz="1000"/>
              <a:t>Cypress Creek</a:t>
            </a:r>
          </a:p>
          <a:p>
            <a:pPr indent="-292100" lvl="0" marL="457200">
              <a:lnSpc>
                <a:spcPct val="150000"/>
              </a:lnSpc>
              <a:spcBef>
                <a:spcPts val="0"/>
              </a:spcBef>
              <a:spcAft>
                <a:spcPts val="0"/>
              </a:spcAft>
              <a:buSzPct val="100000"/>
              <a:buChar char="➢"/>
            </a:pPr>
            <a:r>
              <a:rPr lang="es" sz="1000"/>
              <a:t>Bronson, Missouri</a:t>
            </a:r>
          </a:p>
          <a:p>
            <a:pPr indent="-292100" lvl="0" marL="457200">
              <a:lnSpc>
                <a:spcPct val="150000"/>
              </a:lnSpc>
              <a:spcBef>
                <a:spcPts val="0"/>
              </a:spcBef>
              <a:spcAft>
                <a:spcPts val="0"/>
              </a:spcAft>
              <a:buSzPct val="100000"/>
              <a:buChar char="➢"/>
            </a:pPr>
            <a:r>
              <a:rPr lang="es" sz="1000"/>
              <a:t>Humbleton, Pennsylvania</a:t>
            </a:r>
          </a:p>
          <a:p>
            <a:pPr indent="-292100" lvl="0" marL="457200">
              <a:lnSpc>
                <a:spcPct val="150000"/>
              </a:lnSpc>
              <a:spcBef>
                <a:spcPts val="0"/>
              </a:spcBef>
              <a:spcAft>
                <a:spcPts val="0"/>
              </a:spcAft>
              <a:buSzPct val="100000"/>
              <a:buChar char="➢"/>
            </a:pPr>
            <a:r>
              <a:rPr lang="es" sz="1000"/>
              <a:t>Brockway</a:t>
            </a:r>
          </a:p>
          <a:p>
            <a:pPr indent="-292100" lvl="0" marL="457200">
              <a:lnSpc>
                <a:spcPct val="150000"/>
              </a:lnSpc>
              <a:spcBef>
                <a:spcPts val="0"/>
              </a:spcBef>
              <a:spcAft>
                <a:spcPts val="0"/>
              </a:spcAft>
              <a:buSzPct val="100000"/>
              <a:buChar char="➢"/>
            </a:pPr>
            <a:r>
              <a:rPr lang="es" sz="1000"/>
              <a:t>Ogdenville</a:t>
            </a:r>
          </a:p>
          <a:p>
            <a:pPr indent="-292100" lvl="0" marL="457200">
              <a:lnSpc>
                <a:spcPct val="150000"/>
              </a:lnSpc>
              <a:spcBef>
                <a:spcPts val="0"/>
              </a:spcBef>
              <a:spcAft>
                <a:spcPts val="0"/>
              </a:spcAft>
              <a:buSzPct val="100000"/>
              <a:buChar char="➢"/>
            </a:pPr>
            <a:r>
              <a:rPr lang="es" sz="1000"/>
              <a:t>Barnacle Bay</a:t>
            </a:r>
          </a:p>
          <a:p>
            <a:pPr indent="-292100" lvl="0" marL="457200">
              <a:lnSpc>
                <a:spcPct val="150000"/>
              </a:lnSpc>
              <a:spcBef>
                <a:spcPts val="0"/>
              </a:spcBef>
              <a:spcAft>
                <a:spcPts val="0"/>
              </a:spcAft>
              <a:buSzPct val="100000"/>
              <a:buChar char="➢"/>
            </a:pPr>
            <a:r>
              <a:rPr lang="es" sz="1000"/>
              <a:t>North Havenbrook</a:t>
            </a:r>
          </a:p>
          <a:p>
            <a:pPr indent="-292100" lvl="0" marL="457200">
              <a:lnSpc>
                <a:spcPct val="150000"/>
              </a:lnSpc>
              <a:spcBef>
                <a:spcPts val="0"/>
              </a:spcBef>
              <a:spcAft>
                <a:spcPts val="0"/>
              </a:spcAft>
              <a:buSzPct val="100000"/>
              <a:buChar char="➢"/>
            </a:pPr>
            <a:r>
              <a:rPr lang="es" sz="1000"/>
              <a:t>Terror Lake</a:t>
            </a:r>
          </a:p>
          <a:p>
            <a:pPr indent="-292100" lvl="0" marL="457200">
              <a:lnSpc>
                <a:spcPct val="150000"/>
              </a:lnSpc>
              <a:spcBef>
                <a:spcPts val="0"/>
              </a:spcBef>
              <a:buSzPct val="100000"/>
              <a:buChar char="➢"/>
            </a:pPr>
            <a:r>
              <a:rPr lang="es" sz="1000"/>
              <a:t>Detroit</a:t>
            </a:r>
          </a:p>
          <a:p>
            <a:pPr lvl="0" rtl="0">
              <a:spcBef>
                <a:spcPts val="0"/>
              </a:spcBef>
              <a:buNone/>
            </a:pPr>
            <a:r>
              <a:t/>
            </a:r>
            <a:endParaRPr b="1" sz="1000">
              <a:latin typeface="Helvetica Neue"/>
              <a:ea typeface="Helvetica Neue"/>
              <a:cs typeface="Helvetica Neue"/>
              <a:sym typeface="Helvetica Neue"/>
            </a:endParaRPr>
          </a:p>
          <a:p>
            <a:pPr lvl="0" rtl="0">
              <a:spcBef>
                <a:spcPts val="0"/>
              </a:spcBef>
              <a:buNone/>
            </a:pPr>
            <a:br>
              <a:rPr lang="es"/>
            </a:br>
          </a:p>
          <a:p>
            <a:pPr indent="0" lvl="0" marL="457200" rtl="0">
              <a:spcBef>
                <a:spcPts val="0"/>
              </a:spcBef>
              <a:buNone/>
            </a:pPr>
            <a:r>
              <a:t/>
            </a:r>
            <a:endParaRPr/>
          </a:p>
        </p:txBody>
      </p:sp>
      <p:sp>
        <p:nvSpPr>
          <p:cNvPr id="1373" name="Shape 1373"/>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7" name="Shape 1377"/>
        <p:cNvGrpSpPr/>
        <p:nvPr/>
      </p:nvGrpSpPr>
      <p:grpSpPr>
        <a:xfrm>
          <a:off x="0" y="0"/>
          <a:ext cx="0" cy="0"/>
          <a:chOff x="0" y="0"/>
          <a:chExt cx="0" cy="0"/>
        </a:xfrm>
      </p:grpSpPr>
      <p:sp>
        <p:nvSpPr>
          <p:cNvPr id="1378" name="Shape 1378"/>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Anexo (XVIII)</a:t>
            </a:r>
          </a:p>
          <a:p>
            <a:pPr lvl="0" rtl="0">
              <a:spcBef>
                <a:spcPts val="0"/>
              </a:spcBef>
              <a:buNone/>
            </a:pPr>
            <a:r>
              <a:t/>
            </a:r>
            <a:endParaRPr/>
          </a:p>
        </p:txBody>
      </p:sp>
      <p:sp>
        <p:nvSpPr>
          <p:cNvPr id="1379" name="Shape 1379"/>
          <p:cNvSpPr txBox="1"/>
          <p:nvPr>
            <p:ph idx="1" type="body"/>
          </p:nvPr>
        </p:nvSpPr>
        <p:spPr>
          <a:xfrm>
            <a:off x="479775" y="2390100"/>
            <a:ext cx="1531200" cy="363300"/>
          </a:xfrm>
          <a:prstGeom prst="rect">
            <a:avLst/>
          </a:prstGeom>
        </p:spPr>
        <p:txBody>
          <a:bodyPr anchorCtr="0" anchor="t" bIns="51425" lIns="51425" rIns="51425" wrap="square" tIns="51425">
            <a:noAutofit/>
          </a:bodyPr>
          <a:lstStyle/>
          <a:p>
            <a:pPr lvl="0" rtl="0">
              <a:spcBef>
                <a:spcPts val="0"/>
              </a:spcBef>
              <a:buNone/>
            </a:pPr>
            <a:r>
              <a:rPr b="1" lang="es">
                <a:latin typeface="Helvetica Neue"/>
                <a:ea typeface="Helvetica Neue"/>
                <a:cs typeface="Helvetica Neue"/>
                <a:sym typeface="Helvetica Neue"/>
              </a:rPr>
              <a:t>Lugares</a:t>
            </a:r>
          </a:p>
          <a:p>
            <a:pPr lvl="0" rtl="0">
              <a:spcBef>
                <a:spcPts val="0"/>
              </a:spcBef>
              <a:buNone/>
            </a:pPr>
            <a:br>
              <a:rPr lang="es"/>
            </a:br>
          </a:p>
          <a:p>
            <a:pPr indent="0" lvl="0" marL="457200" rtl="0">
              <a:spcBef>
                <a:spcPts val="0"/>
              </a:spcBef>
              <a:buNone/>
            </a:pPr>
            <a:r>
              <a:t/>
            </a:r>
            <a:endParaRPr/>
          </a:p>
        </p:txBody>
      </p:sp>
      <p:sp>
        <p:nvSpPr>
          <p:cNvPr id="1380" name="Shape 1380"/>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pic>
        <p:nvPicPr>
          <p:cNvPr id="1381" name="Shape 1381"/>
          <p:cNvPicPr preferRelativeResize="0"/>
          <p:nvPr/>
        </p:nvPicPr>
        <p:blipFill>
          <a:blip r:embed="rId3">
            <a:alphaModFix/>
          </a:blip>
          <a:stretch>
            <a:fillRect/>
          </a:stretch>
        </p:blipFill>
        <p:spPr>
          <a:xfrm>
            <a:off x="2170425" y="802556"/>
            <a:ext cx="6821174" cy="3840677"/>
          </a:xfrm>
          <a:prstGeom prst="rect">
            <a:avLst/>
          </a:prstGeom>
          <a:noFill/>
          <a:ln>
            <a:noFill/>
          </a:ln>
        </p:spPr>
      </p:pic>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5" name="Shape 1385"/>
        <p:cNvGrpSpPr/>
        <p:nvPr/>
      </p:nvGrpSpPr>
      <p:grpSpPr>
        <a:xfrm>
          <a:off x="0" y="0"/>
          <a:ext cx="0" cy="0"/>
          <a:chOff x="0" y="0"/>
          <a:chExt cx="0" cy="0"/>
        </a:xfrm>
      </p:grpSpPr>
      <p:sp>
        <p:nvSpPr>
          <p:cNvPr id="1386" name="Shape 1386"/>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Anexo (XIX)</a:t>
            </a:r>
          </a:p>
          <a:p>
            <a:pPr lvl="0" rtl="0">
              <a:spcBef>
                <a:spcPts val="0"/>
              </a:spcBef>
              <a:buNone/>
            </a:pPr>
            <a:r>
              <a:t/>
            </a:r>
            <a:endParaRPr/>
          </a:p>
        </p:txBody>
      </p:sp>
      <p:sp>
        <p:nvSpPr>
          <p:cNvPr id="1387" name="Shape 1387"/>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pic>
        <p:nvPicPr>
          <p:cNvPr id="1388" name="Shape 1388"/>
          <p:cNvPicPr preferRelativeResize="0"/>
          <p:nvPr/>
        </p:nvPicPr>
        <p:blipFill>
          <a:blip r:embed="rId3">
            <a:alphaModFix/>
          </a:blip>
          <a:stretch>
            <a:fillRect/>
          </a:stretch>
        </p:blipFill>
        <p:spPr>
          <a:xfrm>
            <a:off x="2170425" y="802556"/>
            <a:ext cx="6821174" cy="3840677"/>
          </a:xfrm>
          <a:prstGeom prst="rect">
            <a:avLst/>
          </a:prstGeom>
          <a:noFill/>
          <a:ln>
            <a:noFill/>
          </a:ln>
        </p:spPr>
      </p:pic>
      <p:sp>
        <p:nvSpPr>
          <p:cNvPr id="1389" name="Shape 1389"/>
          <p:cNvSpPr txBox="1"/>
          <p:nvPr>
            <p:ph idx="1" type="body"/>
          </p:nvPr>
        </p:nvSpPr>
        <p:spPr>
          <a:xfrm>
            <a:off x="479775" y="2390100"/>
            <a:ext cx="1531200" cy="363300"/>
          </a:xfrm>
          <a:prstGeom prst="rect">
            <a:avLst/>
          </a:prstGeom>
        </p:spPr>
        <p:txBody>
          <a:bodyPr anchorCtr="0" anchor="t" bIns="51425" lIns="51425" rIns="51425" wrap="square" tIns="51425">
            <a:noAutofit/>
          </a:bodyPr>
          <a:lstStyle/>
          <a:p>
            <a:pPr lvl="0" rtl="0">
              <a:spcBef>
                <a:spcPts val="0"/>
              </a:spcBef>
              <a:buNone/>
            </a:pPr>
            <a:r>
              <a:rPr b="1" lang="es">
                <a:latin typeface="Helvetica Neue"/>
                <a:ea typeface="Helvetica Neue"/>
                <a:cs typeface="Helvetica Neue"/>
                <a:sym typeface="Helvetica Neue"/>
              </a:rPr>
              <a:t>Lugares</a:t>
            </a:r>
          </a:p>
          <a:p>
            <a:pPr lvl="0" rtl="0">
              <a:spcBef>
                <a:spcPts val="0"/>
              </a:spcBef>
              <a:buNone/>
            </a:pPr>
            <a:br>
              <a:rPr lang="es"/>
            </a:br>
          </a:p>
          <a:p>
            <a:pPr indent="0" lvl="0" marL="457200" rtl="0">
              <a:spcBef>
                <a:spcPts val="0"/>
              </a:spcBef>
              <a:buNone/>
            </a:pPr>
            <a:r>
              <a:t/>
            </a:r>
            <a:endParaRPr/>
          </a:p>
        </p:txBody>
      </p:sp>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3" name="Shape 1393"/>
        <p:cNvGrpSpPr/>
        <p:nvPr/>
      </p:nvGrpSpPr>
      <p:grpSpPr>
        <a:xfrm>
          <a:off x="0" y="0"/>
          <a:ext cx="0" cy="0"/>
          <a:chOff x="0" y="0"/>
          <a:chExt cx="0" cy="0"/>
        </a:xfrm>
      </p:grpSpPr>
      <p:sp>
        <p:nvSpPr>
          <p:cNvPr id="1394" name="Shape 1394"/>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Anexo (XX)</a:t>
            </a:r>
          </a:p>
          <a:p>
            <a:pPr lvl="0" rtl="0">
              <a:spcBef>
                <a:spcPts val="0"/>
              </a:spcBef>
              <a:buNone/>
            </a:pPr>
            <a:r>
              <a:t/>
            </a:r>
            <a:endParaRPr/>
          </a:p>
        </p:txBody>
      </p:sp>
      <p:sp>
        <p:nvSpPr>
          <p:cNvPr id="1395" name="Shape 1395"/>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pic>
        <p:nvPicPr>
          <p:cNvPr id="1396" name="Shape 1396"/>
          <p:cNvPicPr preferRelativeResize="0"/>
          <p:nvPr/>
        </p:nvPicPr>
        <p:blipFill>
          <a:blip r:embed="rId3">
            <a:alphaModFix/>
          </a:blip>
          <a:stretch>
            <a:fillRect/>
          </a:stretch>
        </p:blipFill>
        <p:spPr>
          <a:xfrm>
            <a:off x="2170425" y="802556"/>
            <a:ext cx="6821174" cy="3839987"/>
          </a:xfrm>
          <a:prstGeom prst="rect">
            <a:avLst/>
          </a:prstGeom>
          <a:noFill/>
          <a:ln>
            <a:noFill/>
          </a:ln>
        </p:spPr>
      </p:pic>
      <p:sp>
        <p:nvSpPr>
          <p:cNvPr id="1397" name="Shape 1397"/>
          <p:cNvSpPr txBox="1"/>
          <p:nvPr>
            <p:ph idx="1" type="body"/>
          </p:nvPr>
        </p:nvSpPr>
        <p:spPr>
          <a:xfrm>
            <a:off x="479775" y="2390100"/>
            <a:ext cx="1531200" cy="363300"/>
          </a:xfrm>
          <a:prstGeom prst="rect">
            <a:avLst/>
          </a:prstGeom>
        </p:spPr>
        <p:txBody>
          <a:bodyPr anchorCtr="0" anchor="t" bIns="51425" lIns="51425" rIns="51425" wrap="square" tIns="51425">
            <a:noAutofit/>
          </a:bodyPr>
          <a:lstStyle/>
          <a:p>
            <a:pPr lvl="0" rtl="0">
              <a:spcBef>
                <a:spcPts val="0"/>
              </a:spcBef>
              <a:buNone/>
            </a:pPr>
            <a:r>
              <a:rPr b="1" lang="es">
                <a:latin typeface="Helvetica Neue"/>
                <a:ea typeface="Helvetica Neue"/>
                <a:cs typeface="Helvetica Neue"/>
                <a:sym typeface="Helvetica Neue"/>
              </a:rPr>
              <a:t>Lugares</a:t>
            </a:r>
          </a:p>
          <a:p>
            <a:pPr lvl="0" rtl="0">
              <a:spcBef>
                <a:spcPts val="0"/>
              </a:spcBef>
              <a:buNone/>
            </a:pPr>
            <a:br>
              <a:rPr lang="es"/>
            </a:br>
          </a:p>
          <a:p>
            <a:pPr indent="0" lvl="0" marL="457200" rtl="0">
              <a:spcBef>
                <a:spcPts val="0"/>
              </a:spcBef>
              <a:buNone/>
            </a:pPr>
            <a:r>
              <a:t/>
            </a:r>
            <a:endParaRPr/>
          </a:p>
        </p:txBody>
      </p:sp>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1" name="Shape 1401"/>
        <p:cNvGrpSpPr/>
        <p:nvPr/>
      </p:nvGrpSpPr>
      <p:grpSpPr>
        <a:xfrm>
          <a:off x="0" y="0"/>
          <a:ext cx="0" cy="0"/>
          <a:chOff x="0" y="0"/>
          <a:chExt cx="0" cy="0"/>
        </a:xfrm>
      </p:grpSpPr>
      <p:sp>
        <p:nvSpPr>
          <p:cNvPr id="1402" name="Shape 1402"/>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Anexo (XXI)</a:t>
            </a:r>
          </a:p>
          <a:p>
            <a:pPr lvl="0" rtl="0">
              <a:spcBef>
                <a:spcPts val="0"/>
              </a:spcBef>
              <a:buNone/>
            </a:pPr>
            <a:r>
              <a:t/>
            </a:r>
            <a:endParaRPr/>
          </a:p>
        </p:txBody>
      </p:sp>
      <p:sp>
        <p:nvSpPr>
          <p:cNvPr id="1403" name="Shape 1403"/>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pic>
        <p:nvPicPr>
          <p:cNvPr id="1404" name="Shape 1404"/>
          <p:cNvPicPr preferRelativeResize="0"/>
          <p:nvPr/>
        </p:nvPicPr>
        <p:blipFill>
          <a:blip r:embed="rId3">
            <a:alphaModFix/>
          </a:blip>
          <a:stretch>
            <a:fillRect/>
          </a:stretch>
        </p:blipFill>
        <p:spPr>
          <a:xfrm>
            <a:off x="2170425" y="802556"/>
            <a:ext cx="6821174" cy="3840677"/>
          </a:xfrm>
          <a:prstGeom prst="rect">
            <a:avLst/>
          </a:prstGeom>
          <a:noFill/>
          <a:ln>
            <a:noFill/>
          </a:ln>
        </p:spPr>
      </p:pic>
      <p:sp>
        <p:nvSpPr>
          <p:cNvPr id="1405" name="Shape 1405"/>
          <p:cNvSpPr txBox="1"/>
          <p:nvPr>
            <p:ph idx="1" type="body"/>
          </p:nvPr>
        </p:nvSpPr>
        <p:spPr>
          <a:xfrm>
            <a:off x="479775" y="2390100"/>
            <a:ext cx="1531200" cy="363300"/>
          </a:xfrm>
          <a:prstGeom prst="rect">
            <a:avLst/>
          </a:prstGeom>
        </p:spPr>
        <p:txBody>
          <a:bodyPr anchorCtr="0" anchor="t" bIns="51425" lIns="51425" rIns="51425" wrap="square" tIns="51425">
            <a:noAutofit/>
          </a:bodyPr>
          <a:lstStyle/>
          <a:p>
            <a:pPr lvl="0" rtl="0">
              <a:spcBef>
                <a:spcPts val="0"/>
              </a:spcBef>
              <a:buNone/>
            </a:pPr>
            <a:r>
              <a:rPr b="1" lang="es">
                <a:latin typeface="Helvetica Neue"/>
                <a:ea typeface="Helvetica Neue"/>
                <a:cs typeface="Helvetica Neue"/>
                <a:sym typeface="Helvetica Neue"/>
              </a:rPr>
              <a:t>Lugares</a:t>
            </a:r>
          </a:p>
          <a:p>
            <a:pPr lvl="0" rtl="0">
              <a:spcBef>
                <a:spcPts val="0"/>
              </a:spcBef>
              <a:buNone/>
            </a:pPr>
            <a:br>
              <a:rPr lang="es"/>
            </a:br>
          </a:p>
          <a:p>
            <a:pPr indent="0" lvl="0" marL="457200" rtl="0">
              <a:spcBef>
                <a:spcPts val="0"/>
              </a:spcBef>
              <a:buNone/>
            </a:pPr>
            <a:r>
              <a:t/>
            </a:r>
            <a:endParaRPr/>
          </a:p>
        </p:txBody>
      </p:sp>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9" name="Shape 1409"/>
        <p:cNvGrpSpPr/>
        <p:nvPr/>
      </p:nvGrpSpPr>
      <p:grpSpPr>
        <a:xfrm>
          <a:off x="0" y="0"/>
          <a:ext cx="0" cy="0"/>
          <a:chOff x="0" y="0"/>
          <a:chExt cx="0" cy="0"/>
        </a:xfrm>
      </p:grpSpPr>
      <p:sp>
        <p:nvSpPr>
          <p:cNvPr id="1410" name="Shape 1410"/>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Anexo (XXII)</a:t>
            </a:r>
          </a:p>
          <a:p>
            <a:pPr lvl="0" rtl="0">
              <a:spcBef>
                <a:spcPts val="0"/>
              </a:spcBef>
              <a:buNone/>
            </a:pPr>
            <a:r>
              <a:t/>
            </a:r>
            <a:endParaRPr/>
          </a:p>
        </p:txBody>
      </p:sp>
      <p:sp>
        <p:nvSpPr>
          <p:cNvPr id="1411" name="Shape 1411"/>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pic>
        <p:nvPicPr>
          <p:cNvPr id="1412" name="Shape 1412"/>
          <p:cNvPicPr preferRelativeResize="0"/>
          <p:nvPr/>
        </p:nvPicPr>
        <p:blipFill>
          <a:blip r:embed="rId3">
            <a:alphaModFix/>
          </a:blip>
          <a:stretch>
            <a:fillRect/>
          </a:stretch>
        </p:blipFill>
        <p:spPr>
          <a:xfrm>
            <a:off x="2170425" y="802556"/>
            <a:ext cx="6821175" cy="3825315"/>
          </a:xfrm>
          <a:prstGeom prst="rect">
            <a:avLst/>
          </a:prstGeom>
          <a:noFill/>
          <a:ln>
            <a:noFill/>
          </a:ln>
        </p:spPr>
      </p:pic>
      <p:sp>
        <p:nvSpPr>
          <p:cNvPr id="1413" name="Shape 1413"/>
          <p:cNvSpPr txBox="1"/>
          <p:nvPr>
            <p:ph idx="1" type="body"/>
          </p:nvPr>
        </p:nvSpPr>
        <p:spPr>
          <a:xfrm>
            <a:off x="479775" y="2390100"/>
            <a:ext cx="1531200" cy="363300"/>
          </a:xfrm>
          <a:prstGeom prst="rect">
            <a:avLst/>
          </a:prstGeom>
        </p:spPr>
        <p:txBody>
          <a:bodyPr anchorCtr="0" anchor="t" bIns="51425" lIns="51425" rIns="51425" wrap="square" tIns="51425">
            <a:noAutofit/>
          </a:bodyPr>
          <a:lstStyle/>
          <a:p>
            <a:pPr lvl="0" rtl="0">
              <a:spcBef>
                <a:spcPts val="0"/>
              </a:spcBef>
              <a:buNone/>
            </a:pPr>
            <a:r>
              <a:rPr b="1" lang="es">
                <a:latin typeface="Helvetica Neue"/>
                <a:ea typeface="Helvetica Neue"/>
                <a:cs typeface="Helvetica Neue"/>
                <a:sym typeface="Helvetica Neue"/>
              </a:rPr>
              <a:t>Lugares</a:t>
            </a:r>
          </a:p>
          <a:p>
            <a:pPr lvl="0" rtl="0">
              <a:spcBef>
                <a:spcPts val="0"/>
              </a:spcBef>
              <a:buNone/>
            </a:pPr>
            <a:br>
              <a:rPr lang="es"/>
            </a:br>
          </a:p>
          <a:p>
            <a:pPr indent="0" lvl="0" marL="457200" rtl="0">
              <a:spcBef>
                <a:spcPts val="0"/>
              </a:spcBef>
              <a:buNone/>
            </a:pPr>
            <a:r>
              <a:t/>
            </a:r>
            <a:endParaRPr/>
          </a:p>
        </p:txBody>
      </p:sp>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7" name="Shape 1417"/>
        <p:cNvGrpSpPr/>
        <p:nvPr/>
      </p:nvGrpSpPr>
      <p:grpSpPr>
        <a:xfrm>
          <a:off x="0" y="0"/>
          <a:ext cx="0" cy="0"/>
          <a:chOff x="0" y="0"/>
          <a:chExt cx="0" cy="0"/>
        </a:xfrm>
      </p:grpSpPr>
      <p:sp>
        <p:nvSpPr>
          <p:cNvPr id="1418" name="Shape 1418"/>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Anexo (XXIII)</a:t>
            </a:r>
          </a:p>
          <a:p>
            <a:pPr lvl="0" rtl="0">
              <a:spcBef>
                <a:spcPts val="0"/>
              </a:spcBef>
              <a:buNone/>
            </a:pPr>
            <a:r>
              <a:t/>
            </a:r>
            <a:endParaRPr/>
          </a:p>
        </p:txBody>
      </p:sp>
      <p:sp>
        <p:nvSpPr>
          <p:cNvPr id="1419" name="Shape 1419"/>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pic>
        <p:nvPicPr>
          <p:cNvPr id="1420" name="Shape 1420"/>
          <p:cNvPicPr preferRelativeResize="0"/>
          <p:nvPr/>
        </p:nvPicPr>
        <p:blipFill>
          <a:blip r:embed="rId3">
            <a:alphaModFix/>
          </a:blip>
          <a:stretch>
            <a:fillRect/>
          </a:stretch>
        </p:blipFill>
        <p:spPr>
          <a:xfrm>
            <a:off x="2170425" y="802556"/>
            <a:ext cx="6821174" cy="3840677"/>
          </a:xfrm>
          <a:prstGeom prst="rect">
            <a:avLst/>
          </a:prstGeom>
          <a:noFill/>
          <a:ln>
            <a:noFill/>
          </a:ln>
        </p:spPr>
      </p:pic>
      <p:sp>
        <p:nvSpPr>
          <p:cNvPr id="1421" name="Shape 1421"/>
          <p:cNvSpPr txBox="1"/>
          <p:nvPr>
            <p:ph idx="1" type="body"/>
          </p:nvPr>
        </p:nvSpPr>
        <p:spPr>
          <a:xfrm>
            <a:off x="479775" y="2390100"/>
            <a:ext cx="1531200" cy="363300"/>
          </a:xfrm>
          <a:prstGeom prst="rect">
            <a:avLst/>
          </a:prstGeom>
        </p:spPr>
        <p:txBody>
          <a:bodyPr anchorCtr="0" anchor="t" bIns="51425" lIns="51425" rIns="51425" wrap="square" tIns="51425">
            <a:noAutofit/>
          </a:bodyPr>
          <a:lstStyle/>
          <a:p>
            <a:pPr lvl="0" rtl="0">
              <a:spcBef>
                <a:spcPts val="0"/>
              </a:spcBef>
              <a:buNone/>
            </a:pPr>
            <a:r>
              <a:rPr b="1" lang="es">
                <a:latin typeface="Helvetica Neue"/>
                <a:ea typeface="Helvetica Neue"/>
                <a:cs typeface="Helvetica Neue"/>
                <a:sym typeface="Helvetica Neue"/>
              </a:rPr>
              <a:t>Lugares</a:t>
            </a:r>
          </a:p>
          <a:p>
            <a:pPr lvl="0" rtl="0">
              <a:spcBef>
                <a:spcPts val="0"/>
              </a:spcBef>
              <a:buNone/>
            </a:pPr>
            <a:br>
              <a:rPr lang="es"/>
            </a:br>
          </a:p>
          <a:p>
            <a:pPr indent="0" lvl="0" marL="457200" rtl="0">
              <a:spcBef>
                <a:spcPts val="0"/>
              </a:spcBef>
              <a:buNone/>
            </a:pPr>
            <a:r>
              <a:t/>
            </a:r>
            <a:endParaRPr/>
          </a:p>
        </p:txBody>
      </p:sp>
    </p:spTree>
  </p:cSld>
  <p:clrMapOvr>
    <a:masterClrMapping/>
  </p:clrMapOvr>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5" name="Shape 1425"/>
        <p:cNvGrpSpPr/>
        <p:nvPr/>
      </p:nvGrpSpPr>
      <p:grpSpPr>
        <a:xfrm>
          <a:off x="0" y="0"/>
          <a:ext cx="0" cy="0"/>
          <a:chOff x="0" y="0"/>
          <a:chExt cx="0" cy="0"/>
        </a:xfrm>
      </p:grpSpPr>
      <p:sp>
        <p:nvSpPr>
          <p:cNvPr id="1426" name="Shape 1426"/>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Anexo (XXIV)</a:t>
            </a:r>
          </a:p>
          <a:p>
            <a:pPr lvl="0" rtl="0">
              <a:spcBef>
                <a:spcPts val="0"/>
              </a:spcBef>
              <a:buNone/>
            </a:pPr>
            <a:r>
              <a:t/>
            </a:r>
            <a:endParaRPr/>
          </a:p>
        </p:txBody>
      </p:sp>
      <p:sp>
        <p:nvSpPr>
          <p:cNvPr id="1427" name="Shape 1427"/>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pic>
        <p:nvPicPr>
          <p:cNvPr id="1428" name="Shape 1428"/>
          <p:cNvPicPr preferRelativeResize="0"/>
          <p:nvPr/>
        </p:nvPicPr>
        <p:blipFill>
          <a:blip r:embed="rId3">
            <a:alphaModFix/>
          </a:blip>
          <a:stretch>
            <a:fillRect/>
          </a:stretch>
        </p:blipFill>
        <p:spPr>
          <a:xfrm>
            <a:off x="2170425" y="802556"/>
            <a:ext cx="6821174" cy="3655690"/>
          </a:xfrm>
          <a:prstGeom prst="rect">
            <a:avLst/>
          </a:prstGeom>
          <a:noFill/>
          <a:ln>
            <a:noFill/>
          </a:ln>
        </p:spPr>
      </p:pic>
      <p:sp>
        <p:nvSpPr>
          <p:cNvPr id="1429" name="Shape 1429"/>
          <p:cNvSpPr txBox="1"/>
          <p:nvPr>
            <p:ph idx="1" type="body"/>
          </p:nvPr>
        </p:nvSpPr>
        <p:spPr>
          <a:xfrm>
            <a:off x="479775" y="2390100"/>
            <a:ext cx="1531200" cy="363300"/>
          </a:xfrm>
          <a:prstGeom prst="rect">
            <a:avLst/>
          </a:prstGeom>
        </p:spPr>
        <p:txBody>
          <a:bodyPr anchorCtr="0" anchor="t" bIns="51425" lIns="51425" rIns="51425" wrap="square" tIns="51425">
            <a:noAutofit/>
          </a:bodyPr>
          <a:lstStyle/>
          <a:p>
            <a:pPr lvl="0" rtl="0">
              <a:spcBef>
                <a:spcPts val="0"/>
              </a:spcBef>
              <a:buNone/>
            </a:pPr>
            <a:r>
              <a:rPr b="1" lang="es">
                <a:latin typeface="Helvetica Neue"/>
                <a:ea typeface="Helvetica Neue"/>
                <a:cs typeface="Helvetica Neue"/>
                <a:sym typeface="Helvetica Neue"/>
              </a:rPr>
              <a:t>Lugares</a:t>
            </a:r>
          </a:p>
          <a:p>
            <a:pPr lvl="0" rtl="0">
              <a:spcBef>
                <a:spcPts val="0"/>
              </a:spcBef>
              <a:buNone/>
            </a:pPr>
            <a:br>
              <a:rPr lang="es"/>
            </a:br>
          </a:p>
          <a:p>
            <a:pPr indent="0" lvl="0" marL="457200" rtl="0">
              <a:spcBef>
                <a:spcPts val="0"/>
              </a:spcBef>
              <a:buNone/>
            </a:pPr>
            <a:r>
              <a:t/>
            </a:r>
            <a:endParaRPr/>
          </a:p>
        </p:txBody>
      </p:sp>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3" name="Shape 1433"/>
        <p:cNvGrpSpPr/>
        <p:nvPr/>
      </p:nvGrpSpPr>
      <p:grpSpPr>
        <a:xfrm>
          <a:off x="0" y="0"/>
          <a:ext cx="0" cy="0"/>
          <a:chOff x="0" y="0"/>
          <a:chExt cx="0" cy="0"/>
        </a:xfrm>
      </p:grpSpPr>
      <p:sp>
        <p:nvSpPr>
          <p:cNvPr id="1434" name="Shape 1434"/>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Anexo (XXV)</a:t>
            </a:r>
          </a:p>
          <a:p>
            <a:pPr lvl="0" rtl="0">
              <a:spcBef>
                <a:spcPts val="0"/>
              </a:spcBef>
              <a:buNone/>
            </a:pPr>
            <a:r>
              <a:t/>
            </a:r>
            <a:endParaRPr/>
          </a:p>
        </p:txBody>
      </p:sp>
      <p:sp>
        <p:nvSpPr>
          <p:cNvPr id="1435" name="Shape 1435"/>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pic>
        <p:nvPicPr>
          <p:cNvPr id="1436" name="Shape 1436"/>
          <p:cNvPicPr preferRelativeResize="0"/>
          <p:nvPr/>
        </p:nvPicPr>
        <p:blipFill>
          <a:blip r:embed="rId3">
            <a:alphaModFix/>
          </a:blip>
          <a:stretch>
            <a:fillRect/>
          </a:stretch>
        </p:blipFill>
        <p:spPr>
          <a:xfrm>
            <a:off x="2170425" y="802556"/>
            <a:ext cx="6821174" cy="3655690"/>
          </a:xfrm>
          <a:prstGeom prst="rect">
            <a:avLst/>
          </a:prstGeom>
          <a:noFill/>
          <a:ln>
            <a:noFill/>
          </a:ln>
        </p:spPr>
      </p:pic>
      <p:sp>
        <p:nvSpPr>
          <p:cNvPr id="1437" name="Shape 1437"/>
          <p:cNvSpPr txBox="1"/>
          <p:nvPr>
            <p:ph idx="1" type="body"/>
          </p:nvPr>
        </p:nvSpPr>
        <p:spPr>
          <a:xfrm>
            <a:off x="479775" y="2390100"/>
            <a:ext cx="1531200" cy="363300"/>
          </a:xfrm>
          <a:prstGeom prst="rect">
            <a:avLst/>
          </a:prstGeom>
        </p:spPr>
        <p:txBody>
          <a:bodyPr anchorCtr="0" anchor="t" bIns="51425" lIns="51425" rIns="51425" wrap="square" tIns="51425">
            <a:noAutofit/>
          </a:bodyPr>
          <a:lstStyle/>
          <a:p>
            <a:pPr lvl="0" rtl="0">
              <a:spcBef>
                <a:spcPts val="0"/>
              </a:spcBef>
              <a:buNone/>
            </a:pPr>
            <a:r>
              <a:rPr b="1" lang="es">
                <a:latin typeface="Helvetica Neue"/>
                <a:ea typeface="Helvetica Neue"/>
                <a:cs typeface="Helvetica Neue"/>
                <a:sym typeface="Helvetica Neue"/>
              </a:rPr>
              <a:t>Lugares</a:t>
            </a:r>
          </a:p>
          <a:p>
            <a:pPr lvl="0" rtl="0">
              <a:spcBef>
                <a:spcPts val="0"/>
              </a:spcBef>
              <a:buNone/>
            </a:pPr>
            <a:br>
              <a:rPr lang="es"/>
            </a:br>
          </a:p>
          <a:p>
            <a:pPr indent="0" lvl="0" marL="457200" rtl="0">
              <a:spcBef>
                <a:spcPts val="0"/>
              </a:spcBef>
              <a:buNone/>
            </a:pPr>
            <a:r>
              <a:t/>
            </a:r>
            <a:endParaRPr/>
          </a:p>
        </p:txBody>
      </p:sp>
    </p:spTree>
  </p:cSld>
  <p:clrMapOvr>
    <a:masterClrMapping/>
  </p:clrMapOvr>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1" name="Shape 1441"/>
        <p:cNvGrpSpPr/>
        <p:nvPr/>
      </p:nvGrpSpPr>
      <p:grpSpPr>
        <a:xfrm>
          <a:off x="0" y="0"/>
          <a:ext cx="0" cy="0"/>
          <a:chOff x="0" y="0"/>
          <a:chExt cx="0" cy="0"/>
        </a:xfrm>
      </p:grpSpPr>
      <p:sp>
        <p:nvSpPr>
          <p:cNvPr id="1442" name="Shape 1442"/>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Anexo (XXVI)</a:t>
            </a:r>
          </a:p>
          <a:p>
            <a:pPr lvl="0" rtl="0">
              <a:spcBef>
                <a:spcPts val="0"/>
              </a:spcBef>
              <a:buNone/>
            </a:pPr>
            <a:r>
              <a:t/>
            </a:r>
            <a:endParaRPr/>
          </a:p>
        </p:txBody>
      </p:sp>
      <p:sp>
        <p:nvSpPr>
          <p:cNvPr id="1443" name="Shape 1443"/>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pic>
        <p:nvPicPr>
          <p:cNvPr id="1444" name="Shape 1444"/>
          <p:cNvPicPr preferRelativeResize="0"/>
          <p:nvPr/>
        </p:nvPicPr>
        <p:blipFill>
          <a:blip r:embed="rId3">
            <a:alphaModFix/>
          </a:blip>
          <a:stretch>
            <a:fillRect/>
          </a:stretch>
        </p:blipFill>
        <p:spPr>
          <a:xfrm>
            <a:off x="2170425" y="802556"/>
            <a:ext cx="6821176" cy="3661290"/>
          </a:xfrm>
          <a:prstGeom prst="rect">
            <a:avLst/>
          </a:prstGeom>
          <a:noFill/>
          <a:ln>
            <a:noFill/>
          </a:ln>
        </p:spPr>
      </p:pic>
      <p:sp>
        <p:nvSpPr>
          <p:cNvPr id="1445" name="Shape 1445"/>
          <p:cNvSpPr txBox="1"/>
          <p:nvPr>
            <p:ph idx="1" type="body"/>
          </p:nvPr>
        </p:nvSpPr>
        <p:spPr>
          <a:xfrm>
            <a:off x="479775" y="2390100"/>
            <a:ext cx="1531200" cy="363300"/>
          </a:xfrm>
          <a:prstGeom prst="rect">
            <a:avLst/>
          </a:prstGeom>
        </p:spPr>
        <p:txBody>
          <a:bodyPr anchorCtr="0" anchor="t" bIns="51425" lIns="51425" rIns="51425" wrap="square" tIns="51425">
            <a:noAutofit/>
          </a:bodyPr>
          <a:lstStyle/>
          <a:p>
            <a:pPr lvl="0" rtl="0">
              <a:spcBef>
                <a:spcPts val="0"/>
              </a:spcBef>
              <a:buNone/>
            </a:pPr>
            <a:r>
              <a:rPr b="1" lang="es">
                <a:latin typeface="Helvetica Neue"/>
                <a:ea typeface="Helvetica Neue"/>
                <a:cs typeface="Helvetica Neue"/>
                <a:sym typeface="Helvetica Neue"/>
              </a:rPr>
              <a:t>Lugares</a:t>
            </a:r>
          </a:p>
          <a:p>
            <a:pPr lvl="0" rtl="0">
              <a:spcBef>
                <a:spcPts val="0"/>
              </a:spcBef>
              <a:buNone/>
            </a:pPr>
            <a:br>
              <a:rPr lang="es"/>
            </a:br>
          </a:p>
          <a:p>
            <a:pPr indent="0" lvl="0" marL="457200" rtl="0">
              <a:spcBef>
                <a:spcPts val="0"/>
              </a:spcBef>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Shape 197"/>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Motores de bases de datos (II)</a:t>
            </a:r>
          </a:p>
        </p:txBody>
      </p:sp>
      <p:sp>
        <p:nvSpPr>
          <p:cNvPr id="198" name="Shape 198"/>
          <p:cNvSpPr txBox="1"/>
          <p:nvPr>
            <p:ph idx="1" type="body"/>
          </p:nvPr>
        </p:nvSpPr>
        <p:spPr>
          <a:xfrm>
            <a:off x="5686775" y="1277050"/>
            <a:ext cx="2742900" cy="2271900"/>
          </a:xfrm>
          <a:prstGeom prst="rect">
            <a:avLst/>
          </a:prstGeom>
        </p:spPr>
        <p:txBody>
          <a:bodyPr anchorCtr="0" anchor="t" bIns="51425" lIns="51425" rIns="51425" wrap="square" tIns="51425">
            <a:noAutofit/>
          </a:bodyPr>
          <a:lstStyle/>
          <a:p>
            <a:pPr lvl="0" marR="0" rtl="0" algn="l">
              <a:lnSpc>
                <a:spcPct val="100000"/>
              </a:lnSpc>
              <a:spcBef>
                <a:spcPts val="0"/>
              </a:spcBef>
              <a:spcAft>
                <a:spcPts val="0"/>
              </a:spcAft>
              <a:buNone/>
            </a:pPr>
            <a:r>
              <a:rPr lang="es"/>
              <a:t>E</a:t>
            </a:r>
            <a:r>
              <a:rPr lang="es"/>
              <a:t>l crecimiento de MySQL es cada vez mayor frente a sus competidores que van perdiendo mercado. </a:t>
            </a:r>
          </a:p>
          <a:p>
            <a:pPr indent="0" lvl="0" marL="457200" rtl="0">
              <a:spcBef>
                <a:spcPts val="0"/>
              </a:spcBef>
              <a:buNone/>
            </a:pPr>
            <a:r>
              <a:t/>
            </a:r>
            <a:endParaRPr/>
          </a:p>
        </p:txBody>
      </p:sp>
      <p:pic>
        <p:nvPicPr>
          <p:cNvPr id="199" name="Shape 199"/>
          <p:cNvPicPr preferRelativeResize="0"/>
          <p:nvPr/>
        </p:nvPicPr>
        <p:blipFill>
          <a:blip r:embed="rId3">
            <a:alphaModFix/>
          </a:blip>
          <a:stretch>
            <a:fillRect/>
          </a:stretch>
        </p:blipFill>
        <p:spPr>
          <a:xfrm>
            <a:off x="152400" y="802556"/>
            <a:ext cx="5381974" cy="2965743"/>
          </a:xfrm>
          <a:prstGeom prst="rect">
            <a:avLst/>
          </a:prstGeom>
          <a:noFill/>
          <a:ln>
            <a:noFill/>
          </a:ln>
        </p:spPr>
      </p:pic>
      <p:sp>
        <p:nvSpPr>
          <p:cNvPr id="200" name="Shape 200"/>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9" name="Shape 1449"/>
        <p:cNvGrpSpPr/>
        <p:nvPr/>
      </p:nvGrpSpPr>
      <p:grpSpPr>
        <a:xfrm>
          <a:off x="0" y="0"/>
          <a:ext cx="0" cy="0"/>
          <a:chOff x="0" y="0"/>
          <a:chExt cx="0" cy="0"/>
        </a:xfrm>
      </p:grpSpPr>
      <p:sp>
        <p:nvSpPr>
          <p:cNvPr id="1450" name="Shape 1450"/>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Anexo (XXVII)</a:t>
            </a:r>
          </a:p>
          <a:p>
            <a:pPr lvl="0" rtl="0">
              <a:spcBef>
                <a:spcPts val="0"/>
              </a:spcBef>
              <a:buNone/>
            </a:pPr>
            <a:r>
              <a:t/>
            </a:r>
            <a:endParaRPr/>
          </a:p>
        </p:txBody>
      </p:sp>
      <p:sp>
        <p:nvSpPr>
          <p:cNvPr id="1451" name="Shape 1451"/>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pic>
        <p:nvPicPr>
          <p:cNvPr id="1452" name="Shape 1452"/>
          <p:cNvPicPr preferRelativeResize="0"/>
          <p:nvPr/>
        </p:nvPicPr>
        <p:blipFill>
          <a:blip r:embed="rId3">
            <a:alphaModFix/>
          </a:blip>
          <a:stretch>
            <a:fillRect/>
          </a:stretch>
        </p:blipFill>
        <p:spPr>
          <a:xfrm>
            <a:off x="2170425" y="802556"/>
            <a:ext cx="6821176" cy="3666513"/>
          </a:xfrm>
          <a:prstGeom prst="rect">
            <a:avLst/>
          </a:prstGeom>
          <a:noFill/>
          <a:ln>
            <a:noFill/>
          </a:ln>
        </p:spPr>
      </p:pic>
      <p:sp>
        <p:nvSpPr>
          <p:cNvPr id="1453" name="Shape 1453"/>
          <p:cNvSpPr txBox="1"/>
          <p:nvPr>
            <p:ph idx="1" type="body"/>
          </p:nvPr>
        </p:nvSpPr>
        <p:spPr>
          <a:xfrm>
            <a:off x="479775" y="2390100"/>
            <a:ext cx="1531200" cy="363300"/>
          </a:xfrm>
          <a:prstGeom prst="rect">
            <a:avLst/>
          </a:prstGeom>
        </p:spPr>
        <p:txBody>
          <a:bodyPr anchorCtr="0" anchor="t" bIns="51425" lIns="51425" rIns="51425" wrap="square" tIns="51425">
            <a:noAutofit/>
          </a:bodyPr>
          <a:lstStyle/>
          <a:p>
            <a:pPr lvl="0" rtl="0">
              <a:spcBef>
                <a:spcPts val="0"/>
              </a:spcBef>
              <a:buNone/>
            </a:pPr>
            <a:r>
              <a:rPr b="1" lang="es">
                <a:latin typeface="Helvetica Neue"/>
                <a:ea typeface="Helvetica Neue"/>
                <a:cs typeface="Helvetica Neue"/>
                <a:sym typeface="Helvetica Neue"/>
              </a:rPr>
              <a:t>Lugares</a:t>
            </a:r>
          </a:p>
          <a:p>
            <a:pPr lvl="0" rtl="0">
              <a:spcBef>
                <a:spcPts val="0"/>
              </a:spcBef>
              <a:buNone/>
            </a:pPr>
            <a:br>
              <a:rPr lang="es"/>
            </a:br>
          </a:p>
          <a:p>
            <a:pPr indent="0" lvl="0" marL="457200" rtl="0">
              <a:spcBef>
                <a:spcPts val="0"/>
              </a:spcBef>
              <a:buNone/>
            </a:pPr>
            <a:r>
              <a:t/>
            </a:r>
            <a:endParaRPr/>
          </a:p>
        </p:txBody>
      </p:sp>
    </p:spTree>
  </p:cSld>
  <p:clrMapOvr>
    <a:masterClrMapping/>
  </p:clrMapOvr>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7" name="Shape 1457"/>
        <p:cNvGrpSpPr/>
        <p:nvPr/>
      </p:nvGrpSpPr>
      <p:grpSpPr>
        <a:xfrm>
          <a:off x="0" y="0"/>
          <a:ext cx="0" cy="0"/>
          <a:chOff x="0" y="0"/>
          <a:chExt cx="0" cy="0"/>
        </a:xfrm>
      </p:grpSpPr>
      <p:sp>
        <p:nvSpPr>
          <p:cNvPr id="1458" name="Shape 1458"/>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Anexo (XXVIII)</a:t>
            </a:r>
          </a:p>
          <a:p>
            <a:pPr lvl="0" rtl="0">
              <a:spcBef>
                <a:spcPts val="0"/>
              </a:spcBef>
              <a:buNone/>
            </a:pPr>
            <a:r>
              <a:t/>
            </a:r>
            <a:endParaRPr/>
          </a:p>
        </p:txBody>
      </p:sp>
      <p:sp>
        <p:nvSpPr>
          <p:cNvPr id="1459" name="Shape 1459"/>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pic>
        <p:nvPicPr>
          <p:cNvPr id="1460" name="Shape 1460"/>
          <p:cNvPicPr preferRelativeResize="0"/>
          <p:nvPr/>
        </p:nvPicPr>
        <p:blipFill>
          <a:blip r:embed="rId3">
            <a:alphaModFix/>
          </a:blip>
          <a:stretch>
            <a:fillRect/>
          </a:stretch>
        </p:blipFill>
        <p:spPr>
          <a:xfrm>
            <a:off x="2170425" y="802556"/>
            <a:ext cx="6821176" cy="3666513"/>
          </a:xfrm>
          <a:prstGeom prst="rect">
            <a:avLst/>
          </a:prstGeom>
          <a:noFill/>
          <a:ln>
            <a:noFill/>
          </a:ln>
        </p:spPr>
      </p:pic>
      <p:sp>
        <p:nvSpPr>
          <p:cNvPr id="1461" name="Shape 1461"/>
          <p:cNvSpPr txBox="1"/>
          <p:nvPr>
            <p:ph idx="1" type="body"/>
          </p:nvPr>
        </p:nvSpPr>
        <p:spPr>
          <a:xfrm>
            <a:off x="479775" y="2390100"/>
            <a:ext cx="1531200" cy="363300"/>
          </a:xfrm>
          <a:prstGeom prst="rect">
            <a:avLst/>
          </a:prstGeom>
        </p:spPr>
        <p:txBody>
          <a:bodyPr anchorCtr="0" anchor="t" bIns="51425" lIns="51425" rIns="51425" wrap="square" tIns="51425">
            <a:noAutofit/>
          </a:bodyPr>
          <a:lstStyle/>
          <a:p>
            <a:pPr lvl="0" rtl="0">
              <a:spcBef>
                <a:spcPts val="0"/>
              </a:spcBef>
              <a:buNone/>
            </a:pPr>
            <a:r>
              <a:rPr b="1" lang="es">
                <a:latin typeface="Helvetica Neue"/>
                <a:ea typeface="Helvetica Neue"/>
                <a:cs typeface="Helvetica Neue"/>
                <a:sym typeface="Helvetica Neue"/>
              </a:rPr>
              <a:t>Lugares</a:t>
            </a:r>
          </a:p>
          <a:p>
            <a:pPr lvl="0" rtl="0">
              <a:spcBef>
                <a:spcPts val="0"/>
              </a:spcBef>
              <a:buNone/>
            </a:pPr>
            <a:br>
              <a:rPr lang="es"/>
            </a:br>
          </a:p>
          <a:p>
            <a:pPr indent="0" lvl="0" marL="457200" rtl="0">
              <a:spcBef>
                <a:spcPts val="0"/>
              </a:spcBef>
              <a:buNone/>
            </a:pPr>
            <a:r>
              <a:t/>
            </a:r>
            <a:endParaRPr/>
          </a:p>
        </p:txBody>
      </p:sp>
    </p:spTree>
  </p:cSld>
  <p:clrMapOvr>
    <a:masterClrMapping/>
  </p:clrMapOvr>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5" name="Shape 1465"/>
        <p:cNvGrpSpPr/>
        <p:nvPr/>
      </p:nvGrpSpPr>
      <p:grpSpPr>
        <a:xfrm>
          <a:off x="0" y="0"/>
          <a:ext cx="0" cy="0"/>
          <a:chOff x="0" y="0"/>
          <a:chExt cx="0" cy="0"/>
        </a:xfrm>
      </p:grpSpPr>
      <p:sp>
        <p:nvSpPr>
          <p:cNvPr id="1466" name="Shape 1466"/>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Anexo (XXIX)</a:t>
            </a:r>
          </a:p>
          <a:p>
            <a:pPr lvl="0" rtl="0">
              <a:spcBef>
                <a:spcPts val="0"/>
              </a:spcBef>
              <a:buNone/>
            </a:pPr>
            <a:r>
              <a:t/>
            </a:r>
            <a:endParaRPr/>
          </a:p>
        </p:txBody>
      </p:sp>
      <p:sp>
        <p:nvSpPr>
          <p:cNvPr id="1467" name="Shape 1467"/>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pic>
        <p:nvPicPr>
          <p:cNvPr id="1468" name="Shape 1468"/>
          <p:cNvPicPr preferRelativeResize="0"/>
          <p:nvPr/>
        </p:nvPicPr>
        <p:blipFill>
          <a:blip r:embed="rId3">
            <a:alphaModFix/>
          </a:blip>
          <a:stretch>
            <a:fillRect/>
          </a:stretch>
        </p:blipFill>
        <p:spPr>
          <a:xfrm>
            <a:off x="2170425" y="802556"/>
            <a:ext cx="6821176" cy="3666513"/>
          </a:xfrm>
          <a:prstGeom prst="rect">
            <a:avLst/>
          </a:prstGeom>
          <a:noFill/>
          <a:ln>
            <a:noFill/>
          </a:ln>
        </p:spPr>
      </p:pic>
      <p:sp>
        <p:nvSpPr>
          <p:cNvPr id="1469" name="Shape 1469"/>
          <p:cNvSpPr txBox="1"/>
          <p:nvPr>
            <p:ph idx="1" type="body"/>
          </p:nvPr>
        </p:nvSpPr>
        <p:spPr>
          <a:xfrm>
            <a:off x="479775" y="2390100"/>
            <a:ext cx="1531200" cy="363300"/>
          </a:xfrm>
          <a:prstGeom prst="rect">
            <a:avLst/>
          </a:prstGeom>
        </p:spPr>
        <p:txBody>
          <a:bodyPr anchorCtr="0" anchor="t" bIns="51425" lIns="51425" rIns="51425" wrap="square" tIns="51425">
            <a:noAutofit/>
          </a:bodyPr>
          <a:lstStyle/>
          <a:p>
            <a:pPr lvl="0" rtl="0">
              <a:spcBef>
                <a:spcPts val="0"/>
              </a:spcBef>
              <a:buNone/>
            </a:pPr>
            <a:r>
              <a:rPr b="1" lang="es">
                <a:latin typeface="Helvetica Neue"/>
                <a:ea typeface="Helvetica Neue"/>
                <a:cs typeface="Helvetica Neue"/>
                <a:sym typeface="Helvetica Neue"/>
              </a:rPr>
              <a:t>Lugares</a:t>
            </a:r>
          </a:p>
          <a:p>
            <a:pPr lvl="0" rtl="0">
              <a:spcBef>
                <a:spcPts val="0"/>
              </a:spcBef>
              <a:buNone/>
            </a:pPr>
            <a:br>
              <a:rPr lang="es"/>
            </a:br>
          </a:p>
          <a:p>
            <a:pPr indent="0" lvl="0" marL="457200" rtl="0">
              <a:spcBef>
                <a:spcPts val="0"/>
              </a:spcBef>
              <a:buNone/>
            </a:pPr>
            <a:r>
              <a:t/>
            </a:r>
            <a:endParaRPr/>
          </a:p>
        </p:txBody>
      </p:sp>
    </p:spTree>
  </p:cSld>
  <p:clrMapOvr>
    <a:masterClrMapping/>
  </p:clrMapOvr>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3" name="Shape 1473"/>
        <p:cNvGrpSpPr/>
        <p:nvPr/>
      </p:nvGrpSpPr>
      <p:grpSpPr>
        <a:xfrm>
          <a:off x="0" y="0"/>
          <a:ext cx="0" cy="0"/>
          <a:chOff x="0" y="0"/>
          <a:chExt cx="0" cy="0"/>
        </a:xfrm>
      </p:grpSpPr>
      <p:sp>
        <p:nvSpPr>
          <p:cNvPr id="1474" name="Shape 1474"/>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Anexo (XXX)</a:t>
            </a:r>
          </a:p>
          <a:p>
            <a:pPr lvl="0" rtl="0">
              <a:spcBef>
                <a:spcPts val="0"/>
              </a:spcBef>
              <a:buNone/>
            </a:pPr>
            <a:r>
              <a:t/>
            </a:r>
            <a:endParaRPr/>
          </a:p>
        </p:txBody>
      </p:sp>
      <p:sp>
        <p:nvSpPr>
          <p:cNvPr id="1475" name="Shape 1475"/>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pic>
        <p:nvPicPr>
          <p:cNvPr id="1476" name="Shape 1476"/>
          <p:cNvPicPr preferRelativeResize="0"/>
          <p:nvPr/>
        </p:nvPicPr>
        <p:blipFill>
          <a:blip r:embed="rId3">
            <a:alphaModFix/>
          </a:blip>
          <a:stretch>
            <a:fillRect/>
          </a:stretch>
        </p:blipFill>
        <p:spPr>
          <a:xfrm>
            <a:off x="2170425" y="802556"/>
            <a:ext cx="6821176" cy="3666513"/>
          </a:xfrm>
          <a:prstGeom prst="rect">
            <a:avLst/>
          </a:prstGeom>
          <a:noFill/>
          <a:ln>
            <a:noFill/>
          </a:ln>
        </p:spPr>
      </p:pic>
      <p:sp>
        <p:nvSpPr>
          <p:cNvPr id="1477" name="Shape 1477"/>
          <p:cNvSpPr txBox="1"/>
          <p:nvPr>
            <p:ph idx="1" type="body"/>
          </p:nvPr>
        </p:nvSpPr>
        <p:spPr>
          <a:xfrm>
            <a:off x="479775" y="2390100"/>
            <a:ext cx="1531200" cy="363300"/>
          </a:xfrm>
          <a:prstGeom prst="rect">
            <a:avLst/>
          </a:prstGeom>
        </p:spPr>
        <p:txBody>
          <a:bodyPr anchorCtr="0" anchor="t" bIns="51425" lIns="51425" rIns="51425" wrap="square" tIns="51425">
            <a:noAutofit/>
          </a:bodyPr>
          <a:lstStyle/>
          <a:p>
            <a:pPr lvl="0" rtl="0">
              <a:spcBef>
                <a:spcPts val="0"/>
              </a:spcBef>
              <a:buNone/>
            </a:pPr>
            <a:r>
              <a:rPr b="1" lang="es">
                <a:latin typeface="Helvetica Neue"/>
                <a:ea typeface="Helvetica Neue"/>
                <a:cs typeface="Helvetica Neue"/>
                <a:sym typeface="Helvetica Neue"/>
              </a:rPr>
              <a:t>Lugares</a:t>
            </a:r>
          </a:p>
          <a:p>
            <a:pPr lvl="0" rtl="0">
              <a:spcBef>
                <a:spcPts val="0"/>
              </a:spcBef>
              <a:buNone/>
            </a:pPr>
            <a:br>
              <a:rPr lang="es"/>
            </a:br>
          </a:p>
          <a:p>
            <a:pPr indent="0" lvl="0" marL="457200" rtl="0">
              <a:spcBef>
                <a:spcPts val="0"/>
              </a:spcBef>
              <a:buNone/>
            </a:pPr>
            <a:r>
              <a:t/>
            </a:r>
            <a:endParaRPr/>
          </a:p>
        </p:txBody>
      </p:sp>
    </p:spTree>
  </p:cSld>
  <p:clrMapOvr>
    <a:masterClrMapping/>
  </p:clrMapOvr>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1" name="Shape 1481"/>
        <p:cNvGrpSpPr/>
        <p:nvPr/>
      </p:nvGrpSpPr>
      <p:grpSpPr>
        <a:xfrm>
          <a:off x="0" y="0"/>
          <a:ext cx="0" cy="0"/>
          <a:chOff x="0" y="0"/>
          <a:chExt cx="0" cy="0"/>
        </a:xfrm>
      </p:grpSpPr>
      <p:sp>
        <p:nvSpPr>
          <p:cNvPr id="1482" name="Shape 1482"/>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Anexo (XXXI)</a:t>
            </a:r>
          </a:p>
          <a:p>
            <a:pPr lvl="0" rtl="0">
              <a:spcBef>
                <a:spcPts val="0"/>
              </a:spcBef>
              <a:buNone/>
            </a:pPr>
            <a:r>
              <a:t/>
            </a:r>
            <a:endParaRPr/>
          </a:p>
        </p:txBody>
      </p:sp>
      <p:sp>
        <p:nvSpPr>
          <p:cNvPr id="1483" name="Shape 1483"/>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1484" name="Shape 1484"/>
          <p:cNvSpPr txBox="1"/>
          <p:nvPr>
            <p:ph idx="1" type="body"/>
          </p:nvPr>
        </p:nvSpPr>
        <p:spPr>
          <a:xfrm>
            <a:off x="493875" y="2303413"/>
            <a:ext cx="1531200" cy="664800"/>
          </a:xfrm>
          <a:prstGeom prst="rect">
            <a:avLst/>
          </a:prstGeom>
        </p:spPr>
        <p:txBody>
          <a:bodyPr anchorCtr="0" anchor="t" bIns="51425" lIns="51425" rIns="51425" wrap="square" tIns="51425">
            <a:noAutofit/>
          </a:bodyPr>
          <a:lstStyle/>
          <a:p>
            <a:pPr lvl="0" rtl="0">
              <a:spcBef>
                <a:spcPts val="0"/>
              </a:spcBef>
              <a:buNone/>
            </a:pPr>
            <a:r>
              <a:rPr b="1" lang="es">
                <a:latin typeface="Helvetica Neue"/>
                <a:ea typeface="Helvetica Neue"/>
                <a:cs typeface="Helvetica Neue"/>
                <a:sym typeface="Helvetica Neue"/>
              </a:rPr>
              <a:t>Frases famosas</a:t>
            </a:r>
          </a:p>
          <a:p>
            <a:pPr lvl="0" rtl="0">
              <a:spcBef>
                <a:spcPts val="0"/>
              </a:spcBef>
              <a:buNone/>
            </a:pPr>
            <a:br>
              <a:rPr lang="es"/>
            </a:br>
          </a:p>
          <a:p>
            <a:pPr indent="0" lvl="0" marL="457200" rtl="0">
              <a:spcBef>
                <a:spcPts val="0"/>
              </a:spcBef>
              <a:buNone/>
            </a:pPr>
            <a:r>
              <a:t/>
            </a:r>
            <a:endParaRPr/>
          </a:p>
        </p:txBody>
      </p:sp>
      <p:pic>
        <p:nvPicPr>
          <p:cNvPr id="1485" name="Shape 1485"/>
          <p:cNvPicPr preferRelativeResize="0"/>
          <p:nvPr/>
        </p:nvPicPr>
        <p:blipFill>
          <a:blip r:embed="rId3">
            <a:alphaModFix/>
          </a:blip>
          <a:stretch>
            <a:fillRect/>
          </a:stretch>
        </p:blipFill>
        <p:spPr>
          <a:xfrm>
            <a:off x="2177475" y="802556"/>
            <a:ext cx="6642850" cy="3931370"/>
          </a:xfrm>
          <a:prstGeom prst="rect">
            <a:avLst/>
          </a:prstGeom>
          <a:noFill/>
          <a:ln>
            <a:noFill/>
          </a:ln>
        </p:spPr>
      </p:pic>
    </p:spTree>
  </p:cSld>
  <p:clrMapOvr>
    <a:masterClrMapping/>
  </p:clrMapOvr>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9" name="Shape 1489"/>
        <p:cNvGrpSpPr/>
        <p:nvPr/>
      </p:nvGrpSpPr>
      <p:grpSpPr>
        <a:xfrm>
          <a:off x="0" y="0"/>
          <a:ext cx="0" cy="0"/>
          <a:chOff x="0" y="0"/>
          <a:chExt cx="0" cy="0"/>
        </a:xfrm>
      </p:grpSpPr>
      <p:sp>
        <p:nvSpPr>
          <p:cNvPr id="1490" name="Shape 1490"/>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Anexo (XXXII)</a:t>
            </a:r>
          </a:p>
          <a:p>
            <a:pPr lvl="0" rtl="0">
              <a:spcBef>
                <a:spcPts val="0"/>
              </a:spcBef>
              <a:buNone/>
            </a:pPr>
            <a:r>
              <a:t/>
            </a:r>
            <a:endParaRPr/>
          </a:p>
        </p:txBody>
      </p:sp>
      <p:sp>
        <p:nvSpPr>
          <p:cNvPr id="1491" name="Shape 1491"/>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1492" name="Shape 1492"/>
          <p:cNvSpPr txBox="1"/>
          <p:nvPr>
            <p:ph idx="1" type="body"/>
          </p:nvPr>
        </p:nvSpPr>
        <p:spPr>
          <a:xfrm>
            <a:off x="493875" y="2303413"/>
            <a:ext cx="1531200" cy="664800"/>
          </a:xfrm>
          <a:prstGeom prst="rect">
            <a:avLst/>
          </a:prstGeom>
        </p:spPr>
        <p:txBody>
          <a:bodyPr anchorCtr="0" anchor="t" bIns="51425" lIns="51425" rIns="51425" wrap="square" tIns="51425">
            <a:noAutofit/>
          </a:bodyPr>
          <a:lstStyle/>
          <a:p>
            <a:pPr lvl="0" rtl="0">
              <a:spcBef>
                <a:spcPts val="0"/>
              </a:spcBef>
              <a:buNone/>
            </a:pPr>
            <a:r>
              <a:rPr b="1" lang="es">
                <a:latin typeface="Helvetica Neue"/>
                <a:ea typeface="Helvetica Neue"/>
                <a:cs typeface="Helvetica Neue"/>
                <a:sym typeface="Helvetica Neue"/>
              </a:rPr>
              <a:t>Frases famosas</a:t>
            </a:r>
          </a:p>
          <a:p>
            <a:pPr lvl="0" rtl="0">
              <a:spcBef>
                <a:spcPts val="0"/>
              </a:spcBef>
              <a:buNone/>
            </a:pPr>
            <a:br>
              <a:rPr lang="es"/>
            </a:br>
          </a:p>
          <a:p>
            <a:pPr indent="0" lvl="0" marL="457200" rtl="0">
              <a:spcBef>
                <a:spcPts val="0"/>
              </a:spcBef>
              <a:buNone/>
            </a:pPr>
            <a:r>
              <a:t/>
            </a:r>
            <a:endParaRPr/>
          </a:p>
        </p:txBody>
      </p:sp>
      <p:pic>
        <p:nvPicPr>
          <p:cNvPr id="1493" name="Shape 1493"/>
          <p:cNvPicPr preferRelativeResize="0"/>
          <p:nvPr/>
        </p:nvPicPr>
        <p:blipFill>
          <a:blip r:embed="rId3">
            <a:alphaModFix/>
          </a:blip>
          <a:stretch>
            <a:fillRect/>
          </a:stretch>
        </p:blipFill>
        <p:spPr>
          <a:xfrm>
            <a:off x="2177475" y="802556"/>
            <a:ext cx="6593232" cy="3931368"/>
          </a:xfrm>
          <a:prstGeom prst="rect">
            <a:avLst/>
          </a:prstGeom>
          <a:noFill/>
          <a:ln>
            <a:noFill/>
          </a:ln>
        </p:spPr>
      </p:pic>
    </p:spTree>
  </p:cSld>
  <p:clrMapOvr>
    <a:masterClrMapping/>
  </p:clrMapOvr>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7" name="Shape 1497"/>
        <p:cNvGrpSpPr/>
        <p:nvPr/>
      </p:nvGrpSpPr>
      <p:grpSpPr>
        <a:xfrm>
          <a:off x="0" y="0"/>
          <a:ext cx="0" cy="0"/>
          <a:chOff x="0" y="0"/>
          <a:chExt cx="0" cy="0"/>
        </a:xfrm>
      </p:grpSpPr>
      <p:sp>
        <p:nvSpPr>
          <p:cNvPr id="1498" name="Shape 1498"/>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Anexo (XXXIII)</a:t>
            </a:r>
          </a:p>
          <a:p>
            <a:pPr lvl="0" rtl="0">
              <a:spcBef>
                <a:spcPts val="0"/>
              </a:spcBef>
              <a:buNone/>
            </a:pPr>
            <a:r>
              <a:t/>
            </a:r>
            <a:endParaRPr/>
          </a:p>
        </p:txBody>
      </p:sp>
      <p:sp>
        <p:nvSpPr>
          <p:cNvPr id="1499" name="Shape 1499"/>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1500" name="Shape 1500"/>
          <p:cNvSpPr txBox="1"/>
          <p:nvPr>
            <p:ph idx="1" type="body"/>
          </p:nvPr>
        </p:nvSpPr>
        <p:spPr>
          <a:xfrm>
            <a:off x="493875" y="2303413"/>
            <a:ext cx="1531200" cy="664800"/>
          </a:xfrm>
          <a:prstGeom prst="rect">
            <a:avLst/>
          </a:prstGeom>
        </p:spPr>
        <p:txBody>
          <a:bodyPr anchorCtr="0" anchor="t" bIns="51425" lIns="51425" rIns="51425" wrap="square" tIns="51425">
            <a:noAutofit/>
          </a:bodyPr>
          <a:lstStyle/>
          <a:p>
            <a:pPr lvl="0" rtl="0">
              <a:spcBef>
                <a:spcPts val="0"/>
              </a:spcBef>
              <a:buNone/>
            </a:pPr>
            <a:r>
              <a:rPr b="1" lang="es">
                <a:latin typeface="Helvetica Neue"/>
                <a:ea typeface="Helvetica Neue"/>
                <a:cs typeface="Helvetica Neue"/>
                <a:sym typeface="Helvetica Neue"/>
              </a:rPr>
              <a:t>Frases famosas</a:t>
            </a:r>
          </a:p>
          <a:p>
            <a:pPr lvl="0" rtl="0">
              <a:spcBef>
                <a:spcPts val="0"/>
              </a:spcBef>
              <a:buNone/>
            </a:pPr>
            <a:br>
              <a:rPr lang="es"/>
            </a:br>
          </a:p>
          <a:p>
            <a:pPr indent="0" lvl="0" marL="457200" rtl="0">
              <a:spcBef>
                <a:spcPts val="0"/>
              </a:spcBef>
              <a:buNone/>
            </a:pPr>
            <a:r>
              <a:t/>
            </a:r>
            <a:endParaRPr/>
          </a:p>
        </p:txBody>
      </p:sp>
      <p:pic>
        <p:nvPicPr>
          <p:cNvPr id="1501" name="Shape 1501"/>
          <p:cNvPicPr preferRelativeResize="0"/>
          <p:nvPr/>
        </p:nvPicPr>
        <p:blipFill>
          <a:blip r:embed="rId3">
            <a:alphaModFix/>
          </a:blip>
          <a:stretch>
            <a:fillRect/>
          </a:stretch>
        </p:blipFill>
        <p:spPr>
          <a:xfrm>
            <a:off x="2177475" y="802556"/>
            <a:ext cx="6425949" cy="3931368"/>
          </a:xfrm>
          <a:prstGeom prst="rect">
            <a:avLst/>
          </a:prstGeom>
          <a:noFill/>
          <a:ln>
            <a:noFill/>
          </a:ln>
        </p:spPr>
      </p:pic>
    </p:spTree>
  </p:cSld>
  <p:clrMapOvr>
    <a:masterClrMapping/>
  </p:clrMapOvr>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5" name="Shape 1505"/>
        <p:cNvGrpSpPr/>
        <p:nvPr/>
      </p:nvGrpSpPr>
      <p:grpSpPr>
        <a:xfrm>
          <a:off x="0" y="0"/>
          <a:ext cx="0" cy="0"/>
          <a:chOff x="0" y="0"/>
          <a:chExt cx="0" cy="0"/>
        </a:xfrm>
      </p:grpSpPr>
      <p:sp>
        <p:nvSpPr>
          <p:cNvPr id="1506" name="Shape 1506"/>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Anexo (XXXIV)</a:t>
            </a:r>
          </a:p>
          <a:p>
            <a:pPr lvl="0" rtl="0">
              <a:spcBef>
                <a:spcPts val="0"/>
              </a:spcBef>
              <a:buNone/>
            </a:pPr>
            <a:r>
              <a:t/>
            </a:r>
            <a:endParaRPr/>
          </a:p>
        </p:txBody>
      </p:sp>
      <p:sp>
        <p:nvSpPr>
          <p:cNvPr id="1507" name="Shape 1507"/>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1508" name="Shape 1508"/>
          <p:cNvSpPr txBox="1"/>
          <p:nvPr>
            <p:ph idx="1" type="body"/>
          </p:nvPr>
        </p:nvSpPr>
        <p:spPr>
          <a:xfrm>
            <a:off x="493875" y="2303413"/>
            <a:ext cx="1531200" cy="664800"/>
          </a:xfrm>
          <a:prstGeom prst="rect">
            <a:avLst/>
          </a:prstGeom>
        </p:spPr>
        <p:txBody>
          <a:bodyPr anchorCtr="0" anchor="t" bIns="51425" lIns="51425" rIns="51425" wrap="square" tIns="51425">
            <a:noAutofit/>
          </a:bodyPr>
          <a:lstStyle/>
          <a:p>
            <a:pPr lvl="0" rtl="0">
              <a:spcBef>
                <a:spcPts val="0"/>
              </a:spcBef>
              <a:buNone/>
            </a:pPr>
            <a:r>
              <a:rPr b="1" lang="es">
                <a:latin typeface="Helvetica Neue"/>
                <a:ea typeface="Helvetica Neue"/>
                <a:cs typeface="Helvetica Neue"/>
                <a:sym typeface="Helvetica Neue"/>
              </a:rPr>
              <a:t>Frases famosas</a:t>
            </a:r>
          </a:p>
          <a:p>
            <a:pPr lvl="0" rtl="0">
              <a:spcBef>
                <a:spcPts val="0"/>
              </a:spcBef>
              <a:buNone/>
            </a:pPr>
            <a:br>
              <a:rPr lang="es"/>
            </a:br>
          </a:p>
          <a:p>
            <a:pPr indent="0" lvl="0" marL="457200" rtl="0">
              <a:spcBef>
                <a:spcPts val="0"/>
              </a:spcBef>
              <a:buNone/>
            </a:pPr>
            <a:r>
              <a:t/>
            </a:r>
            <a:endParaRPr/>
          </a:p>
        </p:txBody>
      </p:sp>
      <p:pic>
        <p:nvPicPr>
          <p:cNvPr id="1509" name="Shape 1509"/>
          <p:cNvPicPr preferRelativeResize="0"/>
          <p:nvPr/>
        </p:nvPicPr>
        <p:blipFill>
          <a:blip r:embed="rId3">
            <a:alphaModFix/>
          </a:blip>
          <a:stretch>
            <a:fillRect/>
          </a:stretch>
        </p:blipFill>
        <p:spPr>
          <a:xfrm>
            <a:off x="2177475" y="802556"/>
            <a:ext cx="6814125" cy="3739388"/>
          </a:xfrm>
          <a:prstGeom prst="rect">
            <a:avLst/>
          </a:prstGeom>
          <a:noFill/>
          <a:ln>
            <a:noFill/>
          </a:ln>
        </p:spPr>
      </p:pic>
    </p:spTree>
  </p:cSld>
  <p:clrMapOvr>
    <a:masterClrMapping/>
  </p:clrMapOvr>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3" name="Shape 1513"/>
        <p:cNvGrpSpPr/>
        <p:nvPr/>
      </p:nvGrpSpPr>
      <p:grpSpPr>
        <a:xfrm>
          <a:off x="0" y="0"/>
          <a:ext cx="0" cy="0"/>
          <a:chOff x="0" y="0"/>
          <a:chExt cx="0" cy="0"/>
        </a:xfrm>
      </p:grpSpPr>
      <p:sp>
        <p:nvSpPr>
          <p:cNvPr id="1514" name="Shape 1514"/>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Anexo (XXXV)</a:t>
            </a:r>
          </a:p>
          <a:p>
            <a:pPr lvl="0" rtl="0">
              <a:spcBef>
                <a:spcPts val="0"/>
              </a:spcBef>
              <a:buNone/>
            </a:pPr>
            <a:r>
              <a:t/>
            </a:r>
            <a:endParaRPr/>
          </a:p>
        </p:txBody>
      </p:sp>
      <p:sp>
        <p:nvSpPr>
          <p:cNvPr id="1515" name="Shape 1515"/>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1516" name="Shape 1516"/>
          <p:cNvSpPr txBox="1"/>
          <p:nvPr>
            <p:ph idx="1" type="body"/>
          </p:nvPr>
        </p:nvSpPr>
        <p:spPr>
          <a:xfrm>
            <a:off x="493875" y="2303413"/>
            <a:ext cx="1531200" cy="664800"/>
          </a:xfrm>
          <a:prstGeom prst="rect">
            <a:avLst/>
          </a:prstGeom>
        </p:spPr>
        <p:txBody>
          <a:bodyPr anchorCtr="0" anchor="t" bIns="51425" lIns="51425" rIns="51425" wrap="square" tIns="51425">
            <a:noAutofit/>
          </a:bodyPr>
          <a:lstStyle/>
          <a:p>
            <a:pPr lvl="0" rtl="0">
              <a:spcBef>
                <a:spcPts val="0"/>
              </a:spcBef>
              <a:buNone/>
            </a:pPr>
            <a:r>
              <a:rPr b="1" lang="es">
                <a:latin typeface="Helvetica Neue"/>
                <a:ea typeface="Helvetica Neue"/>
                <a:cs typeface="Helvetica Neue"/>
                <a:sym typeface="Helvetica Neue"/>
              </a:rPr>
              <a:t>Frases famosas</a:t>
            </a:r>
          </a:p>
          <a:p>
            <a:pPr lvl="0" rtl="0">
              <a:spcBef>
                <a:spcPts val="0"/>
              </a:spcBef>
              <a:buNone/>
            </a:pPr>
            <a:br>
              <a:rPr lang="es"/>
            </a:br>
          </a:p>
          <a:p>
            <a:pPr indent="0" lvl="0" marL="457200" rtl="0">
              <a:spcBef>
                <a:spcPts val="0"/>
              </a:spcBef>
              <a:buNone/>
            </a:pPr>
            <a:r>
              <a:t/>
            </a:r>
            <a:endParaRPr/>
          </a:p>
        </p:txBody>
      </p:sp>
      <p:pic>
        <p:nvPicPr>
          <p:cNvPr id="1517" name="Shape 1517"/>
          <p:cNvPicPr preferRelativeResize="0"/>
          <p:nvPr/>
        </p:nvPicPr>
        <p:blipFill>
          <a:blip r:embed="rId3">
            <a:alphaModFix/>
          </a:blip>
          <a:stretch>
            <a:fillRect/>
          </a:stretch>
        </p:blipFill>
        <p:spPr>
          <a:xfrm>
            <a:off x="2177475" y="802556"/>
            <a:ext cx="6814123" cy="3733096"/>
          </a:xfrm>
          <a:prstGeom prst="rect">
            <a:avLst/>
          </a:prstGeom>
          <a:noFill/>
          <a:ln>
            <a:noFill/>
          </a:ln>
        </p:spPr>
      </p:pic>
    </p:spTree>
  </p:cSld>
  <p:clrMapOvr>
    <a:masterClrMapping/>
  </p:clrMapOvr>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1" name="Shape 1521"/>
        <p:cNvGrpSpPr/>
        <p:nvPr/>
      </p:nvGrpSpPr>
      <p:grpSpPr>
        <a:xfrm>
          <a:off x="0" y="0"/>
          <a:ext cx="0" cy="0"/>
          <a:chOff x="0" y="0"/>
          <a:chExt cx="0" cy="0"/>
        </a:xfrm>
      </p:grpSpPr>
      <p:sp>
        <p:nvSpPr>
          <p:cNvPr id="1522" name="Shape 1522"/>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Anexo (XXXVI)</a:t>
            </a:r>
          </a:p>
          <a:p>
            <a:pPr lvl="0" rtl="0">
              <a:spcBef>
                <a:spcPts val="0"/>
              </a:spcBef>
              <a:buNone/>
            </a:pPr>
            <a:r>
              <a:t/>
            </a:r>
            <a:endParaRPr/>
          </a:p>
        </p:txBody>
      </p:sp>
      <p:sp>
        <p:nvSpPr>
          <p:cNvPr id="1523" name="Shape 1523"/>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1524" name="Shape 1524"/>
          <p:cNvSpPr txBox="1"/>
          <p:nvPr>
            <p:ph idx="1" type="body"/>
          </p:nvPr>
        </p:nvSpPr>
        <p:spPr>
          <a:xfrm>
            <a:off x="493875" y="2303413"/>
            <a:ext cx="1531200" cy="664800"/>
          </a:xfrm>
          <a:prstGeom prst="rect">
            <a:avLst/>
          </a:prstGeom>
        </p:spPr>
        <p:txBody>
          <a:bodyPr anchorCtr="0" anchor="t" bIns="51425" lIns="51425" rIns="51425" wrap="square" tIns="51425">
            <a:noAutofit/>
          </a:bodyPr>
          <a:lstStyle/>
          <a:p>
            <a:pPr lvl="0" rtl="0">
              <a:spcBef>
                <a:spcPts val="0"/>
              </a:spcBef>
              <a:buNone/>
            </a:pPr>
            <a:r>
              <a:rPr b="1" lang="es">
                <a:latin typeface="Helvetica Neue"/>
                <a:ea typeface="Helvetica Neue"/>
                <a:cs typeface="Helvetica Neue"/>
                <a:sym typeface="Helvetica Neue"/>
              </a:rPr>
              <a:t>Frases famosas</a:t>
            </a:r>
          </a:p>
          <a:p>
            <a:pPr lvl="0" rtl="0">
              <a:spcBef>
                <a:spcPts val="0"/>
              </a:spcBef>
              <a:buNone/>
            </a:pPr>
            <a:br>
              <a:rPr lang="es"/>
            </a:br>
          </a:p>
          <a:p>
            <a:pPr indent="0" lvl="0" marL="457200" rtl="0">
              <a:spcBef>
                <a:spcPts val="0"/>
              </a:spcBef>
              <a:buNone/>
            </a:pPr>
            <a:r>
              <a:t/>
            </a:r>
            <a:endParaRPr/>
          </a:p>
        </p:txBody>
      </p:sp>
      <p:pic>
        <p:nvPicPr>
          <p:cNvPr id="1525" name="Shape 1525"/>
          <p:cNvPicPr preferRelativeResize="0"/>
          <p:nvPr/>
        </p:nvPicPr>
        <p:blipFill>
          <a:blip r:embed="rId3">
            <a:alphaModFix/>
          </a:blip>
          <a:stretch>
            <a:fillRect/>
          </a:stretch>
        </p:blipFill>
        <p:spPr>
          <a:xfrm>
            <a:off x="2177475" y="802556"/>
            <a:ext cx="6814124" cy="380789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Shape 205"/>
          <p:cNvSpPr txBox="1"/>
          <p:nvPr>
            <p:ph type="title"/>
          </p:nvPr>
        </p:nvSpPr>
        <p:spPr>
          <a:xfrm>
            <a:off x="1314450" y="2028825"/>
            <a:ext cx="7472400" cy="685800"/>
          </a:xfrm>
          <a:prstGeom prst="rect">
            <a:avLst/>
          </a:prstGeom>
        </p:spPr>
        <p:txBody>
          <a:bodyPr anchorCtr="0" anchor="t" bIns="51425" lIns="51425" rIns="51425" wrap="square" tIns="51425">
            <a:noAutofit/>
          </a:bodyPr>
          <a:lstStyle/>
          <a:p>
            <a:pPr lvl="0" rtl="0">
              <a:spcBef>
                <a:spcPts val="0"/>
              </a:spcBef>
              <a:buNone/>
            </a:pPr>
            <a:r>
              <a:rPr lang="es"/>
              <a:t>MySQL</a:t>
            </a:r>
          </a:p>
        </p:txBody>
      </p:sp>
      <p:sp>
        <p:nvSpPr>
          <p:cNvPr id="206" name="Shape 206"/>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 name="Shape 80"/>
        <p:cNvGrpSpPr/>
        <p:nvPr/>
      </p:nvGrpSpPr>
      <p:grpSpPr>
        <a:xfrm>
          <a:off x="0" y="0"/>
          <a:ext cx="0" cy="0"/>
          <a:chOff x="0" y="0"/>
          <a:chExt cx="0" cy="0"/>
        </a:xfrm>
      </p:grpSpPr>
      <p:sp>
        <p:nvSpPr>
          <p:cNvPr id="81" name="Shape 81"/>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¿Quién soy yo?</a:t>
            </a:r>
          </a:p>
        </p:txBody>
      </p:sp>
      <p:pic>
        <p:nvPicPr>
          <p:cNvPr id="82" name="Shape 82"/>
          <p:cNvPicPr preferRelativeResize="0"/>
          <p:nvPr/>
        </p:nvPicPr>
        <p:blipFill>
          <a:blip r:embed="rId3">
            <a:alphaModFix/>
          </a:blip>
          <a:stretch>
            <a:fillRect/>
          </a:stretch>
        </p:blipFill>
        <p:spPr>
          <a:xfrm>
            <a:off x="822675" y="1164154"/>
            <a:ext cx="2219300" cy="2219300"/>
          </a:xfrm>
          <a:prstGeom prst="rect">
            <a:avLst/>
          </a:prstGeom>
          <a:noFill/>
          <a:ln>
            <a:noFill/>
          </a:ln>
        </p:spPr>
      </p:pic>
      <p:sp>
        <p:nvSpPr>
          <p:cNvPr id="83" name="Shape 83"/>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a:spcBef>
                <a:spcPts val="0"/>
              </a:spcBef>
              <a:buClr>
                <a:srgbClr val="000000"/>
              </a:buClr>
              <a:buSzPct val="25000"/>
              <a:buFont typeface="Gill Sans"/>
              <a:buNone/>
            </a:pPr>
            <a:fld id="{00000000-1234-1234-1234-123412341234}" type="slidenum">
              <a:rPr lang="es"/>
              <a:t>‹#›</a:t>
            </a:fld>
          </a:p>
        </p:txBody>
      </p:sp>
      <p:pic>
        <p:nvPicPr>
          <p:cNvPr id="84" name="Shape 84"/>
          <p:cNvPicPr preferRelativeResize="0"/>
          <p:nvPr/>
        </p:nvPicPr>
        <p:blipFill>
          <a:blip r:embed="rId4">
            <a:alphaModFix/>
          </a:blip>
          <a:stretch>
            <a:fillRect/>
          </a:stretch>
        </p:blipFill>
        <p:spPr>
          <a:xfrm>
            <a:off x="4062848" y="2209372"/>
            <a:ext cx="282900" cy="282900"/>
          </a:xfrm>
          <a:prstGeom prst="rect">
            <a:avLst/>
          </a:prstGeom>
          <a:noFill/>
          <a:ln>
            <a:noFill/>
          </a:ln>
        </p:spPr>
      </p:pic>
      <p:sp>
        <p:nvSpPr>
          <p:cNvPr id="85" name="Shape 85"/>
          <p:cNvSpPr txBox="1"/>
          <p:nvPr/>
        </p:nvSpPr>
        <p:spPr>
          <a:xfrm>
            <a:off x="4345750" y="2154800"/>
            <a:ext cx="4069500" cy="474900"/>
          </a:xfrm>
          <a:prstGeom prst="rect">
            <a:avLst/>
          </a:prstGeom>
          <a:noFill/>
          <a:ln>
            <a:noFill/>
          </a:ln>
        </p:spPr>
        <p:txBody>
          <a:bodyPr anchorCtr="0" anchor="t" bIns="91425" lIns="91425" rIns="91425" wrap="square" tIns="91425">
            <a:noAutofit/>
          </a:bodyPr>
          <a:lstStyle/>
          <a:p>
            <a:pPr lvl="0">
              <a:spcBef>
                <a:spcPts val="0"/>
              </a:spcBef>
              <a:buNone/>
            </a:pPr>
            <a:r>
              <a:rPr lang="es" sz="1000"/>
              <a:t>@SandraNavarro37</a:t>
            </a:r>
          </a:p>
        </p:txBody>
      </p:sp>
      <p:pic>
        <p:nvPicPr>
          <p:cNvPr id="86" name="Shape 86"/>
          <p:cNvPicPr preferRelativeResize="0"/>
          <p:nvPr/>
        </p:nvPicPr>
        <p:blipFill>
          <a:blip r:embed="rId5">
            <a:alphaModFix/>
          </a:blip>
          <a:stretch>
            <a:fillRect/>
          </a:stretch>
        </p:blipFill>
        <p:spPr>
          <a:xfrm>
            <a:off x="4020900" y="1679900"/>
            <a:ext cx="336900" cy="336900"/>
          </a:xfrm>
          <a:prstGeom prst="rect">
            <a:avLst/>
          </a:prstGeom>
          <a:noFill/>
          <a:ln>
            <a:noFill/>
          </a:ln>
        </p:spPr>
      </p:pic>
      <p:sp>
        <p:nvSpPr>
          <p:cNvPr id="87" name="Shape 87"/>
          <p:cNvSpPr txBox="1"/>
          <p:nvPr/>
        </p:nvSpPr>
        <p:spPr>
          <a:xfrm>
            <a:off x="4330800" y="1679900"/>
            <a:ext cx="4069500" cy="474900"/>
          </a:xfrm>
          <a:prstGeom prst="rect">
            <a:avLst/>
          </a:prstGeom>
          <a:noFill/>
          <a:ln>
            <a:noFill/>
          </a:ln>
        </p:spPr>
        <p:txBody>
          <a:bodyPr anchorCtr="0" anchor="t" bIns="91425" lIns="91425" rIns="91425" wrap="square" tIns="91425">
            <a:noAutofit/>
          </a:bodyPr>
          <a:lstStyle/>
          <a:p>
            <a:pPr lvl="0" rtl="0">
              <a:spcBef>
                <a:spcPts val="0"/>
              </a:spcBef>
              <a:buNone/>
            </a:pPr>
            <a:r>
              <a:rPr lang="es" sz="1000"/>
              <a:t>https//www.linkedin.com/in/sandra-navarro-nieto/</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Shape 211"/>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Introducción a MySQL</a:t>
            </a:r>
          </a:p>
        </p:txBody>
      </p:sp>
      <p:pic>
        <p:nvPicPr>
          <p:cNvPr id="212" name="Shape 212"/>
          <p:cNvPicPr preferRelativeResize="0"/>
          <p:nvPr/>
        </p:nvPicPr>
        <p:blipFill>
          <a:blip r:embed="rId3">
            <a:alphaModFix/>
          </a:blip>
          <a:stretch>
            <a:fillRect/>
          </a:stretch>
        </p:blipFill>
        <p:spPr>
          <a:xfrm>
            <a:off x="578638" y="1315863"/>
            <a:ext cx="3555777" cy="2194274"/>
          </a:xfrm>
          <a:prstGeom prst="rect">
            <a:avLst/>
          </a:prstGeom>
          <a:noFill/>
          <a:ln>
            <a:noFill/>
          </a:ln>
        </p:spPr>
      </p:pic>
      <p:sp>
        <p:nvSpPr>
          <p:cNvPr id="213" name="Shape 213"/>
          <p:cNvSpPr txBox="1"/>
          <p:nvPr>
            <p:ph idx="1" type="body"/>
          </p:nvPr>
        </p:nvSpPr>
        <p:spPr>
          <a:xfrm>
            <a:off x="5341050" y="1277050"/>
            <a:ext cx="3088500" cy="2271900"/>
          </a:xfrm>
          <a:prstGeom prst="rect">
            <a:avLst/>
          </a:prstGeom>
        </p:spPr>
        <p:txBody>
          <a:bodyPr anchorCtr="0" anchor="t" bIns="51425" lIns="51425" rIns="51425" wrap="square" tIns="51425">
            <a:noAutofit/>
          </a:bodyPr>
          <a:lstStyle/>
          <a:p>
            <a:pPr lvl="0" marR="0" rtl="0" algn="l">
              <a:lnSpc>
                <a:spcPct val="100000"/>
              </a:lnSpc>
              <a:spcBef>
                <a:spcPts val="0"/>
              </a:spcBef>
              <a:spcAft>
                <a:spcPts val="0"/>
              </a:spcAft>
              <a:buNone/>
            </a:pPr>
            <a:r>
              <a:rPr lang="es"/>
              <a:t>MySQL es un software creado por MySQL AB y es un software multiusuario, multihilos y un servidor SQL (Structured Query Language).</a:t>
            </a:r>
            <a:r>
              <a:rPr lang="es"/>
              <a:t> </a:t>
            </a:r>
          </a:p>
          <a:p>
            <a:pPr indent="0" lvl="0" marL="457200" rtl="0">
              <a:spcBef>
                <a:spcPts val="0"/>
              </a:spcBef>
              <a:buNone/>
            </a:pPr>
            <a:r>
              <a:t/>
            </a:r>
            <a:endParaRPr/>
          </a:p>
        </p:txBody>
      </p:sp>
      <p:sp>
        <p:nvSpPr>
          <p:cNvPr id="214" name="Shape 214"/>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sp>
        <p:nvSpPr>
          <p:cNvPr id="219" name="Shape 219"/>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Ejercicio práctico (I)</a:t>
            </a:r>
          </a:p>
        </p:txBody>
      </p:sp>
      <p:sp>
        <p:nvSpPr>
          <p:cNvPr descr="Description" id="220" name="Shape 220" title="The Simpsons Intro Season 2-20 1991-2008">
            <a:hlinkClick r:id="rId3"/>
          </p:cNvPr>
          <p:cNvSpPr/>
          <p:nvPr/>
        </p:nvSpPr>
        <p:spPr>
          <a:xfrm>
            <a:off x="3579275" y="795500"/>
            <a:ext cx="5231000" cy="3429000"/>
          </a:xfrm>
          <a:prstGeom prst="rect">
            <a:avLst/>
          </a:prstGeom>
          <a:blipFill>
            <a:blip r:embed="rId4">
              <a:alphaModFix/>
            </a:blip>
            <a:stretch>
              <a:fillRect/>
            </a:stretch>
          </a:blipFill>
          <a:ln>
            <a:noFill/>
          </a:ln>
        </p:spPr>
      </p:sp>
      <p:pic>
        <p:nvPicPr>
          <p:cNvPr id="221" name="Shape 221"/>
          <p:cNvPicPr preferRelativeResize="0"/>
          <p:nvPr/>
        </p:nvPicPr>
        <p:blipFill>
          <a:blip r:embed="rId5">
            <a:alphaModFix/>
          </a:blip>
          <a:stretch>
            <a:fillRect/>
          </a:stretch>
        </p:blipFill>
        <p:spPr>
          <a:xfrm>
            <a:off x="166500" y="1943919"/>
            <a:ext cx="2921700" cy="1132159"/>
          </a:xfrm>
          <a:prstGeom prst="rect">
            <a:avLst/>
          </a:prstGeom>
          <a:noFill/>
          <a:ln>
            <a:noFill/>
          </a:ln>
        </p:spPr>
      </p:pic>
      <p:sp>
        <p:nvSpPr>
          <p:cNvPr id="222" name="Shape 222"/>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sp>
        <p:nvSpPr>
          <p:cNvPr id="227" name="Shape 227"/>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The Hello World Collection</a:t>
            </a:r>
          </a:p>
        </p:txBody>
      </p:sp>
      <p:sp>
        <p:nvSpPr>
          <p:cNvPr id="228" name="Shape 228"/>
          <p:cNvSpPr txBox="1"/>
          <p:nvPr>
            <p:ph idx="1" type="body"/>
          </p:nvPr>
        </p:nvSpPr>
        <p:spPr>
          <a:xfrm>
            <a:off x="992600" y="777425"/>
            <a:ext cx="5125500" cy="423300"/>
          </a:xfrm>
          <a:prstGeom prst="rect">
            <a:avLst/>
          </a:prstGeom>
        </p:spPr>
        <p:txBody>
          <a:bodyPr anchorCtr="0" anchor="t" bIns="51425" lIns="51425" rIns="51425" wrap="square" tIns="51425">
            <a:noAutofit/>
          </a:bodyPr>
          <a:lstStyle/>
          <a:p>
            <a:pPr lvl="0" marR="0" rtl="0" algn="l">
              <a:lnSpc>
                <a:spcPct val="100000"/>
              </a:lnSpc>
              <a:spcBef>
                <a:spcPts val="0"/>
              </a:spcBef>
              <a:spcAft>
                <a:spcPts val="0"/>
              </a:spcAft>
              <a:buNone/>
            </a:pPr>
            <a:r>
              <a:rPr lang="es" u="sng">
                <a:solidFill>
                  <a:schemeClr val="hlink"/>
                </a:solidFill>
                <a:hlinkClick r:id="rId3"/>
              </a:rPr>
              <a:t>https://helloworldcollection.github.io/</a:t>
            </a:r>
          </a:p>
          <a:p>
            <a:pPr lvl="0" marR="0" rtl="0" algn="l">
              <a:lnSpc>
                <a:spcPct val="100000"/>
              </a:lnSpc>
              <a:spcBef>
                <a:spcPts val="0"/>
              </a:spcBef>
              <a:spcAft>
                <a:spcPts val="0"/>
              </a:spcAft>
              <a:buNone/>
            </a:pPr>
            <a:r>
              <a:rPr lang="es"/>
              <a:t> </a:t>
            </a:r>
          </a:p>
          <a:p>
            <a:pPr indent="0" lvl="0" marL="457200" rtl="0">
              <a:spcBef>
                <a:spcPts val="0"/>
              </a:spcBef>
              <a:buNone/>
            </a:pPr>
            <a:r>
              <a:t/>
            </a:r>
            <a:endParaRPr/>
          </a:p>
        </p:txBody>
      </p:sp>
      <p:sp>
        <p:nvSpPr>
          <p:cNvPr id="229" name="Shape 229"/>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pic>
        <p:nvPicPr>
          <p:cNvPr id="230" name="Shape 230"/>
          <p:cNvPicPr preferRelativeResize="0"/>
          <p:nvPr/>
        </p:nvPicPr>
        <p:blipFill>
          <a:blip r:embed="rId4">
            <a:alphaModFix/>
          </a:blip>
          <a:stretch>
            <a:fillRect/>
          </a:stretch>
        </p:blipFill>
        <p:spPr>
          <a:xfrm>
            <a:off x="1103675" y="1353125"/>
            <a:ext cx="7380174" cy="29947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sp>
        <p:nvSpPr>
          <p:cNvPr id="235" name="Shape 235"/>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Hola mundo</a:t>
            </a:r>
          </a:p>
        </p:txBody>
      </p:sp>
      <p:sp>
        <p:nvSpPr>
          <p:cNvPr id="236" name="Shape 236"/>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pic>
        <p:nvPicPr>
          <p:cNvPr id="237" name="Shape 237"/>
          <p:cNvPicPr preferRelativeResize="0"/>
          <p:nvPr/>
        </p:nvPicPr>
        <p:blipFill>
          <a:blip r:embed="rId3">
            <a:alphaModFix/>
          </a:blip>
          <a:stretch>
            <a:fillRect/>
          </a:stretch>
        </p:blipFill>
        <p:spPr>
          <a:xfrm>
            <a:off x="2494087" y="881836"/>
            <a:ext cx="4005725" cy="33798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sp>
        <p:nvSpPr>
          <p:cNvPr id="242" name="Shape 242"/>
          <p:cNvSpPr txBox="1"/>
          <p:nvPr>
            <p:ph type="title"/>
          </p:nvPr>
        </p:nvSpPr>
        <p:spPr>
          <a:xfrm>
            <a:off x="1314450" y="2028825"/>
            <a:ext cx="7472400" cy="685800"/>
          </a:xfrm>
          <a:prstGeom prst="rect">
            <a:avLst/>
          </a:prstGeom>
        </p:spPr>
        <p:txBody>
          <a:bodyPr anchorCtr="0" anchor="t" bIns="51425" lIns="51425" rIns="51425" wrap="square" tIns="51425">
            <a:noAutofit/>
          </a:bodyPr>
          <a:lstStyle/>
          <a:p>
            <a:pPr lvl="0" rtl="0">
              <a:spcBef>
                <a:spcPts val="0"/>
              </a:spcBef>
              <a:buNone/>
            </a:pPr>
            <a:r>
              <a:rPr lang="es"/>
              <a:t>MySQL - Manipulación de BBDD</a:t>
            </a:r>
          </a:p>
        </p:txBody>
      </p:sp>
      <p:sp>
        <p:nvSpPr>
          <p:cNvPr id="243" name="Shape 243"/>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sp>
        <p:nvSpPr>
          <p:cNvPr id="248" name="Shape 248"/>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Comandos SHOW, CREATE DATABASE, DROP DATABASE, USE</a:t>
            </a:r>
          </a:p>
          <a:p>
            <a:pPr lvl="0" rtl="0">
              <a:spcBef>
                <a:spcPts val="0"/>
              </a:spcBef>
              <a:buNone/>
            </a:pPr>
            <a:r>
              <a:t/>
            </a:r>
            <a:endParaRPr/>
          </a:p>
        </p:txBody>
      </p:sp>
      <p:sp>
        <p:nvSpPr>
          <p:cNvPr id="249" name="Shape 249"/>
          <p:cNvSpPr txBox="1"/>
          <p:nvPr>
            <p:ph idx="1" type="body"/>
          </p:nvPr>
        </p:nvSpPr>
        <p:spPr>
          <a:xfrm>
            <a:off x="592925" y="1241775"/>
            <a:ext cx="7836600" cy="3033900"/>
          </a:xfrm>
          <a:prstGeom prst="rect">
            <a:avLst/>
          </a:prstGeom>
        </p:spPr>
        <p:txBody>
          <a:bodyPr anchorCtr="0" anchor="t" bIns="51425" lIns="51425" rIns="51425" wrap="square" tIns="51425">
            <a:noAutofit/>
          </a:bodyPr>
          <a:lstStyle/>
          <a:p>
            <a:pPr indent="-355600" lvl="0" marL="457200" rtl="0">
              <a:spcBef>
                <a:spcPts val="0"/>
              </a:spcBef>
              <a:spcAft>
                <a:spcPts val="0"/>
              </a:spcAft>
              <a:buSzPct val="100000"/>
              <a:buChar char="➢"/>
            </a:pPr>
            <a:r>
              <a:rPr lang="es"/>
              <a:t>SHOW</a:t>
            </a:r>
          </a:p>
          <a:p>
            <a:pPr indent="-298450" lvl="1" marL="914400" rtl="0">
              <a:spcBef>
                <a:spcPts val="0"/>
              </a:spcBef>
              <a:spcAft>
                <a:spcPts val="0"/>
              </a:spcAft>
              <a:buSzPct val="100000"/>
            </a:pPr>
            <a:r>
              <a:rPr b="1" lang="es" sz="1100">
                <a:solidFill>
                  <a:srgbClr val="D35400"/>
                </a:solidFill>
                <a:latin typeface="Helvetica Neue"/>
                <a:ea typeface="Helvetica Neue"/>
                <a:cs typeface="Helvetica Neue"/>
                <a:sym typeface="Helvetica Neue"/>
              </a:rPr>
              <a:t>SHOW DATABASES</a:t>
            </a:r>
            <a:r>
              <a:rPr lang="es" sz="1100">
                <a:solidFill>
                  <a:schemeClr val="dk1"/>
                </a:solidFill>
                <a:latin typeface="Helvetica Neue"/>
                <a:ea typeface="Helvetica Neue"/>
                <a:cs typeface="Helvetica Neue"/>
                <a:sym typeface="Helvetica Neue"/>
              </a:rPr>
              <a:t>; </a:t>
            </a:r>
          </a:p>
          <a:p>
            <a:pPr indent="-298450" lvl="1" marL="914400" rtl="0">
              <a:spcBef>
                <a:spcPts val="0"/>
              </a:spcBef>
              <a:spcAft>
                <a:spcPts val="0"/>
              </a:spcAft>
              <a:buSzPct val="100000"/>
            </a:pPr>
            <a:r>
              <a:rPr b="1" lang="es" sz="1100">
                <a:solidFill>
                  <a:srgbClr val="D35400"/>
                </a:solidFill>
                <a:latin typeface="Helvetica Neue"/>
                <a:ea typeface="Helvetica Neue"/>
                <a:cs typeface="Helvetica Neue"/>
                <a:sym typeface="Helvetica Neue"/>
              </a:rPr>
              <a:t>SHOW TABLES FROM</a:t>
            </a:r>
            <a:r>
              <a:rPr b="1" lang="es" sz="1100">
                <a:solidFill>
                  <a:schemeClr val="dk1"/>
                </a:solidFill>
                <a:latin typeface="Helvetica Neue"/>
                <a:ea typeface="Helvetica Neue"/>
                <a:cs typeface="Helvetica Neue"/>
                <a:sym typeface="Helvetica Neue"/>
              </a:rPr>
              <a:t> </a:t>
            </a:r>
            <a:r>
              <a:rPr lang="es" sz="1100">
                <a:solidFill>
                  <a:schemeClr val="dk1"/>
                </a:solidFill>
                <a:latin typeface="Helvetica Neue"/>
                <a:ea typeface="Helvetica Neue"/>
                <a:cs typeface="Helvetica Neue"/>
                <a:sym typeface="Helvetica Neue"/>
              </a:rPr>
              <a:t>nombre_bbdd;</a:t>
            </a:r>
          </a:p>
          <a:p>
            <a:pPr indent="-298450" lvl="1" marL="914400" rtl="0">
              <a:spcBef>
                <a:spcPts val="0"/>
              </a:spcBef>
              <a:buSzPct val="100000"/>
            </a:pPr>
            <a:r>
              <a:rPr b="1" lang="es" sz="1100">
                <a:solidFill>
                  <a:srgbClr val="D35400"/>
                </a:solidFill>
                <a:latin typeface="Helvetica Neue"/>
                <a:ea typeface="Helvetica Neue"/>
                <a:cs typeface="Helvetica Neue"/>
                <a:sym typeface="Helvetica Neue"/>
              </a:rPr>
              <a:t>SHOW COLUMNS </a:t>
            </a:r>
            <a:r>
              <a:rPr lang="es" sz="1100">
                <a:solidFill>
                  <a:schemeClr val="dk1"/>
                </a:solidFill>
                <a:latin typeface="Helvetica Neue"/>
                <a:ea typeface="Helvetica Neue"/>
                <a:cs typeface="Helvetica Neue"/>
                <a:sym typeface="Helvetica Neue"/>
              </a:rPr>
              <a:t>from nombre_bbdd.nombre_tabla;</a:t>
            </a: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spcAft>
                <a:spcPts val="0"/>
              </a:spcAft>
              <a:buSzPct val="100000"/>
              <a:buChar char="➢"/>
            </a:pPr>
            <a:r>
              <a:rPr lang="es"/>
              <a:t>CREATE DATABASE</a:t>
            </a:r>
          </a:p>
          <a:p>
            <a:pPr indent="-298450" lvl="1" marL="914400" rtl="0">
              <a:spcBef>
                <a:spcPts val="0"/>
              </a:spcBef>
              <a:spcAft>
                <a:spcPts val="0"/>
              </a:spcAft>
              <a:buSzPct val="100000"/>
            </a:pPr>
            <a:r>
              <a:rPr b="1" lang="es" sz="1100">
                <a:solidFill>
                  <a:srgbClr val="D35400"/>
                </a:solidFill>
                <a:latin typeface="Helvetica Neue"/>
                <a:ea typeface="Helvetica Neue"/>
                <a:cs typeface="Helvetica Neue"/>
                <a:sym typeface="Helvetica Neue"/>
              </a:rPr>
              <a:t>CREATE DATABASE</a:t>
            </a:r>
            <a:r>
              <a:rPr lang="es" sz="1100">
                <a:solidFill>
                  <a:schemeClr val="dk1"/>
                </a:solidFill>
                <a:latin typeface="Helvetica Neue"/>
                <a:ea typeface="Helvetica Neue"/>
                <a:cs typeface="Helvetica Neue"/>
                <a:sym typeface="Helvetica Neue"/>
              </a:rPr>
              <a:t> nombre_bbdd; </a:t>
            </a:r>
          </a:p>
          <a:p>
            <a:pPr indent="-298450" lvl="1" marL="914400" rtl="0">
              <a:spcBef>
                <a:spcPts val="0"/>
              </a:spcBef>
              <a:buSzPct val="100000"/>
            </a:pPr>
            <a:r>
              <a:rPr b="1" lang="es" sz="1100">
                <a:solidFill>
                  <a:srgbClr val="D35400"/>
                </a:solidFill>
                <a:latin typeface="Helvetica Neue"/>
                <a:ea typeface="Helvetica Neue"/>
                <a:cs typeface="Helvetica Neue"/>
                <a:sym typeface="Helvetica Neue"/>
              </a:rPr>
              <a:t>CREATE DATABASE IF NOT EXISTS </a:t>
            </a:r>
            <a:r>
              <a:rPr lang="es" sz="1100">
                <a:solidFill>
                  <a:schemeClr val="dk1"/>
                </a:solidFill>
                <a:latin typeface="Helvetica Neue"/>
                <a:ea typeface="Helvetica Neue"/>
                <a:cs typeface="Helvetica Neue"/>
                <a:sym typeface="Helvetica Neue"/>
              </a:rPr>
              <a:t>nombre_bbdd;</a:t>
            </a:r>
          </a:p>
          <a:p>
            <a:pPr lvl="0" rtl="0">
              <a:spcBef>
                <a:spcPts val="0"/>
              </a:spcBef>
              <a:buNone/>
            </a:pPr>
            <a:r>
              <a:t/>
            </a:r>
            <a:endParaRPr sz="1100">
              <a:solidFill>
                <a:schemeClr val="dk1"/>
              </a:solidFill>
              <a:latin typeface="Calibri"/>
              <a:ea typeface="Calibri"/>
              <a:cs typeface="Calibri"/>
              <a:sym typeface="Calibri"/>
            </a:endParaRPr>
          </a:p>
          <a:p>
            <a:pPr indent="-355600" lvl="0" marL="457200" rtl="0">
              <a:spcBef>
                <a:spcPts val="0"/>
              </a:spcBef>
              <a:spcAft>
                <a:spcPts val="0"/>
              </a:spcAft>
              <a:buSzPct val="100000"/>
              <a:buChar char="➢"/>
            </a:pPr>
            <a:r>
              <a:rPr lang="es"/>
              <a:t>DROP DATABASE</a:t>
            </a:r>
          </a:p>
          <a:p>
            <a:pPr indent="-298450" lvl="1" marL="914400" rtl="0">
              <a:spcBef>
                <a:spcPts val="0"/>
              </a:spcBef>
              <a:buSzPct val="100000"/>
            </a:pPr>
            <a:r>
              <a:rPr b="1" lang="es" sz="1100">
                <a:solidFill>
                  <a:srgbClr val="D35400"/>
                </a:solidFill>
                <a:latin typeface="Helvetica Neue"/>
                <a:ea typeface="Helvetica Neue"/>
                <a:cs typeface="Helvetica Neue"/>
                <a:sym typeface="Helvetica Neue"/>
              </a:rPr>
              <a:t>DROP DATABASE</a:t>
            </a:r>
            <a:r>
              <a:rPr lang="es" sz="1100"/>
              <a:t> </a:t>
            </a:r>
            <a:r>
              <a:rPr lang="es" sz="1100">
                <a:solidFill>
                  <a:schemeClr val="dk1"/>
                </a:solidFill>
                <a:latin typeface="Helvetica Neue"/>
                <a:ea typeface="Helvetica Neue"/>
                <a:cs typeface="Helvetica Neue"/>
                <a:sym typeface="Helvetica Neue"/>
              </a:rPr>
              <a:t>nombre_bbdd</a:t>
            </a:r>
            <a:r>
              <a:rPr lang="es" sz="1100"/>
              <a:t>;</a:t>
            </a:r>
          </a:p>
          <a:p>
            <a:pPr lvl="0" rtl="0">
              <a:spcBef>
                <a:spcPts val="0"/>
              </a:spcBef>
              <a:buNone/>
            </a:pPr>
            <a:r>
              <a:t/>
            </a:r>
            <a:endParaRPr sz="1100"/>
          </a:p>
          <a:p>
            <a:pPr indent="-355600" lvl="0" marL="457200" rtl="0">
              <a:spcBef>
                <a:spcPts val="0"/>
              </a:spcBef>
              <a:spcAft>
                <a:spcPts val="0"/>
              </a:spcAft>
              <a:buSzPct val="100000"/>
              <a:buChar char="➢"/>
            </a:pPr>
            <a:r>
              <a:rPr lang="es"/>
              <a:t>USE</a:t>
            </a:r>
          </a:p>
          <a:p>
            <a:pPr indent="-298450" lvl="1" marL="914400" rtl="0">
              <a:spcBef>
                <a:spcPts val="0"/>
              </a:spcBef>
              <a:buSzPct val="100000"/>
            </a:pPr>
            <a:r>
              <a:rPr b="1" lang="es" sz="1100">
                <a:solidFill>
                  <a:srgbClr val="D35400"/>
                </a:solidFill>
                <a:latin typeface="Helvetica Neue"/>
                <a:ea typeface="Helvetica Neue"/>
                <a:cs typeface="Helvetica Neue"/>
                <a:sym typeface="Helvetica Neue"/>
              </a:rPr>
              <a:t>USE </a:t>
            </a:r>
            <a:r>
              <a:rPr lang="es" sz="1100">
                <a:solidFill>
                  <a:schemeClr val="dk1"/>
                </a:solidFill>
                <a:latin typeface="Helvetica Neue"/>
                <a:ea typeface="Helvetica Neue"/>
                <a:cs typeface="Helvetica Neue"/>
                <a:sym typeface="Helvetica Neue"/>
              </a:rPr>
              <a:t>nombre_bbdd</a:t>
            </a:r>
            <a:r>
              <a:rPr lang="es" sz="1100"/>
              <a:t>;</a:t>
            </a:r>
          </a:p>
          <a:p>
            <a:pPr indent="0" lvl="0" marL="457200" rtl="0">
              <a:spcBef>
                <a:spcPts val="0"/>
              </a:spcBef>
              <a:buNone/>
            </a:pPr>
            <a:r>
              <a:t/>
            </a:r>
            <a:endParaRPr/>
          </a:p>
          <a:p>
            <a:pPr indent="0" lvl="0" marL="457200" rtl="0">
              <a:spcBef>
                <a:spcPts val="0"/>
              </a:spcBef>
              <a:buNone/>
            </a:pPr>
            <a:r>
              <a:t/>
            </a:r>
            <a:endParaRPr/>
          </a:p>
        </p:txBody>
      </p:sp>
      <p:sp>
        <p:nvSpPr>
          <p:cNvPr id="250" name="Shape 250"/>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1.Creación de la BBDD</a:t>
            </a:r>
          </a:p>
        </p:txBody>
      </p:sp>
      <p:sp>
        <p:nvSpPr>
          <p:cNvPr id="251" name="Shape 251"/>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a:spcBef>
                <a:spcPts val="0"/>
              </a:spcBef>
              <a:buClr>
                <a:srgbClr val="000000"/>
              </a:buClr>
              <a:buSzPct val="25000"/>
              <a:buFont typeface="Gill Sans"/>
              <a:buNone/>
            </a:pPr>
            <a:fld id="{00000000-1234-1234-1234-123412341234}" type="slidenum">
              <a:rPr lang="es"/>
              <a:t>‹#›</a:t>
            </a:fld>
          </a:p>
        </p:txBody>
      </p:sp>
      <p:sp>
        <p:nvSpPr>
          <p:cNvPr id="252" name="Shape 252"/>
          <p:cNvSpPr txBox="1"/>
          <p:nvPr>
            <p:ph idx="1" type="body"/>
          </p:nvPr>
        </p:nvSpPr>
        <p:spPr>
          <a:xfrm>
            <a:off x="6601500" y="42008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a:t>
            </a:r>
            <a:r>
              <a:rPr lang="es" sz="800"/>
              <a:t>0. Mostrar contenido de BBDD</a:t>
            </a: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Shape 257"/>
          <p:cNvSpPr txBox="1"/>
          <p:nvPr>
            <p:ph type="title"/>
          </p:nvPr>
        </p:nvSpPr>
        <p:spPr>
          <a:xfrm>
            <a:off x="1314450" y="2028825"/>
            <a:ext cx="7472400" cy="685800"/>
          </a:xfrm>
          <a:prstGeom prst="rect">
            <a:avLst/>
          </a:prstGeom>
        </p:spPr>
        <p:txBody>
          <a:bodyPr anchorCtr="0" anchor="t" bIns="51425" lIns="51425" rIns="51425" wrap="square" tIns="51425">
            <a:noAutofit/>
          </a:bodyPr>
          <a:lstStyle/>
          <a:p>
            <a:pPr lvl="0" rtl="0">
              <a:spcBef>
                <a:spcPts val="0"/>
              </a:spcBef>
              <a:buNone/>
            </a:pPr>
            <a:r>
              <a:rPr lang="es"/>
              <a:t>MySQL - Manipulación de tablas</a:t>
            </a:r>
          </a:p>
        </p:txBody>
      </p:sp>
      <p:sp>
        <p:nvSpPr>
          <p:cNvPr id="258" name="Shape 258"/>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Shape 263"/>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Tipos de datos (I)</a:t>
            </a:r>
          </a:p>
          <a:p>
            <a:pPr lvl="0" rtl="0">
              <a:spcBef>
                <a:spcPts val="0"/>
              </a:spcBef>
              <a:buNone/>
            </a:pPr>
            <a:r>
              <a:t/>
            </a:r>
            <a:endParaRPr/>
          </a:p>
        </p:txBody>
      </p:sp>
      <p:sp>
        <p:nvSpPr>
          <p:cNvPr id="264" name="Shape 264"/>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a:spcBef>
                <a:spcPts val="0"/>
              </a:spcBef>
              <a:buClr>
                <a:srgbClr val="000000"/>
              </a:buClr>
              <a:buSzPct val="25000"/>
              <a:buFont typeface="Gill Sans"/>
              <a:buNone/>
            </a:pPr>
            <a:fld id="{00000000-1234-1234-1234-123412341234}" type="slidenum">
              <a:rPr lang="es"/>
              <a:t>‹#›</a:t>
            </a:fld>
          </a:p>
        </p:txBody>
      </p:sp>
      <p:pic>
        <p:nvPicPr>
          <p:cNvPr id="265" name="Shape 265"/>
          <p:cNvPicPr preferRelativeResize="0"/>
          <p:nvPr/>
        </p:nvPicPr>
        <p:blipFill>
          <a:blip r:embed="rId3">
            <a:alphaModFix/>
          </a:blip>
          <a:stretch>
            <a:fillRect/>
          </a:stretch>
        </p:blipFill>
        <p:spPr>
          <a:xfrm>
            <a:off x="1714401" y="1370750"/>
            <a:ext cx="5705599" cy="3149650"/>
          </a:xfrm>
          <a:prstGeom prst="rect">
            <a:avLst/>
          </a:prstGeom>
          <a:noFill/>
          <a:ln>
            <a:noFill/>
          </a:ln>
        </p:spPr>
      </p:pic>
      <p:sp>
        <p:nvSpPr>
          <p:cNvPr id="266" name="Shape 266"/>
          <p:cNvSpPr txBox="1"/>
          <p:nvPr>
            <p:ph idx="1" type="body"/>
          </p:nvPr>
        </p:nvSpPr>
        <p:spPr>
          <a:xfrm>
            <a:off x="578650" y="754250"/>
            <a:ext cx="7836600" cy="616500"/>
          </a:xfrm>
          <a:prstGeom prst="rect">
            <a:avLst/>
          </a:prstGeom>
        </p:spPr>
        <p:txBody>
          <a:bodyPr anchorCtr="0" anchor="t" bIns="51425" lIns="51425" rIns="51425" wrap="square" tIns="51425">
            <a:noAutofit/>
          </a:bodyPr>
          <a:lstStyle/>
          <a:p>
            <a:pPr indent="-355600" lvl="0" marL="457200" rtl="0">
              <a:spcBef>
                <a:spcPts val="0"/>
              </a:spcBef>
              <a:buSzPct val="100000"/>
              <a:buChar char="➢"/>
            </a:pPr>
            <a:r>
              <a:rPr lang="es"/>
              <a:t>Tipos de datos STRING</a:t>
            </a:r>
          </a:p>
          <a:p>
            <a:pPr indent="0" lvl="0" marL="457200" rtl="0">
              <a:spcBef>
                <a:spcPts val="0"/>
              </a:spcBef>
              <a:buNone/>
            </a:pPr>
            <a:r>
              <a:t/>
            </a:r>
            <a:endParaRPr sz="1100"/>
          </a:p>
          <a:p>
            <a:pPr indent="0" lvl="0" marL="457200" rtl="0">
              <a:spcBef>
                <a:spcPts val="0"/>
              </a:spcBef>
              <a:buNone/>
            </a:pPr>
            <a:r>
              <a:t/>
            </a:r>
            <a:endParaRPr/>
          </a:p>
          <a:p>
            <a:pPr indent="0" lvl="0" marL="457200" rtl="0">
              <a:spcBef>
                <a:spcPts val="0"/>
              </a:spcBef>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Shape 271"/>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Tipos de datos (II)</a:t>
            </a:r>
          </a:p>
          <a:p>
            <a:pPr lvl="0" rtl="0">
              <a:spcBef>
                <a:spcPts val="0"/>
              </a:spcBef>
              <a:buNone/>
            </a:pPr>
            <a:r>
              <a:t/>
            </a:r>
            <a:endParaRPr/>
          </a:p>
        </p:txBody>
      </p:sp>
      <p:sp>
        <p:nvSpPr>
          <p:cNvPr id="272" name="Shape 272"/>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273" name="Shape 273"/>
          <p:cNvSpPr txBox="1"/>
          <p:nvPr>
            <p:ph idx="1" type="body"/>
          </p:nvPr>
        </p:nvSpPr>
        <p:spPr>
          <a:xfrm>
            <a:off x="578650" y="754250"/>
            <a:ext cx="7836600" cy="616500"/>
          </a:xfrm>
          <a:prstGeom prst="rect">
            <a:avLst/>
          </a:prstGeom>
        </p:spPr>
        <p:txBody>
          <a:bodyPr anchorCtr="0" anchor="t" bIns="51425" lIns="51425" rIns="51425" wrap="square" tIns="51425">
            <a:noAutofit/>
          </a:bodyPr>
          <a:lstStyle/>
          <a:p>
            <a:pPr indent="-355600" lvl="0" marL="457200" rtl="0">
              <a:spcBef>
                <a:spcPts val="0"/>
              </a:spcBef>
              <a:buSzPct val="100000"/>
              <a:buChar char="➢"/>
            </a:pPr>
            <a:r>
              <a:rPr lang="es"/>
              <a:t>Tipos de datos NUMÉRICOS</a:t>
            </a:r>
          </a:p>
          <a:p>
            <a:pPr indent="0" lvl="0" marL="457200" rtl="0">
              <a:spcBef>
                <a:spcPts val="0"/>
              </a:spcBef>
              <a:buNone/>
            </a:pPr>
            <a:r>
              <a:t/>
            </a:r>
            <a:endParaRPr sz="1100"/>
          </a:p>
          <a:p>
            <a:pPr indent="0" lvl="0" marL="457200" rtl="0">
              <a:spcBef>
                <a:spcPts val="0"/>
              </a:spcBef>
              <a:buNone/>
            </a:pPr>
            <a:r>
              <a:t/>
            </a:r>
            <a:endParaRPr/>
          </a:p>
          <a:p>
            <a:pPr indent="0" lvl="0" marL="457200" rtl="0">
              <a:spcBef>
                <a:spcPts val="0"/>
              </a:spcBef>
              <a:buNone/>
            </a:pPr>
            <a:r>
              <a:t/>
            </a:r>
            <a:endParaRPr/>
          </a:p>
        </p:txBody>
      </p:sp>
      <p:pic>
        <p:nvPicPr>
          <p:cNvPr id="274" name="Shape 274"/>
          <p:cNvPicPr preferRelativeResize="0"/>
          <p:nvPr/>
        </p:nvPicPr>
        <p:blipFill>
          <a:blip r:embed="rId3">
            <a:alphaModFix/>
          </a:blip>
          <a:stretch>
            <a:fillRect/>
          </a:stretch>
        </p:blipFill>
        <p:spPr>
          <a:xfrm>
            <a:off x="417600" y="1352824"/>
            <a:ext cx="8299201" cy="24378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 name="Shape 278"/>
        <p:cNvGrpSpPr/>
        <p:nvPr/>
      </p:nvGrpSpPr>
      <p:grpSpPr>
        <a:xfrm>
          <a:off x="0" y="0"/>
          <a:ext cx="0" cy="0"/>
          <a:chOff x="0" y="0"/>
          <a:chExt cx="0" cy="0"/>
        </a:xfrm>
      </p:grpSpPr>
      <p:sp>
        <p:nvSpPr>
          <p:cNvPr id="279" name="Shape 279"/>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Tipos de datos (III)</a:t>
            </a:r>
          </a:p>
          <a:p>
            <a:pPr lvl="0" rtl="0">
              <a:spcBef>
                <a:spcPts val="0"/>
              </a:spcBef>
              <a:buNone/>
            </a:pPr>
            <a:r>
              <a:t/>
            </a:r>
            <a:endParaRPr/>
          </a:p>
        </p:txBody>
      </p:sp>
      <p:sp>
        <p:nvSpPr>
          <p:cNvPr id="280" name="Shape 280"/>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pic>
        <p:nvPicPr>
          <p:cNvPr id="281" name="Shape 281"/>
          <p:cNvPicPr preferRelativeResize="0"/>
          <p:nvPr/>
        </p:nvPicPr>
        <p:blipFill>
          <a:blip r:embed="rId3">
            <a:alphaModFix/>
          </a:blip>
          <a:stretch>
            <a:fillRect/>
          </a:stretch>
        </p:blipFill>
        <p:spPr>
          <a:xfrm>
            <a:off x="439562" y="1352837"/>
            <a:ext cx="8264875" cy="20265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sp>
        <p:nvSpPr>
          <p:cNvPr id="92" name="Shape 92"/>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Objetivos</a:t>
            </a:r>
          </a:p>
        </p:txBody>
      </p:sp>
      <p:sp>
        <p:nvSpPr>
          <p:cNvPr id="93" name="Shape 93"/>
          <p:cNvSpPr txBox="1"/>
          <p:nvPr>
            <p:ph idx="1" type="body"/>
          </p:nvPr>
        </p:nvSpPr>
        <p:spPr>
          <a:xfrm>
            <a:off x="592925" y="1100675"/>
            <a:ext cx="7836600" cy="3097200"/>
          </a:xfrm>
          <a:prstGeom prst="rect">
            <a:avLst/>
          </a:prstGeom>
        </p:spPr>
        <p:txBody>
          <a:bodyPr anchorCtr="0" anchor="t" bIns="51425" lIns="51425" rIns="51425" wrap="square" tIns="51425">
            <a:noAutofit/>
          </a:bodyPr>
          <a:lstStyle/>
          <a:p>
            <a:pPr lvl="0">
              <a:spcBef>
                <a:spcPts val="0"/>
              </a:spcBef>
              <a:buNone/>
            </a:pPr>
            <a:r>
              <a:rPr lang="es"/>
              <a:t>Ser capaces de manejar SQL con el motor MySQL para</a:t>
            </a:r>
            <a:r>
              <a:rPr lang="es"/>
              <a:t>:</a:t>
            </a:r>
          </a:p>
          <a:p>
            <a:pPr lvl="0" rtl="0">
              <a:spcBef>
                <a:spcPts val="0"/>
              </a:spcBef>
              <a:buNone/>
            </a:pPr>
            <a:r>
              <a:t/>
            </a:r>
            <a:endParaRPr/>
          </a:p>
          <a:p>
            <a:pPr indent="-355600" lvl="0" marL="457200" rtl="0">
              <a:spcBef>
                <a:spcPts val="0"/>
              </a:spcBef>
              <a:buSzPct val="181818"/>
              <a:buChar char="➢"/>
            </a:pPr>
            <a:r>
              <a:rPr lang="es"/>
              <a:t>Crear una BBDD</a:t>
            </a:r>
          </a:p>
          <a:p>
            <a:pPr indent="0" lvl="0" marL="457200" rtl="0">
              <a:spcBef>
                <a:spcPts val="0"/>
              </a:spcBef>
              <a:buNone/>
            </a:pPr>
            <a:r>
              <a:t/>
            </a:r>
            <a:endParaRPr sz="1100"/>
          </a:p>
          <a:p>
            <a:pPr indent="-355600" lvl="0" marL="457200" rtl="0">
              <a:spcBef>
                <a:spcPts val="0"/>
              </a:spcBef>
              <a:buSzPct val="100000"/>
              <a:buChar char="➢"/>
            </a:pPr>
            <a:r>
              <a:rPr lang="es"/>
              <a:t>Actualizar la BBDD una vez creada</a:t>
            </a:r>
          </a:p>
          <a:p>
            <a:pPr indent="0" lvl="0" marL="457200" rtl="0">
              <a:spcBef>
                <a:spcPts val="0"/>
              </a:spcBef>
              <a:buNone/>
            </a:pPr>
            <a:r>
              <a:t/>
            </a:r>
            <a:endParaRPr sz="1100"/>
          </a:p>
          <a:p>
            <a:pPr indent="-355600" lvl="0" marL="457200" rtl="0">
              <a:spcBef>
                <a:spcPts val="0"/>
              </a:spcBef>
              <a:buSzPct val="181818"/>
              <a:buChar char="➢"/>
            </a:pPr>
            <a:r>
              <a:rPr lang="es"/>
              <a:t>Ser capaces de hacer consultas diversas según la información que necesitemos obtener</a:t>
            </a:r>
          </a:p>
          <a:p>
            <a:pPr indent="0" lvl="0" marL="457200" rtl="0">
              <a:spcBef>
                <a:spcPts val="0"/>
              </a:spcBef>
              <a:buNone/>
            </a:pPr>
            <a:r>
              <a:t/>
            </a:r>
            <a:endParaRPr/>
          </a:p>
          <a:p>
            <a:pPr indent="0" lvl="0" marL="457200" rtl="0">
              <a:spcBef>
                <a:spcPts val="0"/>
              </a:spcBef>
              <a:buNone/>
            </a:pPr>
            <a:r>
              <a:t/>
            </a:r>
            <a:endParaRPr/>
          </a:p>
        </p:txBody>
      </p:sp>
      <p:sp>
        <p:nvSpPr>
          <p:cNvPr id="94" name="Shape 94"/>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sp>
        <p:nvSpPr>
          <p:cNvPr id="286" name="Shape 286"/>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Tipos de datos (IV)</a:t>
            </a:r>
          </a:p>
          <a:p>
            <a:pPr lvl="0" rtl="0">
              <a:spcBef>
                <a:spcPts val="0"/>
              </a:spcBef>
              <a:buNone/>
            </a:pPr>
            <a:r>
              <a:t/>
            </a:r>
            <a:endParaRPr/>
          </a:p>
        </p:txBody>
      </p:sp>
      <p:sp>
        <p:nvSpPr>
          <p:cNvPr id="287" name="Shape 287"/>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pic>
        <p:nvPicPr>
          <p:cNvPr id="288" name="Shape 288"/>
          <p:cNvPicPr preferRelativeResize="0"/>
          <p:nvPr/>
        </p:nvPicPr>
        <p:blipFill>
          <a:blip r:embed="rId3">
            <a:alphaModFix/>
          </a:blip>
          <a:stretch>
            <a:fillRect/>
          </a:stretch>
        </p:blipFill>
        <p:spPr>
          <a:xfrm>
            <a:off x="496075" y="1419400"/>
            <a:ext cx="8264875" cy="189341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 name="Shape 292"/>
        <p:cNvGrpSpPr/>
        <p:nvPr/>
      </p:nvGrpSpPr>
      <p:grpSpPr>
        <a:xfrm>
          <a:off x="0" y="0"/>
          <a:ext cx="0" cy="0"/>
          <a:chOff x="0" y="0"/>
          <a:chExt cx="0" cy="0"/>
        </a:xfrm>
      </p:grpSpPr>
      <p:sp>
        <p:nvSpPr>
          <p:cNvPr id="293" name="Shape 293"/>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Tipos de datos (V)</a:t>
            </a:r>
          </a:p>
          <a:p>
            <a:pPr lvl="0" rtl="0">
              <a:spcBef>
                <a:spcPts val="0"/>
              </a:spcBef>
              <a:buNone/>
            </a:pPr>
            <a:r>
              <a:t/>
            </a:r>
            <a:endParaRPr/>
          </a:p>
        </p:txBody>
      </p:sp>
      <p:sp>
        <p:nvSpPr>
          <p:cNvPr id="294" name="Shape 294"/>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295" name="Shape 295"/>
          <p:cNvSpPr txBox="1"/>
          <p:nvPr>
            <p:ph idx="1" type="body"/>
          </p:nvPr>
        </p:nvSpPr>
        <p:spPr>
          <a:xfrm>
            <a:off x="578650" y="754250"/>
            <a:ext cx="7836600" cy="616500"/>
          </a:xfrm>
          <a:prstGeom prst="rect">
            <a:avLst/>
          </a:prstGeom>
        </p:spPr>
        <p:txBody>
          <a:bodyPr anchorCtr="0" anchor="t" bIns="51425" lIns="51425" rIns="51425" wrap="square" tIns="51425">
            <a:noAutofit/>
          </a:bodyPr>
          <a:lstStyle/>
          <a:p>
            <a:pPr indent="-355600" lvl="0" marL="457200" rtl="0">
              <a:spcBef>
                <a:spcPts val="0"/>
              </a:spcBef>
              <a:buSzPct val="100000"/>
              <a:buChar char="➢"/>
            </a:pPr>
            <a:r>
              <a:rPr lang="es"/>
              <a:t>Tipos de datos FECHA</a:t>
            </a:r>
          </a:p>
          <a:p>
            <a:pPr indent="0" lvl="0" marL="457200" rtl="0">
              <a:spcBef>
                <a:spcPts val="0"/>
              </a:spcBef>
              <a:buNone/>
            </a:pPr>
            <a:r>
              <a:t/>
            </a:r>
            <a:endParaRPr sz="1100"/>
          </a:p>
          <a:p>
            <a:pPr indent="0" lvl="0" marL="457200" rtl="0">
              <a:spcBef>
                <a:spcPts val="0"/>
              </a:spcBef>
              <a:buNone/>
            </a:pPr>
            <a:r>
              <a:t/>
            </a:r>
            <a:endParaRPr/>
          </a:p>
          <a:p>
            <a:pPr indent="0" lvl="0" marL="457200" rtl="0">
              <a:spcBef>
                <a:spcPts val="0"/>
              </a:spcBef>
              <a:buNone/>
            </a:pPr>
            <a:r>
              <a:t/>
            </a:r>
            <a:endParaRPr/>
          </a:p>
        </p:txBody>
      </p:sp>
      <p:pic>
        <p:nvPicPr>
          <p:cNvPr id="296" name="Shape 296"/>
          <p:cNvPicPr preferRelativeResize="0"/>
          <p:nvPr/>
        </p:nvPicPr>
        <p:blipFill>
          <a:blip r:embed="rId3">
            <a:alphaModFix/>
          </a:blip>
          <a:stretch>
            <a:fillRect/>
          </a:stretch>
        </p:blipFill>
        <p:spPr>
          <a:xfrm>
            <a:off x="496075" y="1522986"/>
            <a:ext cx="8264875" cy="149066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sp>
        <p:nvSpPr>
          <p:cNvPr id="301" name="Shape 301"/>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Tipos de datos (VI)</a:t>
            </a:r>
          </a:p>
          <a:p>
            <a:pPr lvl="0" rtl="0">
              <a:spcBef>
                <a:spcPts val="0"/>
              </a:spcBef>
              <a:buNone/>
            </a:pPr>
            <a:r>
              <a:t/>
            </a:r>
            <a:endParaRPr/>
          </a:p>
        </p:txBody>
      </p:sp>
      <p:sp>
        <p:nvSpPr>
          <p:cNvPr id="302" name="Shape 302"/>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303" name="Shape 303"/>
          <p:cNvSpPr txBox="1"/>
          <p:nvPr>
            <p:ph idx="1" type="body"/>
          </p:nvPr>
        </p:nvSpPr>
        <p:spPr>
          <a:xfrm>
            <a:off x="578650" y="754250"/>
            <a:ext cx="7836600" cy="616500"/>
          </a:xfrm>
          <a:prstGeom prst="rect">
            <a:avLst/>
          </a:prstGeom>
        </p:spPr>
        <p:txBody>
          <a:bodyPr anchorCtr="0" anchor="t" bIns="51425" lIns="51425" rIns="51425" wrap="square" tIns="51425">
            <a:noAutofit/>
          </a:bodyPr>
          <a:lstStyle/>
          <a:p>
            <a:pPr indent="-355600" lvl="0" marL="457200" rtl="0">
              <a:spcBef>
                <a:spcPts val="0"/>
              </a:spcBef>
              <a:buSzPct val="100000"/>
              <a:buChar char="➢"/>
            </a:pPr>
            <a:r>
              <a:rPr lang="es"/>
              <a:t>Tipos de datos LOB (Large Objects)</a:t>
            </a:r>
          </a:p>
          <a:p>
            <a:pPr indent="0" lvl="0" marL="457200" rtl="0">
              <a:spcBef>
                <a:spcPts val="0"/>
              </a:spcBef>
              <a:buNone/>
            </a:pPr>
            <a:r>
              <a:t/>
            </a:r>
            <a:endParaRPr sz="1100"/>
          </a:p>
          <a:p>
            <a:pPr indent="0" lvl="0" marL="457200" rtl="0">
              <a:spcBef>
                <a:spcPts val="0"/>
              </a:spcBef>
              <a:buNone/>
            </a:pPr>
            <a:r>
              <a:t/>
            </a:r>
            <a:endParaRPr/>
          </a:p>
          <a:p>
            <a:pPr indent="0" lvl="0" marL="457200" rtl="0">
              <a:spcBef>
                <a:spcPts val="0"/>
              </a:spcBef>
              <a:buNone/>
            </a:pPr>
            <a:r>
              <a:t/>
            </a:r>
            <a:endParaRPr/>
          </a:p>
        </p:txBody>
      </p:sp>
      <p:pic>
        <p:nvPicPr>
          <p:cNvPr id="304" name="Shape 304"/>
          <p:cNvPicPr preferRelativeResize="0"/>
          <p:nvPr/>
        </p:nvPicPr>
        <p:blipFill>
          <a:blip r:embed="rId3">
            <a:alphaModFix/>
          </a:blip>
          <a:stretch>
            <a:fillRect/>
          </a:stretch>
        </p:blipFill>
        <p:spPr>
          <a:xfrm>
            <a:off x="439563" y="1957745"/>
            <a:ext cx="8264876" cy="122800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8" name="Shape 308"/>
        <p:cNvGrpSpPr/>
        <p:nvPr/>
      </p:nvGrpSpPr>
      <p:grpSpPr>
        <a:xfrm>
          <a:off x="0" y="0"/>
          <a:ext cx="0" cy="0"/>
          <a:chOff x="0" y="0"/>
          <a:chExt cx="0" cy="0"/>
        </a:xfrm>
      </p:grpSpPr>
      <p:sp>
        <p:nvSpPr>
          <p:cNvPr id="309" name="Shape 309"/>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Ejercicio práctico (II)</a:t>
            </a:r>
          </a:p>
          <a:p>
            <a:pPr lvl="0" rtl="0">
              <a:spcBef>
                <a:spcPts val="0"/>
              </a:spcBef>
              <a:buNone/>
            </a:pPr>
            <a:r>
              <a:t/>
            </a:r>
            <a:endParaRPr/>
          </a:p>
        </p:txBody>
      </p:sp>
      <p:sp>
        <p:nvSpPr>
          <p:cNvPr id="310" name="Shape 310"/>
          <p:cNvSpPr txBox="1"/>
          <p:nvPr>
            <p:ph idx="1" type="body"/>
          </p:nvPr>
        </p:nvSpPr>
        <p:spPr>
          <a:xfrm>
            <a:off x="592925" y="747900"/>
            <a:ext cx="7836600" cy="3527700"/>
          </a:xfrm>
          <a:prstGeom prst="rect">
            <a:avLst/>
          </a:prstGeom>
        </p:spPr>
        <p:txBody>
          <a:bodyPr anchorCtr="0" anchor="t" bIns="51425" lIns="51425" rIns="51425" wrap="square" tIns="51425">
            <a:noAutofit/>
          </a:bodyPr>
          <a:lstStyle/>
          <a:p>
            <a:pPr lvl="0" rtl="0">
              <a:spcBef>
                <a:spcPts val="0"/>
              </a:spcBef>
              <a:buNone/>
            </a:pPr>
            <a:r>
              <a:rPr lang="es"/>
              <a:t>En la serie de los Simpsons tenemos:</a:t>
            </a:r>
          </a:p>
          <a:p>
            <a:pPr lvl="0" rtl="0">
              <a:spcBef>
                <a:spcPts val="0"/>
              </a:spcBef>
              <a:buNone/>
            </a:pPr>
            <a:r>
              <a:t/>
            </a:r>
            <a:endParaRPr/>
          </a:p>
          <a:p>
            <a:pPr indent="-355600" lvl="0" marL="914400" rtl="0">
              <a:spcBef>
                <a:spcPts val="0"/>
              </a:spcBef>
              <a:spcAft>
                <a:spcPts val="0"/>
              </a:spcAft>
              <a:buSzPct val="100000"/>
              <a:buChar char="➢"/>
            </a:pPr>
            <a:r>
              <a:rPr lang="es"/>
              <a:t>Personajes</a:t>
            </a:r>
          </a:p>
          <a:p>
            <a:pPr indent="-355600" lvl="0" marL="914400" rtl="0">
              <a:spcBef>
                <a:spcPts val="0"/>
              </a:spcBef>
              <a:spcAft>
                <a:spcPts val="0"/>
              </a:spcAft>
              <a:buSzPct val="100000"/>
              <a:buChar char="➢"/>
            </a:pPr>
            <a:r>
              <a:rPr lang="es"/>
              <a:t>Cada personaje puede ser Hombre o Mujer</a:t>
            </a:r>
          </a:p>
          <a:p>
            <a:pPr indent="-355600" lvl="0" marL="914400" rtl="0">
              <a:spcBef>
                <a:spcPts val="0"/>
              </a:spcBef>
              <a:spcAft>
                <a:spcPts val="0"/>
              </a:spcAft>
              <a:buSzPct val="100000"/>
              <a:buChar char="➢"/>
            </a:pPr>
            <a:r>
              <a:rPr lang="es"/>
              <a:t>Cada personaje pertenece a una familia</a:t>
            </a:r>
          </a:p>
          <a:p>
            <a:pPr indent="-355600" lvl="0" marL="914400" rtl="0">
              <a:spcBef>
                <a:spcPts val="0"/>
              </a:spcBef>
              <a:spcAft>
                <a:spcPts val="0"/>
              </a:spcAft>
              <a:buSzPct val="100000"/>
              <a:buChar char="➢"/>
            </a:pPr>
            <a:r>
              <a:rPr lang="es"/>
              <a:t>Una familia puede tener mascotas</a:t>
            </a:r>
          </a:p>
          <a:p>
            <a:pPr indent="-355600" lvl="0" marL="914400" rtl="0">
              <a:spcBef>
                <a:spcPts val="0"/>
              </a:spcBef>
              <a:spcAft>
                <a:spcPts val="0"/>
              </a:spcAft>
              <a:buSzPct val="100000"/>
              <a:buChar char="➢"/>
            </a:pPr>
            <a:r>
              <a:rPr lang="es"/>
              <a:t>Cada personaje vive en un lugar de residencia</a:t>
            </a:r>
          </a:p>
          <a:p>
            <a:pPr indent="-355600" lvl="0" marL="914400" rtl="0">
              <a:spcBef>
                <a:spcPts val="0"/>
              </a:spcBef>
              <a:spcAft>
                <a:spcPts val="0"/>
              </a:spcAft>
              <a:buSzPct val="100000"/>
              <a:buChar char="➢"/>
            </a:pPr>
            <a:r>
              <a:rPr lang="es"/>
              <a:t>Cada personaje tiene o no un empleo y éste se desarrolla en un lugar</a:t>
            </a:r>
          </a:p>
          <a:p>
            <a:pPr indent="-355600" lvl="0" marL="914400" rtl="0">
              <a:spcBef>
                <a:spcPts val="0"/>
              </a:spcBef>
              <a:buSzPct val="100000"/>
              <a:buChar char="➢"/>
            </a:pPr>
            <a:r>
              <a:rPr lang="es"/>
              <a:t>Hay personajes que están casados</a:t>
            </a:r>
            <a:br>
              <a:rPr lang="es"/>
            </a:br>
          </a:p>
          <a:p>
            <a:pPr indent="0" lvl="0" marL="457200" rtl="0">
              <a:spcBef>
                <a:spcPts val="0"/>
              </a:spcBef>
              <a:buNone/>
            </a:pPr>
            <a:r>
              <a:t/>
            </a:r>
            <a:endParaRPr/>
          </a:p>
        </p:txBody>
      </p:sp>
      <p:sp>
        <p:nvSpPr>
          <p:cNvPr id="311" name="Shape 311"/>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5" name="Shape 315"/>
        <p:cNvGrpSpPr/>
        <p:nvPr/>
      </p:nvGrpSpPr>
      <p:grpSpPr>
        <a:xfrm>
          <a:off x="0" y="0"/>
          <a:ext cx="0" cy="0"/>
          <a:chOff x="0" y="0"/>
          <a:chExt cx="0" cy="0"/>
        </a:xfrm>
      </p:grpSpPr>
      <p:sp>
        <p:nvSpPr>
          <p:cNvPr id="316" name="Shape 316"/>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Ejercicio práctico (III)</a:t>
            </a:r>
          </a:p>
          <a:p>
            <a:pPr lvl="0" rtl="0">
              <a:spcBef>
                <a:spcPts val="0"/>
              </a:spcBef>
              <a:buNone/>
            </a:pPr>
            <a:r>
              <a:t/>
            </a:r>
            <a:endParaRPr/>
          </a:p>
        </p:txBody>
      </p:sp>
      <p:sp>
        <p:nvSpPr>
          <p:cNvPr id="317" name="Shape 317"/>
          <p:cNvSpPr txBox="1"/>
          <p:nvPr>
            <p:ph idx="1" type="body"/>
          </p:nvPr>
        </p:nvSpPr>
        <p:spPr>
          <a:xfrm>
            <a:off x="592925" y="747900"/>
            <a:ext cx="3471000" cy="3527700"/>
          </a:xfrm>
          <a:prstGeom prst="rect">
            <a:avLst/>
          </a:prstGeom>
        </p:spPr>
        <p:txBody>
          <a:bodyPr anchorCtr="0" anchor="t" bIns="51425" lIns="51425" rIns="51425" wrap="square" tIns="51425">
            <a:noAutofit/>
          </a:bodyPr>
          <a:lstStyle/>
          <a:p>
            <a:pPr indent="-342900" lvl="0" marL="914400" rtl="0">
              <a:spcBef>
                <a:spcPts val="0"/>
              </a:spcBef>
              <a:spcAft>
                <a:spcPts val="0"/>
              </a:spcAft>
              <a:buSzPct val="100000"/>
              <a:buChar char="➢"/>
            </a:pPr>
            <a:r>
              <a:rPr b="1" lang="es" sz="1800">
                <a:latin typeface="Helvetica Neue"/>
                <a:ea typeface="Helvetica Neue"/>
                <a:cs typeface="Helvetica Neue"/>
                <a:sym typeface="Helvetica Neue"/>
              </a:rPr>
              <a:t>Id </a:t>
            </a:r>
            <a:r>
              <a:rPr lang="es" sz="1800"/>
              <a:t>→ identificador del registro en la tabla</a:t>
            </a:r>
          </a:p>
          <a:p>
            <a:pPr indent="-342900" lvl="0" marL="914400" rtl="0">
              <a:spcBef>
                <a:spcPts val="0"/>
              </a:spcBef>
              <a:spcAft>
                <a:spcPts val="0"/>
              </a:spcAft>
              <a:buSzPct val="100000"/>
              <a:buChar char="➢"/>
            </a:pPr>
            <a:r>
              <a:rPr b="1" lang="es" sz="1800">
                <a:latin typeface="Helvetica Neue"/>
                <a:ea typeface="Helvetica Neue"/>
                <a:cs typeface="Helvetica Neue"/>
                <a:sym typeface="Helvetica Neue"/>
              </a:rPr>
              <a:t>fecha_insert </a:t>
            </a:r>
            <a:r>
              <a:rPr lang="es" sz="1800"/>
              <a:t>→ fecha en la que se insertó el registro</a:t>
            </a:r>
          </a:p>
          <a:p>
            <a:pPr indent="-342900" lvl="0" marL="914400" rtl="0">
              <a:spcBef>
                <a:spcPts val="0"/>
              </a:spcBef>
              <a:spcAft>
                <a:spcPts val="0"/>
              </a:spcAft>
              <a:buSzPct val="100000"/>
              <a:buChar char="➢"/>
            </a:pPr>
            <a:r>
              <a:rPr b="1" lang="es" sz="1800">
                <a:latin typeface="Helvetica Neue"/>
                <a:ea typeface="Helvetica Neue"/>
                <a:cs typeface="Helvetica Neue"/>
                <a:sym typeface="Helvetica Neue"/>
              </a:rPr>
              <a:t>fecha_modificacion </a:t>
            </a:r>
            <a:r>
              <a:rPr lang="es" sz="1800"/>
              <a:t>→ fecha en la que se ha modificado el registro</a:t>
            </a:r>
          </a:p>
          <a:p>
            <a:pPr indent="-342900" lvl="0" marL="914400" rtl="0">
              <a:spcBef>
                <a:spcPts val="0"/>
              </a:spcBef>
              <a:buSzPct val="100000"/>
              <a:buChar char="➢"/>
            </a:pPr>
            <a:r>
              <a:rPr b="1" lang="es" sz="1800">
                <a:latin typeface="Helvetica Neue"/>
                <a:ea typeface="Helvetica Neue"/>
                <a:cs typeface="Helvetica Neue"/>
                <a:sym typeface="Helvetica Neue"/>
              </a:rPr>
              <a:t>Desc </a:t>
            </a:r>
            <a:r>
              <a:rPr lang="es" sz="1800"/>
              <a:t>→ descripción de un lugar, una ciudad, el nombre de un personaje, de una mascota, etc.</a:t>
            </a:r>
          </a:p>
          <a:p>
            <a:pPr indent="0" lvl="0" marL="457200" rtl="0">
              <a:spcBef>
                <a:spcPts val="0"/>
              </a:spcBef>
              <a:buNone/>
            </a:pPr>
            <a:r>
              <a:t/>
            </a:r>
            <a:endParaRPr/>
          </a:p>
        </p:txBody>
      </p:sp>
      <p:sp>
        <p:nvSpPr>
          <p:cNvPr id="318" name="Shape 318"/>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a:spcBef>
                <a:spcPts val="0"/>
              </a:spcBef>
              <a:buClr>
                <a:srgbClr val="000000"/>
              </a:buClr>
              <a:buSzPct val="25000"/>
              <a:buFont typeface="Gill Sans"/>
              <a:buNone/>
            </a:pPr>
            <a:fld id="{00000000-1234-1234-1234-123412341234}" type="slidenum">
              <a:rPr lang="es"/>
              <a:t>‹#›</a:t>
            </a:fld>
          </a:p>
        </p:txBody>
      </p:sp>
      <p:pic>
        <p:nvPicPr>
          <p:cNvPr id="319" name="Shape 319"/>
          <p:cNvPicPr preferRelativeResize="0"/>
          <p:nvPr/>
        </p:nvPicPr>
        <p:blipFill>
          <a:blip r:embed="rId3">
            <a:alphaModFix/>
          </a:blip>
          <a:stretch>
            <a:fillRect/>
          </a:stretch>
        </p:blipFill>
        <p:spPr>
          <a:xfrm>
            <a:off x="4216325" y="802556"/>
            <a:ext cx="4775275" cy="357127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sp>
        <p:nvSpPr>
          <p:cNvPr id="324" name="Shape 324"/>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Claves primarias y foráneas</a:t>
            </a:r>
          </a:p>
          <a:p>
            <a:pPr lvl="0" rtl="0">
              <a:spcBef>
                <a:spcPts val="0"/>
              </a:spcBef>
              <a:buNone/>
            </a:pPr>
            <a:r>
              <a:t/>
            </a:r>
            <a:endParaRPr/>
          </a:p>
        </p:txBody>
      </p:sp>
      <p:sp>
        <p:nvSpPr>
          <p:cNvPr id="325" name="Shape 325"/>
          <p:cNvSpPr txBox="1"/>
          <p:nvPr>
            <p:ph idx="1" type="body"/>
          </p:nvPr>
        </p:nvSpPr>
        <p:spPr>
          <a:xfrm>
            <a:off x="578650" y="931200"/>
            <a:ext cx="7836600" cy="3033900"/>
          </a:xfrm>
          <a:prstGeom prst="rect">
            <a:avLst/>
          </a:prstGeom>
        </p:spPr>
        <p:txBody>
          <a:bodyPr anchorCtr="0" anchor="t" bIns="51425" lIns="51425" rIns="51425" wrap="square" tIns="51425">
            <a:noAutofit/>
          </a:bodyPr>
          <a:lstStyle/>
          <a:p>
            <a:pPr indent="-355600" lvl="0" marL="457200" rtl="0">
              <a:spcBef>
                <a:spcPts val="0"/>
              </a:spcBef>
              <a:spcAft>
                <a:spcPts val="0"/>
              </a:spcAft>
              <a:buSzPct val="100000"/>
              <a:buChar char="➢"/>
            </a:pPr>
            <a:r>
              <a:rPr lang="es"/>
              <a:t>Clave primaria (Primary Key)</a:t>
            </a:r>
          </a:p>
          <a:p>
            <a:pPr indent="-298450" lvl="1" marL="914400" rtl="0">
              <a:spcBef>
                <a:spcPts val="0"/>
              </a:spcBef>
              <a:spcAft>
                <a:spcPts val="0"/>
              </a:spcAft>
              <a:buSzPct val="100000"/>
            </a:pPr>
            <a:r>
              <a:rPr lang="es" sz="1100">
                <a:solidFill>
                  <a:schemeClr val="dk1"/>
                </a:solidFill>
                <a:latin typeface="Helvetica Neue"/>
                <a:ea typeface="Helvetica Neue"/>
                <a:cs typeface="Helvetica Neue"/>
                <a:sym typeface="Helvetica Neue"/>
              </a:rPr>
              <a:t>C</a:t>
            </a:r>
            <a:r>
              <a:rPr lang="es" sz="1100">
                <a:solidFill>
                  <a:schemeClr val="dk1"/>
                </a:solidFill>
                <a:latin typeface="Helvetica Neue"/>
                <a:ea typeface="Helvetica Neue"/>
                <a:cs typeface="Helvetica Neue"/>
                <a:sym typeface="Helvetica Neue"/>
              </a:rPr>
              <a:t>onsiste en una o más columnas cuyos datos contenidos son utilizados para identificar de manera única cada fila en la tabla.</a:t>
            </a:r>
          </a:p>
          <a:p>
            <a:pPr indent="-298450" lvl="1" marL="914400" rtl="0">
              <a:spcBef>
                <a:spcPts val="0"/>
              </a:spcBef>
              <a:spcAft>
                <a:spcPts val="0"/>
              </a:spcAft>
              <a:buClr>
                <a:schemeClr val="dk1"/>
              </a:buClr>
              <a:buSzPct val="100000"/>
              <a:buFont typeface="Helvetica Neue"/>
            </a:pPr>
            <a:r>
              <a:rPr lang="es" sz="1100">
                <a:solidFill>
                  <a:schemeClr val="dk1"/>
                </a:solidFill>
                <a:latin typeface="Helvetica Neue"/>
                <a:ea typeface="Helvetica Neue"/>
                <a:cs typeface="Helvetica Neue"/>
                <a:sym typeface="Helvetica Neue"/>
              </a:rPr>
              <a:t>No puede haber duplicados.</a:t>
            </a:r>
          </a:p>
          <a:p>
            <a:pPr indent="-298450" lvl="1" marL="914400" rtl="0">
              <a:spcBef>
                <a:spcPts val="0"/>
              </a:spcBef>
              <a:spcAft>
                <a:spcPts val="0"/>
              </a:spcAft>
              <a:buClr>
                <a:schemeClr val="dk1"/>
              </a:buClr>
              <a:buSzPct val="100000"/>
              <a:buFont typeface="Helvetica Neue"/>
            </a:pPr>
            <a:r>
              <a:rPr lang="es" sz="1100">
                <a:solidFill>
                  <a:schemeClr val="dk1"/>
                </a:solidFill>
                <a:latin typeface="Helvetica Neue"/>
                <a:ea typeface="Helvetica Neue"/>
                <a:cs typeface="Helvetica Neue"/>
                <a:sym typeface="Helvetica Neue"/>
              </a:rPr>
              <a:t>No puede tener registros vacíos.</a:t>
            </a:r>
          </a:p>
          <a:p>
            <a:pPr indent="-298450" lvl="1" marL="914400" rtl="0">
              <a:spcBef>
                <a:spcPts val="0"/>
              </a:spcBef>
              <a:spcAft>
                <a:spcPts val="0"/>
              </a:spcAft>
              <a:buClr>
                <a:schemeClr val="dk1"/>
              </a:buClr>
              <a:buSzPct val="100000"/>
              <a:buFont typeface="Helvetica Neue"/>
            </a:pPr>
            <a:r>
              <a:rPr lang="es" sz="1100">
                <a:solidFill>
                  <a:schemeClr val="dk1"/>
                </a:solidFill>
                <a:latin typeface="Helvetica Neue"/>
                <a:ea typeface="Helvetica Neue"/>
                <a:cs typeface="Helvetica Neue"/>
                <a:sym typeface="Helvetica Neue"/>
              </a:rPr>
              <a:t>Sólo puede haber una por tabla.</a:t>
            </a:r>
          </a:p>
          <a:p>
            <a:pPr indent="-298450" lvl="1" marL="914400" rtl="0">
              <a:spcBef>
                <a:spcPts val="0"/>
              </a:spcBef>
              <a:buClr>
                <a:schemeClr val="dk1"/>
              </a:buClr>
              <a:buSzPct val="100000"/>
              <a:buFont typeface="Helvetica Neue"/>
            </a:pPr>
            <a:r>
              <a:rPr lang="es" sz="1100">
                <a:solidFill>
                  <a:schemeClr val="dk1"/>
                </a:solidFill>
                <a:latin typeface="Helvetica Neue"/>
                <a:ea typeface="Helvetica Neue"/>
                <a:cs typeface="Helvetica Neue"/>
                <a:sym typeface="Helvetica Neue"/>
              </a:rPr>
              <a:t>Se almacena en un índice.</a:t>
            </a: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spcAft>
                <a:spcPts val="0"/>
              </a:spcAft>
              <a:buSzPct val="100000"/>
              <a:buChar char="➢"/>
            </a:pPr>
            <a:r>
              <a:rPr lang="es"/>
              <a:t>Clave foránea (Foreign Key)</a:t>
            </a:r>
          </a:p>
          <a:p>
            <a:pPr indent="-298450" lvl="1" marL="914400" rtl="0">
              <a:spcBef>
                <a:spcPts val="0"/>
              </a:spcBef>
              <a:spcAft>
                <a:spcPts val="0"/>
              </a:spcAft>
              <a:buSzPct val="100000"/>
            </a:pPr>
            <a:r>
              <a:rPr lang="es" sz="1100">
                <a:solidFill>
                  <a:schemeClr val="dk1"/>
                </a:solidFill>
                <a:latin typeface="Helvetica Neue"/>
                <a:ea typeface="Helvetica Neue"/>
                <a:cs typeface="Helvetica Neue"/>
                <a:sym typeface="Helvetica Neue"/>
              </a:rPr>
              <a:t>E</a:t>
            </a:r>
            <a:r>
              <a:rPr lang="es" sz="1100">
                <a:solidFill>
                  <a:schemeClr val="dk1"/>
                </a:solidFill>
                <a:latin typeface="Helvetica Neue"/>
                <a:ea typeface="Helvetica Neue"/>
                <a:cs typeface="Helvetica Neue"/>
                <a:sym typeface="Helvetica Neue"/>
              </a:rPr>
              <a:t>s un grupo de una o más columnas en una tabla que referencian a la clave primaria de otra tabla.</a:t>
            </a:r>
          </a:p>
          <a:p>
            <a:pPr indent="-298450" lvl="1" marL="914400" rtl="0">
              <a:spcBef>
                <a:spcPts val="0"/>
              </a:spcBef>
              <a:spcAft>
                <a:spcPts val="0"/>
              </a:spcAft>
              <a:buClr>
                <a:schemeClr val="dk1"/>
              </a:buClr>
              <a:buSzPct val="100000"/>
              <a:buFont typeface="Helvetica Neue"/>
            </a:pPr>
            <a:r>
              <a:rPr lang="es" sz="1100">
                <a:solidFill>
                  <a:schemeClr val="dk1"/>
                </a:solidFill>
                <a:latin typeface="Helvetica Neue"/>
                <a:ea typeface="Helvetica Neue"/>
                <a:cs typeface="Helvetica Neue"/>
                <a:sym typeface="Helvetica Neue"/>
              </a:rPr>
              <a:t>Puede formar parte de la clave primaria</a:t>
            </a:r>
          </a:p>
          <a:p>
            <a:pPr indent="-298450" lvl="1" marL="914400" rtl="0">
              <a:spcBef>
                <a:spcPts val="0"/>
              </a:spcBef>
              <a:spcAft>
                <a:spcPts val="0"/>
              </a:spcAft>
              <a:buClr>
                <a:schemeClr val="dk1"/>
              </a:buClr>
              <a:buSzPct val="100000"/>
              <a:buFont typeface="Helvetica Neue"/>
            </a:pPr>
            <a:r>
              <a:rPr lang="es" sz="1100">
                <a:solidFill>
                  <a:schemeClr val="dk1"/>
                </a:solidFill>
                <a:latin typeface="Helvetica Neue"/>
                <a:ea typeface="Helvetica Neue"/>
                <a:cs typeface="Helvetica Neue"/>
                <a:sym typeface="Helvetica Neue"/>
              </a:rPr>
              <a:t>Puede contener duplicados</a:t>
            </a:r>
          </a:p>
          <a:p>
            <a:pPr indent="-298450" lvl="1" marL="914400" rtl="0">
              <a:spcBef>
                <a:spcPts val="0"/>
              </a:spcBef>
              <a:spcAft>
                <a:spcPts val="0"/>
              </a:spcAft>
              <a:buClr>
                <a:schemeClr val="dk1"/>
              </a:buClr>
              <a:buSzPct val="100000"/>
              <a:buFont typeface="Helvetica Neue"/>
            </a:pPr>
            <a:r>
              <a:rPr lang="es" sz="1100">
                <a:solidFill>
                  <a:schemeClr val="dk1"/>
                </a:solidFill>
                <a:latin typeface="Helvetica Neue"/>
                <a:ea typeface="Helvetica Neue"/>
                <a:cs typeface="Helvetica Neue"/>
                <a:sym typeface="Helvetica Neue"/>
              </a:rPr>
              <a:t>Puede tener registros vacíos.</a:t>
            </a:r>
          </a:p>
          <a:p>
            <a:pPr indent="-298450" lvl="1" marL="914400" rtl="0">
              <a:spcBef>
                <a:spcPts val="0"/>
              </a:spcBef>
              <a:buClr>
                <a:schemeClr val="dk1"/>
              </a:buClr>
              <a:buSzPct val="100000"/>
              <a:buFont typeface="Helvetica Neue"/>
            </a:pPr>
            <a:r>
              <a:rPr lang="es" sz="1100">
                <a:solidFill>
                  <a:schemeClr val="dk1"/>
                </a:solidFill>
                <a:latin typeface="Helvetica Neue"/>
                <a:ea typeface="Helvetica Neue"/>
                <a:cs typeface="Helvetica Neue"/>
                <a:sym typeface="Helvetica Neue"/>
              </a:rPr>
              <a:t>En la misma tabla puede haber varias.</a:t>
            </a:r>
          </a:p>
        </p:txBody>
      </p:sp>
      <p:sp>
        <p:nvSpPr>
          <p:cNvPr id="326" name="Shape 326"/>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0" name="Shape 330"/>
        <p:cNvGrpSpPr/>
        <p:nvPr/>
      </p:nvGrpSpPr>
      <p:grpSpPr>
        <a:xfrm>
          <a:off x="0" y="0"/>
          <a:ext cx="0" cy="0"/>
          <a:chOff x="0" y="0"/>
          <a:chExt cx="0" cy="0"/>
        </a:xfrm>
      </p:grpSpPr>
      <p:sp>
        <p:nvSpPr>
          <p:cNvPr id="331" name="Shape 331"/>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Ejercicio práctico (IV)</a:t>
            </a:r>
          </a:p>
          <a:p>
            <a:pPr lvl="0" rtl="0">
              <a:spcBef>
                <a:spcPts val="0"/>
              </a:spcBef>
              <a:buNone/>
            </a:pPr>
            <a:r>
              <a:t/>
            </a:r>
            <a:endParaRPr/>
          </a:p>
        </p:txBody>
      </p:sp>
      <p:sp>
        <p:nvSpPr>
          <p:cNvPr id="332" name="Shape 332"/>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pic>
        <p:nvPicPr>
          <p:cNvPr id="333" name="Shape 333"/>
          <p:cNvPicPr preferRelativeResize="0"/>
          <p:nvPr/>
        </p:nvPicPr>
        <p:blipFill>
          <a:blip r:embed="rId3">
            <a:alphaModFix/>
          </a:blip>
          <a:stretch>
            <a:fillRect/>
          </a:stretch>
        </p:blipFill>
        <p:spPr>
          <a:xfrm>
            <a:off x="1834051" y="782137"/>
            <a:ext cx="5325776" cy="38335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7" name="Shape 337"/>
        <p:cNvGrpSpPr/>
        <p:nvPr/>
      </p:nvGrpSpPr>
      <p:grpSpPr>
        <a:xfrm>
          <a:off x="0" y="0"/>
          <a:ext cx="0" cy="0"/>
          <a:chOff x="0" y="0"/>
          <a:chExt cx="0" cy="0"/>
        </a:xfrm>
      </p:grpSpPr>
      <p:sp>
        <p:nvSpPr>
          <p:cNvPr id="338" name="Shape 338"/>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Formas normales</a:t>
            </a:r>
          </a:p>
          <a:p>
            <a:pPr lvl="0" rtl="0">
              <a:spcBef>
                <a:spcPts val="0"/>
              </a:spcBef>
              <a:buNone/>
            </a:pPr>
            <a:r>
              <a:t/>
            </a:r>
            <a:endParaRPr/>
          </a:p>
        </p:txBody>
      </p:sp>
      <p:sp>
        <p:nvSpPr>
          <p:cNvPr id="339" name="Shape 339"/>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340" name="Shape 340"/>
          <p:cNvSpPr txBox="1"/>
          <p:nvPr>
            <p:ph idx="1" type="body"/>
          </p:nvPr>
        </p:nvSpPr>
        <p:spPr>
          <a:xfrm>
            <a:off x="592925" y="1274313"/>
            <a:ext cx="7836600" cy="3001200"/>
          </a:xfrm>
          <a:prstGeom prst="rect">
            <a:avLst/>
          </a:prstGeom>
        </p:spPr>
        <p:txBody>
          <a:bodyPr anchorCtr="0" anchor="t" bIns="51425" lIns="51425" rIns="51425" wrap="square" tIns="51425">
            <a:noAutofit/>
          </a:bodyPr>
          <a:lstStyle/>
          <a:p>
            <a:pPr indent="-355600" lvl="0" marL="457200" rtl="0">
              <a:spcBef>
                <a:spcPts val="0"/>
              </a:spcBef>
              <a:spcAft>
                <a:spcPts val="0"/>
              </a:spcAft>
              <a:buSzPct val="100000"/>
              <a:buChar char="➢"/>
            </a:pPr>
            <a:r>
              <a:rPr lang="es"/>
              <a:t>NF1</a:t>
            </a:r>
          </a:p>
          <a:p>
            <a:pPr indent="-298450" lvl="1" marL="914400" rtl="0">
              <a:spcBef>
                <a:spcPts val="0"/>
              </a:spcBef>
              <a:spcAft>
                <a:spcPts val="0"/>
              </a:spcAft>
              <a:buSzPct val="100000"/>
            </a:pPr>
            <a:r>
              <a:rPr lang="es" sz="1100">
                <a:solidFill>
                  <a:schemeClr val="dk1"/>
                </a:solidFill>
                <a:latin typeface="Helvetica Neue"/>
                <a:ea typeface="Helvetica Neue"/>
                <a:cs typeface="Helvetica Neue"/>
                <a:sym typeface="Helvetica Neue"/>
              </a:rPr>
              <a:t>La tabla contiene una clave única</a:t>
            </a:r>
          </a:p>
          <a:p>
            <a:pPr indent="-298450" lvl="1" marL="914400" rtl="0">
              <a:spcBef>
                <a:spcPts val="0"/>
              </a:spcBef>
              <a:buSzPct val="100000"/>
            </a:pPr>
            <a:r>
              <a:rPr lang="es" sz="1100">
                <a:solidFill>
                  <a:schemeClr val="dk1"/>
                </a:solidFill>
                <a:latin typeface="Helvetica Neue"/>
                <a:ea typeface="Helvetica Neue"/>
                <a:cs typeface="Helvetica Neue"/>
                <a:sym typeface="Helvetica Neue"/>
              </a:rPr>
              <a:t>No tiene datos repetidos</a:t>
            </a: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spcAft>
                <a:spcPts val="0"/>
              </a:spcAft>
              <a:buSzPct val="100000"/>
              <a:buChar char="➢"/>
            </a:pPr>
            <a:r>
              <a:rPr lang="es"/>
              <a:t>NF2</a:t>
            </a:r>
          </a:p>
          <a:p>
            <a:pPr indent="-298450" lvl="1" marL="914400" rtl="0">
              <a:spcBef>
                <a:spcPts val="0"/>
              </a:spcBef>
              <a:spcAft>
                <a:spcPts val="0"/>
              </a:spcAft>
              <a:buSzPct val="100000"/>
            </a:pPr>
            <a:r>
              <a:rPr lang="es" sz="1100">
                <a:solidFill>
                  <a:schemeClr val="dk1"/>
                </a:solidFill>
                <a:latin typeface="Helvetica Neue"/>
                <a:ea typeface="Helvetica Neue"/>
                <a:cs typeface="Helvetica Neue"/>
                <a:sym typeface="Helvetica Neue"/>
              </a:rPr>
              <a:t>NF1</a:t>
            </a:r>
          </a:p>
          <a:p>
            <a:pPr indent="-298450" lvl="1" marL="914400" rtl="0">
              <a:spcBef>
                <a:spcPts val="0"/>
              </a:spcBef>
              <a:spcAft>
                <a:spcPts val="0"/>
              </a:spcAft>
              <a:buSzPct val="100000"/>
            </a:pPr>
            <a:r>
              <a:rPr lang="es" sz="1100">
                <a:solidFill>
                  <a:schemeClr val="dk1"/>
                </a:solidFill>
                <a:latin typeface="Helvetica Neue"/>
                <a:ea typeface="Helvetica Neue"/>
                <a:cs typeface="Helvetica Neue"/>
                <a:sym typeface="Helvetica Neue"/>
              </a:rPr>
              <a:t>Todo registro debe depender únicamente de la clave principal </a:t>
            </a:r>
          </a:p>
          <a:p>
            <a:pPr indent="-298450" lvl="1" marL="914400" rtl="0">
              <a:spcBef>
                <a:spcPts val="0"/>
              </a:spcBef>
              <a:buSzPct val="100000"/>
            </a:pPr>
            <a:r>
              <a:rPr lang="es" sz="1100">
                <a:solidFill>
                  <a:schemeClr val="dk1"/>
                </a:solidFill>
                <a:latin typeface="Helvetica Neue"/>
                <a:ea typeface="Helvetica Neue"/>
                <a:cs typeface="Helvetica Neue"/>
                <a:sym typeface="Helvetica Neue"/>
              </a:rPr>
              <a:t>Las columnas pueden depender de otras tablas, pero de campos que sean clave en sus respectivas tablas</a:t>
            </a:r>
          </a:p>
          <a:p>
            <a:pPr lvl="0" rtl="0">
              <a:spcBef>
                <a:spcPts val="0"/>
              </a:spcBef>
              <a:buNone/>
            </a:pPr>
            <a:r>
              <a:t/>
            </a:r>
            <a:endParaRPr sz="1100">
              <a:solidFill>
                <a:schemeClr val="dk1"/>
              </a:solidFill>
              <a:latin typeface="Calibri"/>
              <a:ea typeface="Calibri"/>
              <a:cs typeface="Calibri"/>
              <a:sym typeface="Calibri"/>
            </a:endParaRPr>
          </a:p>
          <a:p>
            <a:pPr indent="-355600" lvl="0" marL="457200" rtl="0">
              <a:spcBef>
                <a:spcPts val="0"/>
              </a:spcBef>
              <a:spcAft>
                <a:spcPts val="0"/>
              </a:spcAft>
              <a:buSzPct val="100000"/>
              <a:buChar char="➢"/>
            </a:pPr>
            <a:r>
              <a:rPr lang="es"/>
              <a:t>NF3</a:t>
            </a:r>
          </a:p>
          <a:p>
            <a:pPr indent="-298450" lvl="1" marL="914400" rtl="0">
              <a:spcBef>
                <a:spcPts val="0"/>
              </a:spcBef>
              <a:spcAft>
                <a:spcPts val="0"/>
              </a:spcAft>
              <a:buSzPct val="100000"/>
            </a:pPr>
            <a:r>
              <a:rPr lang="es" sz="1100">
                <a:solidFill>
                  <a:schemeClr val="dk1"/>
                </a:solidFill>
                <a:latin typeface="Helvetica Neue"/>
                <a:ea typeface="Helvetica Neue"/>
                <a:cs typeface="Helvetica Neue"/>
                <a:sym typeface="Helvetica Neue"/>
              </a:rPr>
              <a:t>NF2</a:t>
            </a:r>
          </a:p>
          <a:p>
            <a:pPr indent="-298450" lvl="1" marL="914400" rtl="0">
              <a:spcBef>
                <a:spcPts val="0"/>
              </a:spcBef>
              <a:buSzPct val="100000"/>
            </a:pPr>
            <a:r>
              <a:rPr lang="es" sz="1100">
                <a:solidFill>
                  <a:schemeClr val="dk1"/>
                </a:solidFill>
                <a:latin typeface="Helvetica Neue"/>
                <a:ea typeface="Helvetica Neue"/>
                <a:cs typeface="Helvetica Neue"/>
                <a:sym typeface="Helvetica Neue"/>
              </a:rPr>
              <a:t>No puede haber columnas que dependen de otras columnas que no sean clave principal</a:t>
            </a:r>
          </a:p>
          <a:p>
            <a:pPr lvl="0" rtl="0">
              <a:spcBef>
                <a:spcPts val="0"/>
              </a:spcBef>
              <a:buNone/>
            </a:pPr>
            <a:r>
              <a:t/>
            </a:r>
            <a:endParaRPr sz="1100"/>
          </a:p>
          <a:p>
            <a:pPr lvl="0" rtl="0">
              <a:spcBef>
                <a:spcPts val="0"/>
              </a:spcBef>
              <a:buNone/>
            </a:pPr>
            <a:r>
              <a:t/>
            </a:r>
            <a:endParaRPr/>
          </a:p>
          <a:p>
            <a:pPr indent="0" lvl="0" marL="457200" rtl="0">
              <a:spcBef>
                <a:spcPts val="0"/>
              </a:spcBef>
              <a:buNone/>
            </a:pPr>
            <a:r>
              <a:t/>
            </a:r>
            <a:endParaRPr/>
          </a:p>
          <a:p>
            <a:pPr indent="0" lvl="0" marL="457200" rtl="0">
              <a:spcBef>
                <a:spcPts val="0"/>
              </a:spcBef>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4" name="Shape 344"/>
        <p:cNvGrpSpPr/>
        <p:nvPr/>
      </p:nvGrpSpPr>
      <p:grpSpPr>
        <a:xfrm>
          <a:off x="0" y="0"/>
          <a:ext cx="0" cy="0"/>
          <a:chOff x="0" y="0"/>
          <a:chExt cx="0" cy="0"/>
        </a:xfrm>
      </p:grpSpPr>
      <p:sp>
        <p:nvSpPr>
          <p:cNvPr id="345" name="Shape 345"/>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Ejercicio práctico (V)</a:t>
            </a:r>
          </a:p>
          <a:p>
            <a:pPr lvl="0" rtl="0">
              <a:spcBef>
                <a:spcPts val="0"/>
              </a:spcBef>
              <a:buNone/>
            </a:pPr>
            <a:r>
              <a:t/>
            </a:r>
            <a:endParaRPr/>
          </a:p>
        </p:txBody>
      </p:sp>
      <p:sp>
        <p:nvSpPr>
          <p:cNvPr id="346" name="Shape 346"/>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pic>
        <p:nvPicPr>
          <p:cNvPr id="347" name="Shape 347"/>
          <p:cNvPicPr preferRelativeResize="0"/>
          <p:nvPr/>
        </p:nvPicPr>
        <p:blipFill>
          <a:blip r:embed="rId3">
            <a:alphaModFix/>
          </a:blip>
          <a:stretch>
            <a:fillRect/>
          </a:stretch>
        </p:blipFill>
        <p:spPr>
          <a:xfrm>
            <a:off x="1834051" y="782137"/>
            <a:ext cx="5325776" cy="38335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1" name="Shape 351"/>
        <p:cNvGrpSpPr/>
        <p:nvPr/>
      </p:nvGrpSpPr>
      <p:grpSpPr>
        <a:xfrm>
          <a:off x="0" y="0"/>
          <a:ext cx="0" cy="0"/>
          <a:chOff x="0" y="0"/>
          <a:chExt cx="0" cy="0"/>
        </a:xfrm>
      </p:grpSpPr>
      <p:sp>
        <p:nvSpPr>
          <p:cNvPr id="352" name="Shape 352"/>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Ventajas de las formas</a:t>
            </a:r>
            <a:r>
              <a:rPr lang="es"/>
              <a:t> normales</a:t>
            </a:r>
          </a:p>
          <a:p>
            <a:pPr lvl="0" rtl="0">
              <a:spcBef>
                <a:spcPts val="0"/>
              </a:spcBef>
              <a:buNone/>
            </a:pPr>
            <a:r>
              <a:t/>
            </a:r>
            <a:endParaRPr/>
          </a:p>
        </p:txBody>
      </p:sp>
      <p:sp>
        <p:nvSpPr>
          <p:cNvPr id="353" name="Shape 353"/>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354" name="Shape 354"/>
          <p:cNvSpPr txBox="1"/>
          <p:nvPr>
            <p:ph idx="1" type="body"/>
          </p:nvPr>
        </p:nvSpPr>
        <p:spPr>
          <a:xfrm>
            <a:off x="578650" y="984638"/>
            <a:ext cx="7836600" cy="3001200"/>
          </a:xfrm>
          <a:prstGeom prst="rect">
            <a:avLst/>
          </a:prstGeom>
        </p:spPr>
        <p:txBody>
          <a:bodyPr anchorCtr="0" anchor="t" bIns="51425" lIns="51425" rIns="51425" wrap="square" tIns="51425">
            <a:noAutofit/>
          </a:bodyPr>
          <a:lstStyle/>
          <a:p>
            <a:pPr indent="-355600" lvl="0" marL="457200" rtl="0">
              <a:spcBef>
                <a:spcPts val="0"/>
              </a:spcBef>
              <a:buSzPct val="181818"/>
              <a:buChar char="➢"/>
            </a:pPr>
            <a:r>
              <a:rPr lang="es"/>
              <a:t>Elimina redundancias</a:t>
            </a: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SzPct val="100000"/>
              <a:buChar char="➢"/>
            </a:pPr>
            <a:r>
              <a:rPr lang="es"/>
              <a:t>Alerta en los updates</a:t>
            </a: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Calibri"/>
              <a:ea typeface="Calibri"/>
              <a:cs typeface="Calibri"/>
              <a:sym typeface="Calibri"/>
            </a:endParaRPr>
          </a:p>
          <a:p>
            <a:pPr indent="-355600" lvl="0" marL="457200" rtl="0">
              <a:spcBef>
                <a:spcPts val="0"/>
              </a:spcBef>
              <a:buSzPct val="100000"/>
              <a:buChar char="➢"/>
            </a:pPr>
            <a:r>
              <a:rPr lang="es"/>
              <a:t>Nos da fiabilidad y confianza</a:t>
            </a:r>
          </a:p>
          <a:p>
            <a:pPr lvl="0" rtl="0">
              <a:spcBef>
                <a:spcPts val="0"/>
              </a:spcBef>
              <a:buNone/>
            </a:pPr>
            <a:r>
              <a:t/>
            </a:r>
            <a:endParaRPr/>
          </a:p>
          <a:p>
            <a:pPr indent="-355600" lvl="0" marL="457200" rtl="0">
              <a:spcBef>
                <a:spcPts val="0"/>
              </a:spcBef>
              <a:buSzPct val="100000"/>
              <a:buChar char="➢"/>
            </a:pPr>
            <a:r>
              <a:rPr lang="es"/>
              <a:t>Reducir espacio de almacenamiento en la base de datos.</a:t>
            </a:r>
          </a:p>
          <a:p>
            <a:pPr lvl="0" rtl="0">
              <a:spcBef>
                <a:spcPts val="0"/>
              </a:spcBef>
              <a:buNone/>
            </a:pPr>
            <a:r>
              <a:t/>
            </a:r>
            <a:endParaRPr/>
          </a:p>
          <a:p>
            <a:pPr indent="-355600" lvl="0" marL="457200" rtl="0">
              <a:spcBef>
                <a:spcPts val="0"/>
              </a:spcBef>
              <a:buSzPct val="100000"/>
              <a:buChar char="➢"/>
            </a:pPr>
            <a:r>
              <a:rPr lang="es"/>
              <a:t>Conseguimos integridad referencial</a:t>
            </a:r>
          </a:p>
          <a:p>
            <a:pPr indent="0" lvl="0" marL="457200" rtl="0">
              <a:spcBef>
                <a:spcPts val="0"/>
              </a:spcBef>
              <a:buNone/>
            </a:pPr>
            <a:r>
              <a:t/>
            </a:r>
            <a:endParaRPr sz="1100"/>
          </a:p>
          <a:p>
            <a:pPr lvl="0" rtl="0">
              <a:spcBef>
                <a:spcPts val="0"/>
              </a:spcBef>
              <a:buNone/>
            </a:pPr>
            <a:r>
              <a:t/>
            </a:r>
            <a:endParaRPr sz="1100"/>
          </a:p>
          <a:p>
            <a:pPr lvl="0" rtl="0">
              <a:spcBef>
                <a:spcPts val="0"/>
              </a:spcBef>
              <a:buNone/>
            </a:pPr>
            <a:r>
              <a:t/>
            </a:r>
            <a:endParaRPr/>
          </a:p>
          <a:p>
            <a:pPr indent="0" lvl="0" marL="457200" rtl="0">
              <a:spcBef>
                <a:spcPts val="0"/>
              </a:spcBef>
              <a:buNone/>
            </a:pPr>
            <a:r>
              <a:t/>
            </a:r>
            <a:endParaRPr/>
          </a:p>
          <a:p>
            <a:pPr indent="0" lvl="0" marL="457200" rtl="0">
              <a:spcBef>
                <a:spcPts val="0"/>
              </a:spcBef>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sp>
        <p:nvSpPr>
          <p:cNvPr id="99" name="Shape 99"/>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a:spcBef>
                <a:spcPts val="0"/>
              </a:spcBef>
              <a:buNone/>
            </a:pPr>
            <a:r>
              <a:rPr lang="es"/>
              <a:t>Índice (I)</a:t>
            </a:r>
          </a:p>
        </p:txBody>
      </p:sp>
      <p:sp>
        <p:nvSpPr>
          <p:cNvPr id="100" name="Shape 100"/>
          <p:cNvSpPr txBox="1"/>
          <p:nvPr>
            <p:ph idx="1" type="body"/>
          </p:nvPr>
        </p:nvSpPr>
        <p:spPr>
          <a:xfrm>
            <a:off x="578650" y="865654"/>
            <a:ext cx="7836600" cy="3412200"/>
          </a:xfrm>
          <a:prstGeom prst="rect">
            <a:avLst/>
          </a:prstGeom>
        </p:spPr>
        <p:txBody>
          <a:bodyPr anchorCtr="0" anchor="t" bIns="51425" lIns="51425" rIns="51425" wrap="square" tIns="51425">
            <a:noAutofit/>
          </a:bodyPr>
          <a:lstStyle/>
          <a:p>
            <a:pPr indent="-355600" lvl="0" marL="457200" rtl="0">
              <a:spcBef>
                <a:spcPts val="0"/>
              </a:spcBef>
              <a:buSzPct val="100000"/>
              <a:buChar char="➢"/>
            </a:pPr>
            <a:r>
              <a:rPr lang="es"/>
              <a:t>Presentación</a:t>
            </a:r>
          </a:p>
          <a:p>
            <a:pPr lvl="0" rtl="0">
              <a:spcBef>
                <a:spcPts val="0"/>
              </a:spcBef>
              <a:buNone/>
            </a:pPr>
            <a:r>
              <a:t/>
            </a:r>
            <a:endParaRPr sz="1100"/>
          </a:p>
          <a:p>
            <a:pPr indent="-355600" lvl="0" marL="457200" rtl="0">
              <a:spcBef>
                <a:spcPts val="0"/>
              </a:spcBef>
              <a:spcAft>
                <a:spcPts val="0"/>
              </a:spcAft>
              <a:buSzPct val="100000"/>
              <a:buChar char="➢"/>
            </a:pPr>
            <a:r>
              <a:rPr lang="es"/>
              <a:t>Bases de datos</a:t>
            </a:r>
          </a:p>
          <a:p>
            <a:pPr indent="-298450" lvl="1" marL="914400" rtl="0">
              <a:spcBef>
                <a:spcPts val="0"/>
              </a:spcBef>
              <a:spcAft>
                <a:spcPts val="0"/>
              </a:spcAft>
              <a:buSzPct val="100000"/>
            </a:pPr>
            <a:r>
              <a:rPr lang="es" sz="1100"/>
              <a:t>Definición de bases de datos</a:t>
            </a:r>
          </a:p>
          <a:p>
            <a:pPr indent="-298450" lvl="1" marL="914400" rtl="0">
              <a:spcBef>
                <a:spcPts val="0"/>
              </a:spcBef>
              <a:spcAft>
                <a:spcPts val="0"/>
              </a:spcAft>
              <a:buSzPct val="100000"/>
            </a:pPr>
            <a:r>
              <a:rPr lang="es" sz="1100"/>
              <a:t>Bases de datos relacionales</a:t>
            </a:r>
          </a:p>
          <a:p>
            <a:pPr indent="-298450" lvl="1" marL="914400" rtl="0">
              <a:spcBef>
                <a:spcPts val="0"/>
              </a:spcBef>
              <a:buSzPct val="100000"/>
            </a:pPr>
            <a:r>
              <a:rPr lang="es" sz="1100"/>
              <a:t>Motores de bases de datos</a:t>
            </a:r>
          </a:p>
          <a:p>
            <a:pPr indent="0" lvl="0" marL="457200" rtl="0">
              <a:spcBef>
                <a:spcPts val="0"/>
              </a:spcBef>
              <a:buNone/>
            </a:pPr>
            <a:r>
              <a:t/>
            </a:r>
            <a:endParaRPr sz="1100"/>
          </a:p>
          <a:p>
            <a:pPr indent="-355600" lvl="0" marL="457200" rtl="0">
              <a:spcBef>
                <a:spcPts val="0"/>
              </a:spcBef>
              <a:spcAft>
                <a:spcPts val="0"/>
              </a:spcAft>
              <a:buSzPct val="100000"/>
              <a:buChar char="➢"/>
            </a:pPr>
            <a:r>
              <a:rPr lang="es"/>
              <a:t>MySQL</a:t>
            </a:r>
          </a:p>
          <a:p>
            <a:pPr indent="-298450" lvl="1" marL="914400" rtl="0">
              <a:spcBef>
                <a:spcPts val="0"/>
              </a:spcBef>
              <a:spcAft>
                <a:spcPts val="0"/>
              </a:spcAft>
              <a:buSzPct val="100000"/>
            </a:pPr>
            <a:r>
              <a:rPr lang="es" sz="1100"/>
              <a:t>Introducción a MySQL</a:t>
            </a:r>
          </a:p>
          <a:p>
            <a:pPr indent="-298450" lvl="1" marL="914400" rtl="0">
              <a:spcBef>
                <a:spcPts val="0"/>
              </a:spcBef>
              <a:spcAft>
                <a:spcPts val="0"/>
              </a:spcAft>
              <a:buSzPct val="100000"/>
            </a:pPr>
            <a:r>
              <a:rPr lang="es" sz="1100"/>
              <a:t>T</a:t>
            </a:r>
            <a:r>
              <a:rPr lang="es" sz="1100"/>
              <a:t>he Hello World Collection</a:t>
            </a:r>
          </a:p>
          <a:p>
            <a:pPr indent="-298450" lvl="1" marL="914400" rtl="0">
              <a:spcBef>
                <a:spcPts val="0"/>
              </a:spcBef>
              <a:buSzPct val="100000"/>
            </a:pPr>
            <a:r>
              <a:rPr lang="es" sz="1100"/>
              <a:t>Hola mundo</a:t>
            </a:r>
          </a:p>
          <a:p>
            <a:pPr indent="0" lvl="0" marL="457200" rtl="0">
              <a:spcBef>
                <a:spcPts val="0"/>
              </a:spcBef>
              <a:buNone/>
            </a:pPr>
            <a:r>
              <a:t/>
            </a:r>
            <a:endParaRPr sz="1100"/>
          </a:p>
          <a:p>
            <a:pPr indent="-355600" lvl="0" marL="457200" rtl="0">
              <a:spcBef>
                <a:spcPts val="0"/>
              </a:spcBef>
              <a:spcAft>
                <a:spcPts val="0"/>
              </a:spcAft>
              <a:buSzPct val="181818"/>
              <a:buChar char="➢"/>
            </a:pPr>
            <a:r>
              <a:rPr lang="es"/>
              <a:t>MySQL - Manipulación de BBDD</a:t>
            </a:r>
          </a:p>
          <a:p>
            <a:pPr indent="-298450" lvl="1" marL="914400" rtl="0">
              <a:spcBef>
                <a:spcPts val="0"/>
              </a:spcBef>
              <a:buSzPct val="100000"/>
            </a:pPr>
            <a:r>
              <a:rPr lang="es" sz="1100"/>
              <a:t>Comandos SHOW, CREATE DATABASE, DROP DATABASE, USE</a:t>
            </a:r>
          </a:p>
          <a:p>
            <a:pPr indent="0" lvl="0" marL="457200" rtl="0">
              <a:spcBef>
                <a:spcPts val="0"/>
              </a:spcBef>
              <a:buNone/>
            </a:pPr>
            <a:r>
              <a:t/>
            </a:r>
            <a:endParaRPr sz="1100"/>
          </a:p>
          <a:p>
            <a:pPr indent="0" lvl="0" marL="457200">
              <a:spcBef>
                <a:spcPts val="0"/>
              </a:spcBef>
              <a:buNone/>
            </a:pPr>
            <a:r>
              <a:t/>
            </a:r>
            <a:endParaRPr/>
          </a:p>
        </p:txBody>
      </p:sp>
      <p:sp>
        <p:nvSpPr>
          <p:cNvPr id="101" name="Shape 101"/>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8" name="Shape 358"/>
        <p:cNvGrpSpPr/>
        <p:nvPr/>
      </p:nvGrpSpPr>
      <p:grpSpPr>
        <a:xfrm>
          <a:off x="0" y="0"/>
          <a:ext cx="0" cy="0"/>
          <a:chOff x="0" y="0"/>
          <a:chExt cx="0" cy="0"/>
        </a:xfrm>
      </p:grpSpPr>
      <p:sp>
        <p:nvSpPr>
          <p:cNvPr id="359" name="Shape 359"/>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Otras f</a:t>
            </a:r>
            <a:r>
              <a:rPr lang="es"/>
              <a:t>ormas normales</a:t>
            </a:r>
          </a:p>
          <a:p>
            <a:pPr lvl="0" rtl="0">
              <a:spcBef>
                <a:spcPts val="0"/>
              </a:spcBef>
              <a:buNone/>
            </a:pPr>
            <a:r>
              <a:t/>
            </a:r>
            <a:endParaRPr/>
          </a:p>
        </p:txBody>
      </p:sp>
      <p:sp>
        <p:nvSpPr>
          <p:cNvPr id="360" name="Shape 360"/>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361" name="Shape 361"/>
          <p:cNvSpPr txBox="1"/>
          <p:nvPr>
            <p:ph idx="1" type="body"/>
          </p:nvPr>
        </p:nvSpPr>
        <p:spPr>
          <a:xfrm>
            <a:off x="578650" y="975000"/>
            <a:ext cx="7836600" cy="2954400"/>
          </a:xfrm>
          <a:prstGeom prst="rect">
            <a:avLst/>
          </a:prstGeom>
        </p:spPr>
        <p:txBody>
          <a:bodyPr anchorCtr="0" anchor="t" bIns="51425" lIns="51425" rIns="51425" wrap="square" tIns="51425">
            <a:noAutofit/>
          </a:bodyPr>
          <a:lstStyle/>
          <a:p>
            <a:pPr indent="-355600" lvl="0" marL="457200" rtl="0">
              <a:spcBef>
                <a:spcPts val="0"/>
              </a:spcBef>
              <a:spcAft>
                <a:spcPts val="0"/>
              </a:spcAft>
              <a:buSzPct val="100000"/>
              <a:buChar char="➢"/>
            </a:pPr>
            <a:r>
              <a:rPr lang="es"/>
              <a:t>NF4</a:t>
            </a:r>
          </a:p>
          <a:p>
            <a:pPr indent="-298450" lvl="1" marL="914400" rtl="0">
              <a:spcBef>
                <a:spcPts val="0"/>
              </a:spcBef>
              <a:spcAft>
                <a:spcPts val="0"/>
              </a:spcAft>
              <a:buSzPct val="100000"/>
            </a:pPr>
            <a:r>
              <a:rPr lang="es" sz="1100">
                <a:solidFill>
                  <a:schemeClr val="dk1"/>
                </a:solidFill>
                <a:latin typeface="Helvetica Neue"/>
                <a:ea typeface="Helvetica Neue"/>
                <a:cs typeface="Helvetica Neue"/>
                <a:sym typeface="Helvetica Neue"/>
              </a:rPr>
              <a:t>3NF</a:t>
            </a:r>
          </a:p>
          <a:p>
            <a:pPr indent="-298450" lvl="1" marL="914400" rtl="0">
              <a:spcBef>
                <a:spcPts val="0"/>
              </a:spcBef>
              <a:buClr>
                <a:schemeClr val="dk1"/>
              </a:buClr>
              <a:buSzPct val="100000"/>
              <a:buFont typeface="Helvetica Neue"/>
            </a:pPr>
            <a:r>
              <a:rPr lang="es" sz="1100">
                <a:solidFill>
                  <a:schemeClr val="dk1"/>
                </a:solidFill>
                <a:latin typeface="Helvetica Neue"/>
                <a:ea typeface="Helvetica Neue"/>
                <a:cs typeface="Helvetica Neue"/>
                <a:sym typeface="Helvetica Neue"/>
              </a:rPr>
              <a:t>Las relaciones muchos a muchos entre tablas no tiene redundancia</a:t>
            </a: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spcAft>
                <a:spcPts val="0"/>
              </a:spcAft>
              <a:buSzPct val="100000"/>
              <a:buChar char="➢"/>
            </a:pPr>
            <a:r>
              <a:rPr lang="es"/>
              <a:t>NF5</a:t>
            </a:r>
          </a:p>
          <a:p>
            <a:pPr indent="-298450" lvl="1" marL="914400" rtl="0">
              <a:spcBef>
                <a:spcPts val="0"/>
              </a:spcBef>
              <a:spcAft>
                <a:spcPts val="0"/>
              </a:spcAft>
              <a:buSzPct val="100000"/>
            </a:pPr>
            <a:r>
              <a:rPr lang="es" sz="1100">
                <a:solidFill>
                  <a:schemeClr val="dk1"/>
                </a:solidFill>
                <a:latin typeface="Helvetica Neue"/>
                <a:ea typeface="Helvetica Neue"/>
                <a:cs typeface="Helvetica Neue"/>
                <a:sym typeface="Helvetica Neue"/>
              </a:rPr>
              <a:t>4NF</a:t>
            </a:r>
          </a:p>
          <a:p>
            <a:pPr indent="-298450" lvl="1" marL="914400" rtl="0">
              <a:spcBef>
                <a:spcPts val="0"/>
              </a:spcBef>
              <a:buClr>
                <a:schemeClr val="dk1"/>
              </a:buClr>
              <a:buSzPct val="100000"/>
              <a:buFont typeface="Helvetica Neue"/>
            </a:pPr>
            <a:r>
              <a:rPr lang="es" sz="1100">
                <a:solidFill>
                  <a:schemeClr val="dk1"/>
                </a:solidFill>
                <a:latin typeface="Helvetica Neue"/>
                <a:ea typeface="Helvetica Neue"/>
                <a:cs typeface="Helvetica Neue"/>
                <a:sym typeface="Helvetica Neue"/>
              </a:rPr>
              <a:t>La tabla original debe ser reconstruida desde las tablas resultantes en las cuales ha sido troceada.</a:t>
            </a: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spcAft>
                <a:spcPts val="0"/>
              </a:spcAft>
              <a:buSzPct val="100000"/>
              <a:buChar char="➢"/>
            </a:pPr>
            <a:r>
              <a:rPr lang="es"/>
              <a:t>NF6</a:t>
            </a:r>
          </a:p>
          <a:p>
            <a:pPr indent="-298450" lvl="1" marL="914400" rtl="0">
              <a:spcBef>
                <a:spcPts val="0"/>
              </a:spcBef>
              <a:spcAft>
                <a:spcPts val="0"/>
              </a:spcAft>
              <a:buSzPct val="100000"/>
            </a:pPr>
            <a:r>
              <a:rPr lang="es" sz="1100">
                <a:solidFill>
                  <a:schemeClr val="dk1"/>
                </a:solidFill>
                <a:latin typeface="Helvetica Neue"/>
                <a:ea typeface="Helvetica Neue"/>
                <a:cs typeface="Helvetica Neue"/>
                <a:sym typeface="Helvetica Neue"/>
              </a:rPr>
              <a:t>5NF</a:t>
            </a:r>
          </a:p>
          <a:p>
            <a:pPr indent="-298450" lvl="1" marL="914400" rtl="0">
              <a:spcBef>
                <a:spcPts val="0"/>
              </a:spcBef>
              <a:buClr>
                <a:schemeClr val="dk1"/>
              </a:buClr>
              <a:buSzPct val="100000"/>
              <a:buFont typeface="Helvetica Neue"/>
            </a:pPr>
            <a:r>
              <a:rPr lang="es" sz="1100">
                <a:solidFill>
                  <a:schemeClr val="dk1"/>
                </a:solidFill>
                <a:latin typeface="Helvetica Neue"/>
                <a:ea typeface="Helvetica Neue"/>
                <a:cs typeface="Helvetica Neue"/>
                <a:sym typeface="Helvetica Neue"/>
              </a:rPr>
              <a:t>Si se tiene más de dos claves candidatas en una tabla, se tendrán que crear otras tablas con éstas.</a:t>
            </a: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a:p>
          <a:p>
            <a:pPr indent="0" lvl="0" marL="457200" rtl="0">
              <a:spcBef>
                <a:spcPts val="0"/>
              </a:spcBef>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5" name="Shape 365"/>
        <p:cNvGrpSpPr/>
        <p:nvPr/>
      </p:nvGrpSpPr>
      <p:grpSpPr>
        <a:xfrm>
          <a:off x="0" y="0"/>
          <a:ext cx="0" cy="0"/>
          <a:chOff x="0" y="0"/>
          <a:chExt cx="0" cy="0"/>
        </a:xfrm>
      </p:grpSpPr>
      <p:sp>
        <p:nvSpPr>
          <p:cNvPr id="366" name="Shape 366"/>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Comandos CREATE TABLE, DROP TABLE, RENAME TABLE</a:t>
            </a:r>
          </a:p>
          <a:p>
            <a:pPr lvl="0" rtl="0">
              <a:spcBef>
                <a:spcPts val="0"/>
              </a:spcBef>
              <a:buNone/>
            </a:pPr>
            <a:r>
              <a:t/>
            </a:r>
            <a:endParaRPr/>
          </a:p>
        </p:txBody>
      </p:sp>
      <p:sp>
        <p:nvSpPr>
          <p:cNvPr id="367" name="Shape 367"/>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a:t>
            </a:r>
            <a:r>
              <a:rPr lang="es" sz="800"/>
              <a:t>2.Creacion de tablas</a:t>
            </a:r>
          </a:p>
        </p:txBody>
      </p:sp>
      <p:sp>
        <p:nvSpPr>
          <p:cNvPr id="368" name="Shape 368"/>
          <p:cNvSpPr txBox="1"/>
          <p:nvPr/>
        </p:nvSpPr>
        <p:spPr>
          <a:xfrm>
            <a:off x="578650" y="1314750"/>
            <a:ext cx="8276100" cy="2932800"/>
          </a:xfrm>
          <a:prstGeom prst="rect">
            <a:avLst/>
          </a:prstGeom>
          <a:noFill/>
          <a:ln>
            <a:noFill/>
          </a:ln>
        </p:spPr>
        <p:txBody>
          <a:bodyPr anchorCtr="0" anchor="ctr" bIns="91425" lIns="91425" rIns="91425" wrap="square" tIns="91425">
            <a:noAutofit/>
          </a:bodyPr>
          <a:lstStyle/>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CREATE TABLE</a:t>
            </a:r>
          </a:p>
          <a:p>
            <a:pPr indent="-298450" lvl="1" marL="914400" rtl="0">
              <a:spcBef>
                <a:spcPts val="0"/>
              </a:spcBef>
              <a:buClr>
                <a:srgbClr val="4A4A4A"/>
              </a:buClr>
              <a:buSzPct val="100000"/>
              <a:buFont typeface="Helvetica Neue Light"/>
              <a:buChar char="○"/>
            </a:pPr>
            <a:r>
              <a:rPr b="1" lang="es" sz="1100">
                <a:solidFill>
                  <a:srgbClr val="D35400"/>
                </a:solidFill>
                <a:latin typeface="Helvetica Neue"/>
                <a:ea typeface="Helvetica Neue"/>
                <a:cs typeface="Helvetica Neue"/>
                <a:sym typeface="Helvetica Neue"/>
              </a:rPr>
              <a:t>CREATE [TEMPORARY] TABLE [IF NOT EXISTS]</a:t>
            </a:r>
            <a:r>
              <a:rPr lang="es" sz="1100">
                <a:solidFill>
                  <a:srgbClr val="D35400"/>
                </a:solidFill>
                <a:latin typeface="Helvetica Neue"/>
                <a:ea typeface="Helvetica Neue"/>
                <a:cs typeface="Helvetica Neue"/>
                <a:sym typeface="Helvetica Neue"/>
              </a:rPr>
              <a:t> </a:t>
            </a:r>
            <a:r>
              <a:rPr lang="es" sz="1100">
                <a:solidFill>
                  <a:schemeClr val="dk1"/>
                </a:solidFill>
                <a:latin typeface="Helvetica Neue"/>
                <a:ea typeface="Helvetica Neue"/>
                <a:cs typeface="Helvetica Neue"/>
                <a:sym typeface="Helvetica Neue"/>
              </a:rPr>
              <a:t>nombre_tabla</a:t>
            </a:r>
            <a:br>
              <a:rPr lang="es" sz="1100">
                <a:solidFill>
                  <a:schemeClr val="dk1"/>
                </a:solidFill>
                <a:latin typeface="Helvetica Neue"/>
                <a:ea typeface="Helvetica Neue"/>
                <a:cs typeface="Helvetica Neue"/>
                <a:sym typeface="Helvetica Neue"/>
              </a:rPr>
            </a:br>
            <a:r>
              <a:rPr lang="es" sz="1100">
                <a:solidFill>
                  <a:schemeClr val="dk1"/>
                </a:solidFill>
                <a:latin typeface="Helvetica Neue"/>
                <a:ea typeface="Helvetica Neue"/>
                <a:cs typeface="Helvetica Neue"/>
                <a:sym typeface="Helvetica Neue"/>
              </a:rPr>
              <a:t>    (</a:t>
            </a:r>
            <a:r>
              <a:rPr lang="es" sz="1000">
                <a:solidFill>
                  <a:schemeClr val="dk1"/>
                </a:solidFill>
                <a:latin typeface="Helvetica Neue"/>
                <a:ea typeface="Helvetica Neue"/>
                <a:cs typeface="Helvetica Neue"/>
                <a:sym typeface="Helvetica Neue"/>
              </a:rPr>
              <a:t>nombre_columna tipo_dato </a:t>
            </a:r>
            <a:r>
              <a:rPr b="1" lang="es" sz="1000">
                <a:solidFill>
                  <a:srgbClr val="D35400"/>
                </a:solidFill>
                <a:latin typeface="Helvetica Neue"/>
                <a:ea typeface="Helvetica Neue"/>
                <a:cs typeface="Helvetica Neue"/>
                <a:sym typeface="Helvetica Neue"/>
              </a:rPr>
              <a:t>[NOT NULL | NULL] [DEFAULT</a:t>
            </a:r>
            <a:r>
              <a:rPr lang="es" sz="1000">
                <a:solidFill>
                  <a:schemeClr val="dk1"/>
                </a:solidFill>
                <a:latin typeface="Helvetica Neue"/>
                <a:ea typeface="Helvetica Neue"/>
                <a:cs typeface="Helvetica Neue"/>
                <a:sym typeface="Helvetica Neue"/>
              </a:rPr>
              <a:t> valor_por_defecto</a:t>
            </a:r>
            <a:r>
              <a:rPr b="1" lang="es" sz="1000">
                <a:solidFill>
                  <a:srgbClr val="D35400"/>
                </a:solidFill>
                <a:latin typeface="Helvetica Neue"/>
                <a:ea typeface="Helvetica Neue"/>
                <a:cs typeface="Helvetica Neue"/>
                <a:sym typeface="Helvetica Neue"/>
              </a:rPr>
              <a:t>]</a:t>
            </a:r>
            <a:br>
              <a:rPr lang="es" sz="1000">
                <a:solidFill>
                  <a:schemeClr val="dk1"/>
                </a:solidFill>
                <a:latin typeface="Helvetica Neue"/>
                <a:ea typeface="Helvetica Neue"/>
                <a:cs typeface="Helvetica Neue"/>
                <a:sym typeface="Helvetica Neue"/>
              </a:rPr>
            </a:br>
            <a:r>
              <a:rPr lang="es" sz="1000">
                <a:solidFill>
                  <a:schemeClr val="dk1"/>
                </a:solidFill>
                <a:latin typeface="Helvetica Neue"/>
                <a:ea typeface="Helvetica Neue"/>
                <a:cs typeface="Helvetica Neue"/>
                <a:sym typeface="Helvetica Neue"/>
              </a:rPr>
              <a:t>      </a:t>
            </a:r>
            <a:r>
              <a:rPr b="1" lang="es" sz="1000">
                <a:solidFill>
                  <a:srgbClr val="D35400"/>
                </a:solidFill>
                <a:latin typeface="Helvetica Neue"/>
                <a:ea typeface="Helvetica Neue"/>
                <a:cs typeface="Helvetica Neue"/>
                <a:sym typeface="Helvetica Neue"/>
              </a:rPr>
              <a:t>[AUTO_INCREMENT] [UNIQUE [KEY] | [PRIMARY] KEY]</a:t>
            </a:r>
            <a:r>
              <a:rPr b="1" lang="es" sz="1100">
                <a:solidFill>
                  <a:srgbClr val="D35400"/>
                </a:solidFill>
                <a:latin typeface="Helvetica Neue"/>
                <a:ea typeface="Helvetica Neue"/>
                <a:cs typeface="Helvetica Neue"/>
                <a:sym typeface="Helvetica Neue"/>
              </a:rPr>
              <a:t>,</a:t>
            </a:r>
            <a:r>
              <a:rPr lang="es" sz="1100">
                <a:solidFill>
                  <a:schemeClr val="dk1"/>
                </a:solidFill>
                <a:latin typeface="Helvetica Neue"/>
                <a:ea typeface="Helvetica Neue"/>
                <a:cs typeface="Helvetica Neue"/>
                <a:sym typeface="Helvetica Neue"/>
              </a:rPr>
              <a:t>...);</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DROP TABLE</a:t>
            </a:r>
          </a:p>
          <a:p>
            <a:pPr indent="-298450" lvl="1" marL="914400" rtl="0">
              <a:spcBef>
                <a:spcPts val="0"/>
              </a:spcBef>
              <a:buClr>
                <a:srgbClr val="4A4A4A"/>
              </a:buClr>
              <a:buSzPct val="100000"/>
              <a:buFont typeface="Helvetica Neue Light"/>
              <a:buChar char="○"/>
            </a:pPr>
            <a:r>
              <a:rPr b="1" lang="es" sz="1100">
                <a:solidFill>
                  <a:srgbClr val="D35400"/>
                </a:solidFill>
                <a:latin typeface="Helvetica Neue"/>
                <a:ea typeface="Helvetica Neue"/>
                <a:cs typeface="Helvetica Neue"/>
                <a:sym typeface="Helvetica Neue"/>
              </a:rPr>
              <a:t>DROP TABLE</a:t>
            </a:r>
            <a:r>
              <a:rPr lang="es" sz="1100">
                <a:solidFill>
                  <a:schemeClr val="dk1"/>
                </a:solidFill>
                <a:latin typeface="Helvetica Neue"/>
                <a:ea typeface="Helvetica Neue"/>
                <a:cs typeface="Helvetica Neue"/>
                <a:sym typeface="Helvetica Neue"/>
              </a:rPr>
              <a:t> nombre_tabla;</a:t>
            </a:r>
          </a:p>
          <a:p>
            <a:pPr lvl="0" rtl="0">
              <a:spcBef>
                <a:spcPts val="0"/>
              </a:spcBef>
              <a:buClr>
                <a:schemeClr val="dk1"/>
              </a:buClr>
              <a:buFont typeface="Arial"/>
              <a:buNone/>
            </a:pPr>
            <a:r>
              <a:t/>
            </a:r>
            <a:endParaRPr sz="1100">
              <a:solidFill>
                <a:schemeClr val="dk1"/>
              </a:solidFill>
              <a:latin typeface="Calibri"/>
              <a:ea typeface="Calibri"/>
              <a:cs typeface="Calibri"/>
              <a:sym typeface="Calibri"/>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RENAME TABLE</a:t>
            </a:r>
          </a:p>
          <a:p>
            <a:pPr indent="-298450" lvl="1" marL="914400" rtl="0">
              <a:spcBef>
                <a:spcPts val="0"/>
              </a:spcBef>
              <a:buClr>
                <a:srgbClr val="4A4A4A"/>
              </a:buClr>
              <a:buSzPct val="100000"/>
              <a:buFont typeface="Helvetica Neue Light"/>
              <a:buChar char="○"/>
            </a:pPr>
            <a:r>
              <a:rPr b="1" lang="es" sz="1100">
                <a:solidFill>
                  <a:srgbClr val="D35400"/>
                </a:solidFill>
                <a:latin typeface="Helvetica Neue"/>
                <a:ea typeface="Helvetica Neue"/>
                <a:cs typeface="Helvetica Neue"/>
                <a:sym typeface="Helvetica Neue"/>
              </a:rPr>
              <a:t>RENAME TABLE</a:t>
            </a:r>
            <a:r>
              <a:rPr lang="es" sz="1100">
                <a:solidFill>
                  <a:schemeClr val="dk1"/>
                </a:solidFill>
                <a:latin typeface="Helvetica Neue"/>
                <a:ea typeface="Helvetica Neue"/>
                <a:cs typeface="Helvetica Neue"/>
                <a:sym typeface="Helvetica Neue"/>
              </a:rPr>
              <a:t> nombre_tabla </a:t>
            </a:r>
            <a:r>
              <a:rPr b="1" lang="es" sz="1100">
                <a:solidFill>
                  <a:srgbClr val="D35400"/>
                </a:solidFill>
                <a:latin typeface="Helvetica Neue"/>
                <a:ea typeface="Helvetica Neue"/>
                <a:cs typeface="Helvetica Neue"/>
                <a:sym typeface="Helvetica Neue"/>
              </a:rPr>
              <a:t>TO </a:t>
            </a:r>
            <a:r>
              <a:rPr lang="es" sz="1100">
                <a:solidFill>
                  <a:schemeClr val="dk1"/>
                </a:solidFill>
                <a:latin typeface="Helvetica Neue"/>
                <a:ea typeface="Helvetica Neue"/>
                <a:cs typeface="Helvetica Neue"/>
                <a:sym typeface="Helvetica Neue"/>
              </a:rPr>
              <a:t>nombre_tabla_nuevo;</a:t>
            </a:r>
          </a:p>
          <a:p>
            <a:pPr indent="-69850" lvl="0" marL="457200" rtl="0">
              <a:spcBef>
                <a:spcPts val="0"/>
              </a:spcBef>
              <a:buClr>
                <a:schemeClr val="dk1"/>
              </a:buClr>
              <a:buFont typeface="Arial"/>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br>
              <a:rPr lang="es" sz="1100">
                <a:solidFill>
                  <a:schemeClr val="dk1"/>
                </a:solidFill>
                <a:latin typeface="Helvetica Neue"/>
                <a:ea typeface="Helvetica Neue"/>
                <a:cs typeface="Helvetica Neue"/>
                <a:sym typeface="Helvetica Neue"/>
              </a:rPr>
            </a:br>
            <a:r>
              <a:rPr lang="es" sz="1100">
                <a:solidFill>
                  <a:schemeClr val="dk1"/>
                </a:solidFill>
                <a:latin typeface="Helvetica Neue"/>
                <a:ea typeface="Helvetica Neue"/>
                <a:cs typeface="Helvetica Neue"/>
                <a:sym typeface="Helvetica Neue"/>
              </a:rPr>
              <a:t>  </a:t>
            </a:r>
          </a:p>
        </p:txBody>
      </p:sp>
      <p:sp>
        <p:nvSpPr>
          <p:cNvPr id="369" name="Shape 369"/>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3" name="Shape 373"/>
        <p:cNvGrpSpPr/>
        <p:nvPr/>
      </p:nvGrpSpPr>
      <p:grpSpPr>
        <a:xfrm>
          <a:off x="0" y="0"/>
          <a:ext cx="0" cy="0"/>
          <a:chOff x="0" y="0"/>
          <a:chExt cx="0" cy="0"/>
        </a:xfrm>
      </p:grpSpPr>
      <p:sp>
        <p:nvSpPr>
          <p:cNvPr id="374" name="Shape 374"/>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Comando ALTER TABLE</a:t>
            </a:r>
          </a:p>
          <a:p>
            <a:pPr lvl="0" rtl="0">
              <a:spcBef>
                <a:spcPts val="0"/>
              </a:spcBef>
              <a:buNone/>
            </a:pPr>
            <a:r>
              <a:t/>
            </a:r>
            <a:endParaRPr/>
          </a:p>
        </p:txBody>
      </p:sp>
      <p:sp>
        <p:nvSpPr>
          <p:cNvPr id="375" name="Shape 375"/>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2.Creacion de tablas</a:t>
            </a:r>
          </a:p>
        </p:txBody>
      </p:sp>
      <p:sp>
        <p:nvSpPr>
          <p:cNvPr id="376" name="Shape 376"/>
          <p:cNvSpPr txBox="1"/>
          <p:nvPr/>
        </p:nvSpPr>
        <p:spPr>
          <a:xfrm>
            <a:off x="578650" y="1054625"/>
            <a:ext cx="8276100" cy="3000000"/>
          </a:xfrm>
          <a:prstGeom prst="rect">
            <a:avLst/>
          </a:prstGeom>
          <a:noFill/>
          <a:ln>
            <a:noFill/>
          </a:ln>
        </p:spPr>
        <p:txBody>
          <a:bodyPr anchorCtr="0" anchor="ctr" bIns="91425" lIns="91425" rIns="91425" wrap="square" tIns="91425">
            <a:noAutofit/>
          </a:bodyPr>
          <a:lstStyle/>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ALTER TABLE</a:t>
            </a:r>
          </a:p>
          <a:p>
            <a:pPr indent="-298450" lvl="1" marL="914400" rtl="0">
              <a:spcBef>
                <a:spcPts val="0"/>
              </a:spcBef>
              <a:buClr>
                <a:srgbClr val="000000"/>
              </a:buClr>
              <a:buSzPct val="100000"/>
              <a:buFont typeface="Helvetica Neue Light"/>
              <a:buChar char="○"/>
            </a:pPr>
            <a:r>
              <a:rPr b="1" lang="es" sz="1100">
                <a:solidFill>
                  <a:srgbClr val="D35400"/>
                </a:solidFill>
                <a:latin typeface="Helvetica Neue"/>
                <a:ea typeface="Helvetica Neue"/>
                <a:cs typeface="Helvetica Neue"/>
                <a:sym typeface="Helvetica Neue"/>
              </a:rPr>
              <a:t>ALTER TABLE </a:t>
            </a:r>
            <a:r>
              <a:rPr lang="es" sz="1100">
                <a:latin typeface="Helvetica Neue"/>
                <a:ea typeface="Helvetica Neue"/>
                <a:cs typeface="Helvetica Neue"/>
                <a:sym typeface="Helvetica Neue"/>
              </a:rPr>
              <a:t>nombre_tabla </a:t>
            </a:r>
            <a:r>
              <a:rPr b="1" lang="es" sz="1100">
                <a:solidFill>
                  <a:srgbClr val="D35400"/>
                </a:solidFill>
                <a:latin typeface="Helvetica Neue"/>
                <a:ea typeface="Helvetica Neue"/>
                <a:cs typeface="Helvetica Neue"/>
                <a:sym typeface="Helvetica Neue"/>
              </a:rPr>
              <a:t>CHANGE </a:t>
            </a:r>
            <a:r>
              <a:rPr lang="es" sz="1100">
                <a:latin typeface="Helvetica Neue"/>
                <a:ea typeface="Helvetica Neue"/>
                <a:cs typeface="Helvetica Neue"/>
                <a:sym typeface="Helvetica Neue"/>
              </a:rPr>
              <a:t>nombre_campo nombre_campo_nuevo tipo_dato_nuevo</a:t>
            </a:r>
            <a:r>
              <a:rPr b="1" lang="es" sz="1100">
                <a:latin typeface="Helvetica Neue"/>
                <a:ea typeface="Helvetica Neue"/>
                <a:cs typeface="Helvetica Neue"/>
                <a:sym typeface="Helvetica Neue"/>
              </a:rPr>
              <a:t>;</a:t>
            </a:r>
          </a:p>
          <a:p>
            <a:pPr indent="-298450" lvl="1" marL="914400" rtl="0">
              <a:spcBef>
                <a:spcPts val="0"/>
              </a:spcBef>
              <a:buClr>
                <a:srgbClr val="000000"/>
              </a:buClr>
              <a:buSzPct val="100000"/>
              <a:buFont typeface="Helvetica Neue"/>
              <a:buChar char="○"/>
            </a:pPr>
            <a:r>
              <a:rPr b="1" lang="es" sz="1100">
                <a:solidFill>
                  <a:srgbClr val="D35400"/>
                </a:solidFill>
                <a:latin typeface="Helvetica Neue"/>
                <a:ea typeface="Helvetica Neue"/>
                <a:cs typeface="Helvetica Neue"/>
                <a:sym typeface="Helvetica Neue"/>
              </a:rPr>
              <a:t>ALTER TABLE</a:t>
            </a:r>
            <a:r>
              <a:rPr b="1" lang="es" sz="1100">
                <a:latin typeface="Helvetica Neue"/>
                <a:ea typeface="Helvetica Neue"/>
                <a:cs typeface="Helvetica Neue"/>
                <a:sym typeface="Helvetica Neue"/>
              </a:rPr>
              <a:t> </a:t>
            </a:r>
            <a:r>
              <a:rPr lang="es" sz="1100">
                <a:solidFill>
                  <a:schemeClr val="dk1"/>
                </a:solidFill>
                <a:latin typeface="Helvetica Neue"/>
                <a:ea typeface="Helvetica Neue"/>
                <a:cs typeface="Helvetica Neue"/>
                <a:sym typeface="Helvetica Neue"/>
              </a:rPr>
              <a:t>nombre_tabla </a:t>
            </a:r>
            <a:r>
              <a:rPr b="1" lang="es" sz="1100">
                <a:solidFill>
                  <a:srgbClr val="D35400"/>
                </a:solidFill>
                <a:latin typeface="Helvetica Neue"/>
                <a:ea typeface="Helvetica Neue"/>
                <a:cs typeface="Helvetica Neue"/>
                <a:sym typeface="Helvetica Neue"/>
              </a:rPr>
              <a:t>MODIFY </a:t>
            </a:r>
            <a:r>
              <a:rPr lang="es" sz="1100">
                <a:latin typeface="Helvetica Neue"/>
                <a:ea typeface="Helvetica Neue"/>
                <a:cs typeface="Helvetica Neue"/>
                <a:sym typeface="Helvetica Neue"/>
              </a:rPr>
              <a:t>nombre_campo tipo_dato</a:t>
            </a:r>
            <a:r>
              <a:rPr b="1" lang="es" sz="1100">
                <a:latin typeface="Helvetica Neue"/>
                <a:ea typeface="Helvetica Neue"/>
                <a:cs typeface="Helvetica Neue"/>
                <a:sym typeface="Helvetica Neue"/>
              </a:rPr>
              <a:t>;</a:t>
            </a:r>
          </a:p>
          <a:p>
            <a:pPr indent="-298450" lvl="1" marL="914400" rtl="0">
              <a:spcBef>
                <a:spcPts val="0"/>
              </a:spcBef>
              <a:buClr>
                <a:srgbClr val="000000"/>
              </a:buClr>
              <a:buSzPct val="100000"/>
              <a:buFont typeface="Helvetica Neue"/>
              <a:buChar char="○"/>
            </a:pPr>
            <a:r>
              <a:rPr b="1" lang="es" sz="1100">
                <a:solidFill>
                  <a:srgbClr val="D35400"/>
                </a:solidFill>
                <a:latin typeface="Helvetica Neue"/>
                <a:ea typeface="Helvetica Neue"/>
                <a:cs typeface="Helvetica Neue"/>
                <a:sym typeface="Helvetica Neue"/>
              </a:rPr>
              <a:t>ALTER TABLE</a:t>
            </a:r>
            <a:r>
              <a:rPr b="1" lang="es" sz="1100">
                <a:latin typeface="Helvetica Neue"/>
                <a:ea typeface="Helvetica Neue"/>
                <a:cs typeface="Helvetica Neue"/>
                <a:sym typeface="Helvetica Neue"/>
              </a:rPr>
              <a:t> </a:t>
            </a:r>
            <a:r>
              <a:rPr lang="es" sz="1100">
                <a:solidFill>
                  <a:schemeClr val="dk1"/>
                </a:solidFill>
                <a:latin typeface="Helvetica Neue"/>
                <a:ea typeface="Helvetica Neue"/>
                <a:cs typeface="Helvetica Neue"/>
                <a:sym typeface="Helvetica Neue"/>
              </a:rPr>
              <a:t>nombre_tabla </a:t>
            </a:r>
            <a:r>
              <a:rPr b="1" lang="es" sz="1100">
                <a:solidFill>
                  <a:srgbClr val="D35400"/>
                </a:solidFill>
                <a:latin typeface="Helvetica Neue"/>
                <a:ea typeface="Helvetica Neue"/>
                <a:cs typeface="Helvetica Neue"/>
                <a:sym typeface="Helvetica Neue"/>
              </a:rPr>
              <a:t>ADD </a:t>
            </a:r>
            <a:r>
              <a:rPr lang="es" sz="1100">
                <a:solidFill>
                  <a:schemeClr val="dk1"/>
                </a:solidFill>
                <a:latin typeface="Helvetica Neue"/>
                <a:ea typeface="Helvetica Neue"/>
                <a:cs typeface="Helvetica Neue"/>
                <a:sym typeface="Helvetica Neue"/>
              </a:rPr>
              <a:t>nombre_campo tipo_dato</a:t>
            </a:r>
            <a:r>
              <a:rPr b="1" lang="es" sz="1100">
                <a:solidFill>
                  <a:schemeClr val="dk1"/>
                </a:solidFill>
                <a:latin typeface="Helvetica Neue"/>
                <a:ea typeface="Helvetica Neue"/>
                <a:cs typeface="Helvetica Neue"/>
                <a:sym typeface="Helvetica Neue"/>
              </a:rPr>
              <a:t>;</a:t>
            </a:r>
          </a:p>
          <a:p>
            <a:pPr indent="-298450" lvl="1" marL="914400" rtl="0">
              <a:spcBef>
                <a:spcPts val="0"/>
              </a:spcBef>
              <a:buClr>
                <a:srgbClr val="000000"/>
              </a:buClr>
              <a:buSzPct val="100000"/>
              <a:buFont typeface="Helvetica Neue"/>
              <a:buChar char="○"/>
            </a:pPr>
            <a:r>
              <a:rPr b="1" lang="es" sz="1100">
                <a:solidFill>
                  <a:srgbClr val="D35400"/>
                </a:solidFill>
                <a:latin typeface="Helvetica Neue"/>
                <a:ea typeface="Helvetica Neue"/>
                <a:cs typeface="Helvetica Neue"/>
                <a:sym typeface="Helvetica Neue"/>
              </a:rPr>
              <a:t>ALTER TABLE </a:t>
            </a:r>
            <a:r>
              <a:rPr lang="es" sz="1100">
                <a:solidFill>
                  <a:schemeClr val="dk1"/>
                </a:solidFill>
                <a:latin typeface="Helvetica Neue"/>
                <a:ea typeface="Helvetica Neue"/>
                <a:cs typeface="Helvetica Neue"/>
                <a:sym typeface="Helvetica Neue"/>
              </a:rPr>
              <a:t>nombre_tabla </a:t>
            </a:r>
            <a:r>
              <a:rPr b="1" lang="es" sz="1100">
                <a:solidFill>
                  <a:srgbClr val="D35400"/>
                </a:solidFill>
                <a:latin typeface="Helvetica Neue"/>
                <a:ea typeface="Helvetica Neue"/>
                <a:cs typeface="Helvetica Neue"/>
                <a:sym typeface="Helvetica Neue"/>
              </a:rPr>
              <a:t>ADD </a:t>
            </a:r>
            <a:r>
              <a:rPr lang="es" sz="1100">
                <a:solidFill>
                  <a:schemeClr val="dk1"/>
                </a:solidFill>
                <a:latin typeface="Helvetica Neue"/>
                <a:ea typeface="Helvetica Neue"/>
                <a:cs typeface="Helvetica Neue"/>
                <a:sym typeface="Helvetica Neue"/>
              </a:rPr>
              <a:t>nombre_campo tipo_dato</a:t>
            </a:r>
            <a:r>
              <a:rPr b="1" lang="es" sz="1100">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FIRST</a:t>
            </a:r>
            <a:r>
              <a:rPr b="1" lang="es" sz="1100">
                <a:latin typeface="Helvetica Neue"/>
                <a:ea typeface="Helvetica Neue"/>
                <a:cs typeface="Helvetica Neue"/>
                <a:sym typeface="Helvetica Neue"/>
              </a:rPr>
              <a:t>;</a:t>
            </a:r>
          </a:p>
          <a:p>
            <a:pPr indent="-298450" lvl="1" marL="914400" rtl="0">
              <a:spcBef>
                <a:spcPts val="0"/>
              </a:spcBef>
              <a:buClr>
                <a:srgbClr val="000000"/>
              </a:buClr>
              <a:buSzPct val="100000"/>
              <a:buFont typeface="Helvetica Neue"/>
              <a:buChar char="○"/>
            </a:pPr>
            <a:r>
              <a:rPr b="1" lang="es" sz="1100">
                <a:solidFill>
                  <a:srgbClr val="D35400"/>
                </a:solidFill>
                <a:latin typeface="Helvetica Neue"/>
                <a:ea typeface="Helvetica Neue"/>
                <a:cs typeface="Helvetica Neue"/>
                <a:sym typeface="Helvetica Neue"/>
              </a:rPr>
              <a:t>ALTER TABLE</a:t>
            </a:r>
            <a:r>
              <a:rPr b="1" lang="es" sz="1100">
                <a:latin typeface="Helvetica Neue"/>
                <a:ea typeface="Helvetica Neue"/>
                <a:cs typeface="Helvetica Neue"/>
                <a:sym typeface="Helvetica Neue"/>
              </a:rPr>
              <a:t> </a:t>
            </a:r>
            <a:r>
              <a:rPr lang="es" sz="1100">
                <a:solidFill>
                  <a:schemeClr val="dk1"/>
                </a:solidFill>
                <a:latin typeface="Helvetica Neue"/>
                <a:ea typeface="Helvetica Neue"/>
                <a:cs typeface="Helvetica Neue"/>
                <a:sym typeface="Helvetica Neue"/>
              </a:rPr>
              <a:t>nombre_tabla </a:t>
            </a:r>
            <a:r>
              <a:rPr b="1" lang="es" sz="1100">
                <a:solidFill>
                  <a:srgbClr val="D35400"/>
                </a:solidFill>
                <a:latin typeface="Helvetica Neue"/>
                <a:ea typeface="Helvetica Neue"/>
                <a:cs typeface="Helvetica Neue"/>
                <a:sym typeface="Helvetica Neue"/>
              </a:rPr>
              <a:t>ADD </a:t>
            </a:r>
            <a:r>
              <a:rPr lang="es" sz="1100">
                <a:solidFill>
                  <a:schemeClr val="dk1"/>
                </a:solidFill>
                <a:latin typeface="Helvetica Neue"/>
                <a:ea typeface="Helvetica Neue"/>
                <a:cs typeface="Helvetica Neue"/>
                <a:sym typeface="Helvetica Neue"/>
              </a:rPr>
              <a:t>nombre_campo </a:t>
            </a:r>
            <a:r>
              <a:rPr b="1" lang="es" sz="1100">
                <a:solidFill>
                  <a:srgbClr val="D35400"/>
                </a:solidFill>
                <a:latin typeface="Helvetica Neue"/>
                <a:ea typeface="Helvetica Neue"/>
                <a:cs typeface="Helvetica Neue"/>
                <a:sym typeface="Helvetica Neue"/>
              </a:rPr>
              <a:t>AFTER </a:t>
            </a:r>
            <a:r>
              <a:rPr lang="es" sz="1100">
                <a:solidFill>
                  <a:schemeClr val="dk1"/>
                </a:solidFill>
                <a:latin typeface="Helvetica Neue"/>
                <a:ea typeface="Helvetica Neue"/>
                <a:cs typeface="Helvetica Neue"/>
                <a:sym typeface="Helvetica Neue"/>
              </a:rPr>
              <a:t>nombre_campo_anterior</a:t>
            </a:r>
            <a:r>
              <a:rPr b="1" lang="es" sz="1100">
                <a:latin typeface="Helvetica Neue"/>
                <a:ea typeface="Helvetica Neue"/>
                <a:cs typeface="Helvetica Neue"/>
                <a:sym typeface="Helvetica Neue"/>
              </a:rPr>
              <a:t>;</a:t>
            </a:r>
          </a:p>
          <a:p>
            <a:pPr indent="-298450" lvl="1" marL="914400" rtl="0">
              <a:spcBef>
                <a:spcPts val="0"/>
              </a:spcBef>
              <a:buClr>
                <a:srgbClr val="000000"/>
              </a:buClr>
              <a:buSzPct val="100000"/>
              <a:buFont typeface="Helvetica Neue"/>
              <a:buChar char="○"/>
            </a:pPr>
            <a:r>
              <a:rPr b="1" lang="es" sz="1100">
                <a:solidFill>
                  <a:srgbClr val="D35400"/>
                </a:solidFill>
                <a:latin typeface="Helvetica Neue"/>
                <a:ea typeface="Helvetica Neue"/>
                <a:cs typeface="Helvetica Neue"/>
                <a:sym typeface="Helvetica Neue"/>
              </a:rPr>
              <a:t>ALTER TABLE</a:t>
            </a:r>
            <a:r>
              <a:rPr b="1" lang="es" sz="1100">
                <a:latin typeface="Helvetica Neue"/>
                <a:ea typeface="Helvetica Neue"/>
                <a:cs typeface="Helvetica Neue"/>
                <a:sym typeface="Helvetica Neue"/>
              </a:rPr>
              <a:t> </a:t>
            </a:r>
            <a:r>
              <a:rPr lang="es" sz="1100">
                <a:solidFill>
                  <a:schemeClr val="dk1"/>
                </a:solidFill>
                <a:latin typeface="Helvetica Neue"/>
                <a:ea typeface="Helvetica Neue"/>
                <a:cs typeface="Helvetica Neue"/>
                <a:sym typeface="Helvetica Neue"/>
              </a:rPr>
              <a:t>nombre_tabla </a:t>
            </a:r>
            <a:r>
              <a:rPr b="1" lang="es" sz="1100">
                <a:solidFill>
                  <a:srgbClr val="D35400"/>
                </a:solidFill>
                <a:latin typeface="Helvetica Neue"/>
                <a:ea typeface="Helvetica Neue"/>
                <a:cs typeface="Helvetica Neue"/>
                <a:sym typeface="Helvetica Neue"/>
              </a:rPr>
              <a:t>ADD UNIQUE(</a:t>
            </a:r>
            <a:r>
              <a:rPr lang="es" sz="1100">
                <a:solidFill>
                  <a:schemeClr val="dk1"/>
                </a:solidFill>
                <a:latin typeface="Helvetica Neue"/>
                <a:ea typeface="Helvetica Neue"/>
                <a:cs typeface="Helvetica Neue"/>
                <a:sym typeface="Helvetica Neue"/>
              </a:rPr>
              <a:t>nombre_campo </a:t>
            </a:r>
            <a:r>
              <a:rPr b="1" lang="es" sz="1100">
                <a:solidFill>
                  <a:srgbClr val="D35400"/>
                </a:solidFill>
                <a:latin typeface="Helvetica Neue"/>
                <a:ea typeface="Helvetica Neue"/>
                <a:cs typeface="Helvetica Neue"/>
                <a:sym typeface="Helvetica Neue"/>
              </a:rPr>
              <a:t>)</a:t>
            </a:r>
            <a:r>
              <a:rPr b="1" lang="es" sz="1100">
                <a:latin typeface="Helvetica Neue"/>
                <a:ea typeface="Helvetica Neue"/>
                <a:cs typeface="Helvetica Neue"/>
                <a:sym typeface="Helvetica Neue"/>
              </a:rPr>
              <a:t>;</a:t>
            </a:r>
          </a:p>
          <a:p>
            <a:pPr indent="0" lvl="0" marL="457200" rtl="0">
              <a:spcBef>
                <a:spcPts val="0"/>
              </a:spcBef>
              <a:buNone/>
            </a:pPr>
            <a:r>
              <a:t/>
            </a:r>
            <a:endParaRPr b="1" sz="1100">
              <a:solidFill>
                <a:srgbClr val="D35400"/>
              </a:solidFill>
              <a:latin typeface="Helvetica Neue"/>
              <a:ea typeface="Helvetica Neue"/>
              <a:cs typeface="Helvetica Neue"/>
              <a:sym typeface="Helvetica Neue"/>
            </a:endParaRPr>
          </a:p>
          <a:p>
            <a:pPr lvl="0" rtl="0">
              <a:spcBef>
                <a:spcPts val="0"/>
              </a:spcBef>
              <a:buNone/>
            </a:pPr>
            <a:r>
              <a:t/>
            </a:r>
            <a:endParaRPr sz="1100">
              <a:solidFill>
                <a:srgbClr val="4A4A4A"/>
              </a:solidFill>
              <a:latin typeface="Helvetica Neue Light"/>
              <a:ea typeface="Helvetica Neue Light"/>
              <a:cs typeface="Helvetica Neue Light"/>
              <a:sym typeface="Helvetica Neue Light"/>
            </a:endParaRPr>
          </a:p>
          <a:p>
            <a:pPr lvl="0" marR="0" rtl="0" algn="l">
              <a:lnSpc>
                <a:spcPct val="100000"/>
              </a:lnSpc>
              <a:spcBef>
                <a:spcPts val="0"/>
              </a:spcBef>
              <a:spcAft>
                <a:spcPts val="0"/>
              </a:spcAft>
              <a:buNone/>
            </a:pPr>
            <a:r>
              <a:t/>
            </a:r>
            <a:endParaRPr/>
          </a:p>
        </p:txBody>
      </p:sp>
      <p:sp>
        <p:nvSpPr>
          <p:cNvPr id="377" name="Shape 377"/>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1" name="Shape 381"/>
        <p:cNvGrpSpPr/>
        <p:nvPr/>
      </p:nvGrpSpPr>
      <p:grpSpPr>
        <a:xfrm>
          <a:off x="0" y="0"/>
          <a:ext cx="0" cy="0"/>
          <a:chOff x="0" y="0"/>
          <a:chExt cx="0" cy="0"/>
        </a:xfrm>
      </p:grpSpPr>
      <p:sp>
        <p:nvSpPr>
          <p:cNvPr id="382" name="Shape 382"/>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Ejercicio práctico (VI)</a:t>
            </a:r>
          </a:p>
          <a:p>
            <a:pPr lvl="0" rtl="0">
              <a:spcBef>
                <a:spcPts val="0"/>
              </a:spcBef>
              <a:buNone/>
            </a:pPr>
            <a:r>
              <a:t/>
            </a:r>
            <a:endParaRPr/>
          </a:p>
        </p:txBody>
      </p:sp>
      <p:sp>
        <p:nvSpPr>
          <p:cNvPr id="383" name="Shape 383"/>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pic>
        <p:nvPicPr>
          <p:cNvPr id="384" name="Shape 384"/>
          <p:cNvPicPr preferRelativeResize="0"/>
          <p:nvPr/>
        </p:nvPicPr>
        <p:blipFill>
          <a:blip r:embed="rId3">
            <a:alphaModFix/>
          </a:blip>
          <a:stretch>
            <a:fillRect/>
          </a:stretch>
        </p:blipFill>
        <p:spPr>
          <a:xfrm>
            <a:off x="578650" y="1076319"/>
            <a:ext cx="4762500" cy="2990850"/>
          </a:xfrm>
          <a:prstGeom prst="rect">
            <a:avLst/>
          </a:prstGeom>
          <a:noFill/>
          <a:ln>
            <a:noFill/>
          </a:ln>
        </p:spPr>
      </p:pic>
      <p:sp>
        <p:nvSpPr>
          <p:cNvPr id="385" name="Shape 385"/>
          <p:cNvSpPr txBox="1"/>
          <p:nvPr>
            <p:ph idx="1" type="body"/>
          </p:nvPr>
        </p:nvSpPr>
        <p:spPr>
          <a:xfrm>
            <a:off x="6135825" y="24426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2b.Creacion de tablas</a:t>
            </a: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9" name="Shape 389"/>
        <p:cNvGrpSpPr/>
        <p:nvPr/>
      </p:nvGrpSpPr>
      <p:grpSpPr>
        <a:xfrm>
          <a:off x="0" y="0"/>
          <a:ext cx="0" cy="0"/>
          <a:chOff x="0" y="0"/>
          <a:chExt cx="0" cy="0"/>
        </a:xfrm>
      </p:grpSpPr>
      <p:sp>
        <p:nvSpPr>
          <p:cNvPr id="390" name="Shape 390"/>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En la vida real</a:t>
            </a:r>
          </a:p>
          <a:p>
            <a:pPr lvl="0" rtl="0">
              <a:spcBef>
                <a:spcPts val="0"/>
              </a:spcBef>
              <a:buNone/>
            </a:pPr>
            <a:r>
              <a:t/>
            </a:r>
            <a:endParaRPr/>
          </a:p>
        </p:txBody>
      </p:sp>
      <p:sp>
        <p:nvSpPr>
          <p:cNvPr id="391" name="Shape 391"/>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pic>
        <p:nvPicPr>
          <p:cNvPr id="392" name="Shape 392"/>
          <p:cNvPicPr preferRelativeResize="0"/>
          <p:nvPr/>
        </p:nvPicPr>
        <p:blipFill>
          <a:blip r:embed="rId3">
            <a:alphaModFix/>
          </a:blip>
          <a:stretch>
            <a:fillRect/>
          </a:stretch>
        </p:blipFill>
        <p:spPr>
          <a:xfrm>
            <a:off x="1495425" y="802556"/>
            <a:ext cx="6153150" cy="30194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6" name="Shape 396"/>
        <p:cNvGrpSpPr/>
        <p:nvPr/>
      </p:nvGrpSpPr>
      <p:grpSpPr>
        <a:xfrm>
          <a:off x="0" y="0"/>
          <a:ext cx="0" cy="0"/>
          <a:chOff x="0" y="0"/>
          <a:chExt cx="0" cy="0"/>
        </a:xfrm>
      </p:grpSpPr>
      <p:sp>
        <p:nvSpPr>
          <p:cNvPr id="397" name="Shape 397"/>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Comandos INSERT, COMMIT, ROLLBACK</a:t>
            </a:r>
          </a:p>
          <a:p>
            <a:pPr lvl="0">
              <a:spcBef>
                <a:spcPts val="0"/>
              </a:spcBef>
              <a:buNone/>
            </a:pPr>
            <a:r>
              <a:t/>
            </a:r>
            <a:endParaRPr/>
          </a:p>
          <a:p>
            <a:pPr lvl="0">
              <a:spcBef>
                <a:spcPts val="0"/>
              </a:spcBef>
              <a:buNone/>
            </a:pPr>
            <a:r>
              <a:t/>
            </a:r>
            <a:endParaRPr/>
          </a:p>
          <a:p>
            <a:pPr lvl="0" rtl="0">
              <a:spcBef>
                <a:spcPts val="0"/>
              </a:spcBef>
              <a:buNone/>
            </a:pPr>
            <a:r>
              <a:t/>
            </a:r>
            <a:endParaRPr/>
          </a:p>
        </p:txBody>
      </p:sp>
      <p:sp>
        <p:nvSpPr>
          <p:cNvPr id="398" name="Shape 398"/>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3. Relleno de tablas </a:t>
            </a:r>
          </a:p>
        </p:txBody>
      </p:sp>
      <p:sp>
        <p:nvSpPr>
          <p:cNvPr id="399" name="Shape 399"/>
          <p:cNvSpPr txBox="1"/>
          <p:nvPr/>
        </p:nvSpPr>
        <p:spPr>
          <a:xfrm>
            <a:off x="578650" y="1011350"/>
            <a:ext cx="8276100" cy="2932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INSERT</a:t>
            </a:r>
          </a:p>
          <a:p>
            <a:pPr indent="-298450" lvl="1" marL="914400" rtl="0">
              <a:spcBef>
                <a:spcPts val="0"/>
              </a:spcBef>
              <a:buClr>
                <a:srgbClr val="000000"/>
              </a:buClr>
              <a:buSzPct val="100000"/>
              <a:buFont typeface="Helvetica Neue Light"/>
              <a:buChar char="○"/>
            </a:pPr>
            <a:r>
              <a:rPr b="1" lang="es" sz="1100">
                <a:solidFill>
                  <a:srgbClr val="D35400"/>
                </a:solidFill>
                <a:latin typeface="Helvetica Neue"/>
                <a:ea typeface="Helvetica Neue"/>
                <a:cs typeface="Helvetica Neue"/>
                <a:sym typeface="Helvetica Neue"/>
              </a:rPr>
              <a:t>INSERT INTO </a:t>
            </a:r>
            <a:r>
              <a:rPr lang="es" sz="1100">
                <a:solidFill>
                  <a:schemeClr val="dk1"/>
                </a:solidFill>
                <a:latin typeface="Helvetica Neue"/>
                <a:ea typeface="Helvetica Neue"/>
                <a:cs typeface="Helvetica Neue"/>
                <a:sym typeface="Helvetica Neue"/>
              </a:rPr>
              <a:t>nombre_tabla </a:t>
            </a:r>
            <a:r>
              <a:rPr b="1" lang="es" sz="1100">
                <a:solidFill>
                  <a:srgbClr val="D35400"/>
                </a:solidFill>
                <a:latin typeface="Helvetica Neue"/>
                <a:ea typeface="Helvetica Neue"/>
                <a:cs typeface="Helvetica Neue"/>
                <a:sym typeface="Helvetica Neue"/>
              </a:rPr>
              <a:t>VALUES </a:t>
            </a:r>
            <a:r>
              <a:rPr lang="es" sz="1100">
                <a:solidFill>
                  <a:schemeClr val="dk1"/>
                </a:solidFill>
                <a:latin typeface="Helvetica Neue"/>
                <a:ea typeface="Helvetica Neue"/>
                <a:cs typeface="Helvetica Neue"/>
                <a:sym typeface="Helvetica Neue"/>
              </a:rPr>
              <a:t>(valor_campo1, valor_campo2,...);</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INSERT INTO </a:t>
            </a:r>
            <a:r>
              <a:rPr lang="es" sz="1100">
                <a:solidFill>
                  <a:schemeClr val="dk1"/>
                </a:solidFill>
                <a:latin typeface="Helvetica Neue"/>
                <a:ea typeface="Helvetica Neue"/>
                <a:cs typeface="Helvetica Neue"/>
                <a:sym typeface="Helvetica Neue"/>
              </a:rPr>
              <a:t>nombre_tabla (nombre_campo1, nombre_campo2,...) </a:t>
            </a:r>
            <a:r>
              <a:rPr b="1" lang="es" sz="1100">
                <a:solidFill>
                  <a:srgbClr val="D35400"/>
                </a:solidFill>
                <a:latin typeface="Helvetica Neue"/>
                <a:ea typeface="Helvetica Neue"/>
                <a:cs typeface="Helvetica Neue"/>
                <a:sym typeface="Helvetica Neue"/>
              </a:rPr>
              <a:t>VALUES </a:t>
            </a:r>
            <a:r>
              <a:rPr lang="es" sz="1100">
                <a:solidFill>
                  <a:schemeClr val="dk1"/>
                </a:solidFill>
                <a:latin typeface="Helvetica Neue"/>
                <a:ea typeface="Helvetica Neue"/>
                <a:cs typeface="Helvetica Neue"/>
                <a:sym typeface="Helvetica Neue"/>
              </a:rPr>
              <a:t>(valor_campo1, valor_campo2,...);</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marR="0" rtl="0" algn="l">
              <a:lnSpc>
                <a:spcPct val="100000"/>
              </a:lnSpc>
              <a:spcBef>
                <a:spcPts val="0"/>
              </a:spcBef>
              <a:spcAft>
                <a:spcPts val="0"/>
              </a:spcAft>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COMMIT</a:t>
            </a:r>
          </a:p>
          <a:p>
            <a:pPr indent="-298450" lvl="1" marL="914400" rtl="0">
              <a:spcBef>
                <a:spcPts val="0"/>
              </a:spcBef>
              <a:buClr>
                <a:schemeClr val="dk1"/>
              </a:buClr>
              <a:buSzPct val="100000"/>
              <a:buFont typeface="Helvetica Neue Light"/>
              <a:buChar char="○"/>
            </a:pPr>
            <a:r>
              <a:rPr b="1" lang="es" sz="1100">
                <a:solidFill>
                  <a:srgbClr val="D35400"/>
                </a:solidFill>
                <a:latin typeface="Helvetica Neue"/>
                <a:ea typeface="Helvetica Neue"/>
                <a:cs typeface="Helvetica Neue"/>
                <a:sym typeface="Helvetica Neue"/>
              </a:rPr>
              <a:t>COMMIT;</a:t>
            </a:r>
          </a:p>
          <a:p>
            <a:pPr indent="-298450" lvl="1" marL="914400" rtl="0">
              <a:spcBef>
                <a:spcPts val="0"/>
              </a:spcBef>
              <a:buClr>
                <a:schemeClr val="dk1"/>
              </a:buClr>
              <a:buSzPct val="100000"/>
              <a:buFont typeface="Helvetica Neue Light"/>
              <a:buChar char="○"/>
            </a:pPr>
            <a:r>
              <a:rPr lang="es" sz="1100">
                <a:solidFill>
                  <a:schemeClr val="dk1"/>
                </a:solidFill>
                <a:latin typeface="Helvetica Neue"/>
                <a:ea typeface="Helvetica Neue"/>
                <a:cs typeface="Helvetica Neue"/>
                <a:sym typeface="Helvetica Neue"/>
              </a:rPr>
              <a:t>Comando que asegura una operación</a:t>
            </a: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marR="0" rtl="0" algn="l">
              <a:lnSpc>
                <a:spcPct val="100000"/>
              </a:lnSpc>
              <a:spcBef>
                <a:spcPts val="0"/>
              </a:spcBef>
              <a:spcAft>
                <a:spcPts val="0"/>
              </a:spcAft>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ROLLBACK</a:t>
            </a:r>
          </a:p>
          <a:p>
            <a:pPr indent="-298450" lvl="1" marL="914400" rtl="0">
              <a:spcBef>
                <a:spcPts val="0"/>
              </a:spcBef>
              <a:buClr>
                <a:schemeClr val="dk1"/>
              </a:buClr>
              <a:buSzPct val="100000"/>
              <a:buFont typeface="Helvetica Neue Light"/>
              <a:buChar char="○"/>
            </a:pPr>
            <a:r>
              <a:rPr b="1" lang="es" sz="1100">
                <a:solidFill>
                  <a:srgbClr val="D35400"/>
                </a:solidFill>
                <a:latin typeface="Helvetica Neue"/>
                <a:ea typeface="Helvetica Neue"/>
                <a:cs typeface="Helvetica Neue"/>
                <a:sym typeface="Helvetica Neue"/>
              </a:rPr>
              <a:t>ROLLBACK;</a:t>
            </a:r>
          </a:p>
          <a:p>
            <a:pPr indent="-298450" lvl="1" marL="914400" rtl="0">
              <a:spcBef>
                <a:spcPts val="0"/>
              </a:spcBef>
              <a:buClr>
                <a:srgbClr val="D35400"/>
              </a:buClr>
              <a:buSzPct val="100000"/>
              <a:buFont typeface="Helvetica Neue"/>
              <a:buChar char="○"/>
            </a:pPr>
            <a:r>
              <a:rPr lang="es" sz="1100">
                <a:solidFill>
                  <a:schemeClr val="dk1"/>
                </a:solidFill>
                <a:latin typeface="Helvetica Neue"/>
                <a:ea typeface="Helvetica Neue"/>
                <a:cs typeface="Helvetica Neue"/>
                <a:sym typeface="Helvetica Neue"/>
              </a:rPr>
              <a:t>Comando que deshace una operación</a:t>
            </a: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400" name="Shape 400"/>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4" name="Shape 404"/>
        <p:cNvGrpSpPr/>
        <p:nvPr/>
      </p:nvGrpSpPr>
      <p:grpSpPr>
        <a:xfrm>
          <a:off x="0" y="0"/>
          <a:ext cx="0" cy="0"/>
          <a:chOff x="0" y="0"/>
          <a:chExt cx="0" cy="0"/>
        </a:xfrm>
      </p:grpSpPr>
      <p:sp>
        <p:nvSpPr>
          <p:cNvPr id="405" name="Shape 405"/>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Comandos DELETE, TRUNCATE</a:t>
            </a:r>
          </a:p>
          <a:p>
            <a:pPr lvl="0" rtl="0">
              <a:spcBef>
                <a:spcPts val="0"/>
              </a:spcBef>
              <a:buNone/>
            </a:pPr>
            <a:r>
              <a:t/>
            </a:r>
            <a:endParaRPr/>
          </a:p>
          <a:p>
            <a:pPr lvl="0" rtl="0">
              <a:spcBef>
                <a:spcPts val="0"/>
              </a:spcBef>
              <a:buNone/>
            </a:pPr>
            <a:r>
              <a:t/>
            </a:r>
            <a:endParaRPr/>
          </a:p>
          <a:p>
            <a:pPr lvl="0" rtl="0">
              <a:spcBef>
                <a:spcPts val="0"/>
              </a:spcBef>
              <a:buNone/>
            </a:pPr>
            <a:r>
              <a:t/>
            </a:r>
            <a:endParaRPr/>
          </a:p>
        </p:txBody>
      </p:sp>
      <p:sp>
        <p:nvSpPr>
          <p:cNvPr id="406" name="Shape 406"/>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3. Relleno de tablas</a:t>
            </a:r>
          </a:p>
        </p:txBody>
      </p:sp>
      <p:sp>
        <p:nvSpPr>
          <p:cNvPr id="407" name="Shape 407"/>
          <p:cNvSpPr txBox="1"/>
          <p:nvPr/>
        </p:nvSpPr>
        <p:spPr>
          <a:xfrm>
            <a:off x="578650" y="1314750"/>
            <a:ext cx="8276100" cy="2932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DELETE</a:t>
            </a:r>
          </a:p>
          <a:p>
            <a:pPr indent="-298450" lvl="1" marL="914400" rtl="0">
              <a:spcBef>
                <a:spcPts val="0"/>
              </a:spcBef>
              <a:buClr>
                <a:srgbClr val="000000"/>
              </a:buClr>
              <a:buSzPct val="100000"/>
              <a:buFont typeface="Helvetica Neue Light"/>
              <a:buChar char="○"/>
            </a:pPr>
            <a:r>
              <a:rPr b="1" lang="es" sz="1100">
                <a:solidFill>
                  <a:srgbClr val="D35400"/>
                </a:solidFill>
                <a:latin typeface="Helvetica Neue"/>
                <a:ea typeface="Helvetica Neue"/>
                <a:cs typeface="Helvetica Neue"/>
                <a:sym typeface="Helvetica Neue"/>
              </a:rPr>
              <a:t>DELETE FROM</a:t>
            </a:r>
            <a:r>
              <a:rPr b="1" lang="es" sz="1100">
                <a:solidFill>
                  <a:srgbClr val="D35400"/>
                </a:solidFill>
                <a:latin typeface="Helvetica Neue"/>
                <a:ea typeface="Helvetica Neue"/>
                <a:cs typeface="Helvetica Neue"/>
                <a:sym typeface="Helvetica Neue"/>
              </a:rPr>
              <a:t> </a:t>
            </a:r>
            <a:r>
              <a:rPr lang="es" sz="1100">
                <a:solidFill>
                  <a:schemeClr val="dk1"/>
                </a:solidFill>
                <a:latin typeface="Helvetica Neue"/>
                <a:ea typeface="Helvetica Neue"/>
                <a:cs typeface="Helvetica Neue"/>
                <a:sym typeface="Helvetica Neue"/>
              </a:rPr>
              <a:t>nombre_tabla </a:t>
            </a:r>
            <a:r>
              <a:rPr b="1" lang="es" sz="1100">
                <a:solidFill>
                  <a:srgbClr val="D35400"/>
                </a:solidFill>
                <a:latin typeface="Helvetica Neue"/>
                <a:ea typeface="Helvetica Neue"/>
                <a:cs typeface="Helvetica Neue"/>
                <a:sym typeface="Helvetica Neue"/>
              </a:rPr>
              <a:t>WHERE</a:t>
            </a:r>
            <a:r>
              <a:rPr b="1" lang="es" sz="1100">
                <a:solidFill>
                  <a:srgbClr val="D35400"/>
                </a:solidFill>
                <a:latin typeface="Helvetica Neue"/>
                <a:ea typeface="Helvetica Neue"/>
                <a:cs typeface="Helvetica Neue"/>
                <a:sym typeface="Helvetica Neue"/>
              </a:rPr>
              <a:t> </a:t>
            </a:r>
            <a:r>
              <a:rPr lang="es" sz="1100">
                <a:solidFill>
                  <a:schemeClr val="dk1"/>
                </a:solidFill>
                <a:latin typeface="Helvetica Neue"/>
                <a:ea typeface="Helvetica Neue"/>
                <a:cs typeface="Helvetica Neue"/>
                <a:sym typeface="Helvetica Neue"/>
              </a:rPr>
              <a:t>condición;</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marR="0" rtl="0" algn="l">
              <a:lnSpc>
                <a:spcPct val="100000"/>
              </a:lnSpc>
              <a:spcBef>
                <a:spcPts val="0"/>
              </a:spcBef>
              <a:spcAft>
                <a:spcPts val="0"/>
              </a:spcAft>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TRUNCATE</a:t>
            </a:r>
          </a:p>
          <a:p>
            <a:pPr indent="-298450" lvl="1" marL="914400" rtl="0">
              <a:spcBef>
                <a:spcPts val="0"/>
              </a:spcBef>
              <a:buClr>
                <a:schemeClr val="dk1"/>
              </a:buClr>
              <a:buSzPct val="100000"/>
              <a:buFont typeface="Helvetica Neue Light"/>
              <a:buChar char="○"/>
            </a:pPr>
            <a:r>
              <a:rPr b="1" lang="es" sz="1100">
                <a:solidFill>
                  <a:srgbClr val="D35400"/>
                </a:solidFill>
                <a:latin typeface="Helvetica Neue"/>
                <a:ea typeface="Helvetica Neue"/>
                <a:cs typeface="Helvetica Neue"/>
                <a:sym typeface="Helvetica Neue"/>
              </a:rPr>
              <a:t>TRUNCATE TABLE </a:t>
            </a:r>
            <a:r>
              <a:rPr lang="es" sz="1100">
                <a:solidFill>
                  <a:schemeClr val="dk1"/>
                </a:solidFill>
                <a:latin typeface="Helvetica Neue"/>
                <a:ea typeface="Helvetica Neue"/>
                <a:cs typeface="Helvetica Neue"/>
                <a:sym typeface="Helvetica Neue"/>
              </a:rPr>
              <a:t>nombre_tabla ;</a:t>
            </a: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2000">
              <a:solidFill>
                <a:srgbClr val="4A4A4A"/>
              </a:solidFill>
              <a:latin typeface="Helvetica Neue Light"/>
              <a:ea typeface="Helvetica Neue Light"/>
              <a:cs typeface="Helvetica Neue Light"/>
              <a:sym typeface="Helvetica Neue Light"/>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br>
              <a:rPr lang="es" sz="1100">
                <a:solidFill>
                  <a:schemeClr val="dk1"/>
                </a:solidFill>
                <a:latin typeface="Helvetica Neue"/>
                <a:ea typeface="Helvetica Neue"/>
                <a:cs typeface="Helvetica Neue"/>
                <a:sym typeface="Helvetica Neue"/>
              </a:rPr>
            </a:br>
            <a:r>
              <a:rPr lang="es" sz="1100">
                <a:solidFill>
                  <a:schemeClr val="dk1"/>
                </a:solidFill>
                <a:latin typeface="Helvetica Neue"/>
                <a:ea typeface="Helvetica Neue"/>
                <a:cs typeface="Helvetica Neue"/>
                <a:sym typeface="Helvetica Neue"/>
              </a:rPr>
              <a:t>  </a:t>
            </a:r>
          </a:p>
        </p:txBody>
      </p:sp>
      <p:sp>
        <p:nvSpPr>
          <p:cNvPr id="408" name="Shape 408"/>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2" name="Shape 412"/>
        <p:cNvGrpSpPr/>
        <p:nvPr/>
      </p:nvGrpSpPr>
      <p:grpSpPr>
        <a:xfrm>
          <a:off x="0" y="0"/>
          <a:ext cx="0" cy="0"/>
          <a:chOff x="0" y="0"/>
          <a:chExt cx="0" cy="0"/>
        </a:xfrm>
      </p:grpSpPr>
      <p:sp>
        <p:nvSpPr>
          <p:cNvPr id="413" name="Shape 413"/>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Ejercicio práctico (VII)</a:t>
            </a:r>
          </a:p>
          <a:p>
            <a:pPr lvl="0" rtl="0">
              <a:spcBef>
                <a:spcPts val="0"/>
              </a:spcBef>
              <a:buNone/>
            </a:pPr>
            <a:r>
              <a:t/>
            </a:r>
            <a:endParaRPr/>
          </a:p>
        </p:txBody>
      </p:sp>
      <p:sp>
        <p:nvSpPr>
          <p:cNvPr id="414" name="Shape 414"/>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pic>
        <p:nvPicPr>
          <p:cNvPr id="415" name="Shape 415"/>
          <p:cNvPicPr preferRelativeResize="0"/>
          <p:nvPr/>
        </p:nvPicPr>
        <p:blipFill>
          <a:blip r:embed="rId3">
            <a:alphaModFix/>
          </a:blip>
          <a:stretch>
            <a:fillRect/>
          </a:stretch>
        </p:blipFill>
        <p:spPr>
          <a:xfrm>
            <a:off x="578650" y="1076319"/>
            <a:ext cx="4762500" cy="2990850"/>
          </a:xfrm>
          <a:prstGeom prst="rect">
            <a:avLst/>
          </a:prstGeom>
          <a:noFill/>
          <a:ln>
            <a:noFill/>
          </a:ln>
        </p:spPr>
      </p:pic>
      <p:sp>
        <p:nvSpPr>
          <p:cNvPr id="416" name="Shape 416"/>
          <p:cNvSpPr txBox="1"/>
          <p:nvPr>
            <p:ph idx="1" type="body"/>
          </p:nvPr>
        </p:nvSpPr>
        <p:spPr>
          <a:xfrm>
            <a:off x="6601500" y="44394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3b.Relleno de tablas</a:t>
            </a:r>
          </a:p>
        </p:txBody>
      </p:sp>
      <p:pic>
        <p:nvPicPr>
          <p:cNvPr id="417" name="Shape 417"/>
          <p:cNvPicPr preferRelativeResize="0"/>
          <p:nvPr/>
        </p:nvPicPr>
        <p:blipFill>
          <a:blip r:embed="rId4">
            <a:alphaModFix/>
          </a:blip>
          <a:stretch>
            <a:fillRect/>
          </a:stretch>
        </p:blipFill>
        <p:spPr>
          <a:xfrm>
            <a:off x="5493550" y="1220794"/>
            <a:ext cx="3498051" cy="270191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1" name="Shape 421"/>
        <p:cNvGrpSpPr/>
        <p:nvPr/>
      </p:nvGrpSpPr>
      <p:grpSpPr>
        <a:xfrm>
          <a:off x="0" y="0"/>
          <a:ext cx="0" cy="0"/>
          <a:chOff x="0" y="0"/>
          <a:chExt cx="0" cy="0"/>
        </a:xfrm>
      </p:grpSpPr>
      <p:sp>
        <p:nvSpPr>
          <p:cNvPr id="422" name="Shape 422"/>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Ejercicio práctico (VI)</a:t>
            </a:r>
          </a:p>
          <a:p>
            <a:pPr lvl="0" rtl="0">
              <a:spcBef>
                <a:spcPts val="0"/>
              </a:spcBef>
              <a:buNone/>
            </a:pPr>
            <a:r>
              <a:t/>
            </a:r>
            <a:endParaRPr/>
          </a:p>
        </p:txBody>
      </p:sp>
      <p:sp>
        <p:nvSpPr>
          <p:cNvPr id="423" name="Shape 423"/>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pic>
        <p:nvPicPr>
          <p:cNvPr id="424" name="Shape 424"/>
          <p:cNvPicPr preferRelativeResize="0"/>
          <p:nvPr/>
        </p:nvPicPr>
        <p:blipFill>
          <a:blip r:embed="rId3">
            <a:alphaModFix/>
          </a:blip>
          <a:stretch>
            <a:fillRect/>
          </a:stretch>
        </p:blipFill>
        <p:spPr>
          <a:xfrm>
            <a:off x="1892067" y="606066"/>
            <a:ext cx="5359866" cy="393136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8" name="Shape 428"/>
        <p:cNvGrpSpPr/>
        <p:nvPr/>
      </p:nvGrpSpPr>
      <p:grpSpPr>
        <a:xfrm>
          <a:off x="0" y="0"/>
          <a:ext cx="0" cy="0"/>
          <a:chOff x="0" y="0"/>
          <a:chExt cx="0" cy="0"/>
        </a:xfrm>
      </p:grpSpPr>
      <p:sp>
        <p:nvSpPr>
          <p:cNvPr id="429" name="Shape 429"/>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Ejercicio práctico (VIII)</a:t>
            </a:r>
          </a:p>
          <a:p>
            <a:pPr lvl="0" rtl="0">
              <a:spcBef>
                <a:spcPts val="0"/>
              </a:spcBef>
              <a:buNone/>
            </a:pPr>
            <a:r>
              <a:t/>
            </a:r>
            <a:endParaRPr/>
          </a:p>
        </p:txBody>
      </p:sp>
      <p:sp>
        <p:nvSpPr>
          <p:cNvPr id="430" name="Shape 430"/>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pic>
        <p:nvPicPr>
          <p:cNvPr id="431" name="Shape 431"/>
          <p:cNvPicPr preferRelativeResize="0"/>
          <p:nvPr/>
        </p:nvPicPr>
        <p:blipFill>
          <a:blip r:embed="rId3">
            <a:alphaModFix/>
          </a:blip>
          <a:stretch>
            <a:fillRect/>
          </a:stretch>
        </p:blipFill>
        <p:spPr>
          <a:xfrm>
            <a:off x="578650" y="1076319"/>
            <a:ext cx="4762500" cy="2990850"/>
          </a:xfrm>
          <a:prstGeom prst="rect">
            <a:avLst/>
          </a:prstGeom>
          <a:noFill/>
          <a:ln>
            <a:noFill/>
          </a:ln>
        </p:spPr>
      </p:pic>
      <p:sp>
        <p:nvSpPr>
          <p:cNvPr id="432" name="Shape 432"/>
          <p:cNvSpPr txBox="1"/>
          <p:nvPr>
            <p:ph idx="1" type="body"/>
          </p:nvPr>
        </p:nvSpPr>
        <p:spPr>
          <a:xfrm>
            <a:off x="6114675" y="2012225"/>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3c.Relleno de tablas</a:t>
            </a:r>
          </a:p>
        </p:txBody>
      </p:sp>
      <p:sp>
        <p:nvSpPr>
          <p:cNvPr id="433" name="Shape 433"/>
          <p:cNvSpPr txBox="1"/>
          <p:nvPr>
            <p:ph idx="1" type="body"/>
          </p:nvPr>
        </p:nvSpPr>
        <p:spPr>
          <a:xfrm>
            <a:off x="6114675" y="26303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3d.Relleno de tablas</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 name="Shape 105"/>
        <p:cNvGrpSpPr/>
        <p:nvPr/>
      </p:nvGrpSpPr>
      <p:grpSpPr>
        <a:xfrm>
          <a:off x="0" y="0"/>
          <a:ext cx="0" cy="0"/>
          <a:chOff x="0" y="0"/>
          <a:chExt cx="0" cy="0"/>
        </a:xfrm>
      </p:grpSpPr>
      <p:sp>
        <p:nvSpPr>
          <p:cNvPr id="106" name="Shape 106"/>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Índice (II)</a:t>
            </a:r>
          </a:p>
        </p:txBody>
      </p:sp>
      <p:sp>
        <p:nvSpPr>
          <p:cNvPr id="107" name="Shape 107"/>
          <p:cNvSpPr txBox="1"/>
          <p:nvPr>
            <p:ph idx="1" type="body"/>
          </p:nvPr>
        </p:nvSpPr>
        <p:spPr>
          <a:xfrm>
            <a:off x="578650" y="745629"/>
            <a:ext cx="7836600" cy="3387600"/>
          </a:xfrm>
          <a:prstGeom prst="rect">
            <a:avLst/>
          </a:prstGeom>
        </p:spPr>
        <p:txBody>
          <a:bodyPr anchorCtr="0" anchor="t" bIns="51425" lIns="51425" rIns="51425" wrap="square" tIns="51425">
            <a:noAutofit/>
          </a:bodyPr>
          <a:lstStyle/>
          <a:p>
            <a:pPr indent="-355600" lvl="0" marL="457200" rtl="0">
              <a:spcBef>
                <a:spcPts val="0"/>
              </a:spcBef>
              <a:spcAft>
                <a:spcPts val="0"/>
              </a:spcAft>
              <a:buSzPct val="181818"/>
              <a:buChar char="➢"/>
            </a:pPr>
            <a:r>
              <a:rPr lang="es"/>
              <a:t>MySQL - Manipulación de tablas</a:t>
            </a:r>
          </a:p>
          <a:p>
            <a:pPr indent="-298450" lvl="1" marL="914400" rtl="0">
              <a:spcBef>
                <a:spcPts val="0"/>
              </a:spcBef>
              <a:spcAft>
                <a:spcPts val="0"/>
              </a:spcAft>
              <a:buSzPct val="100000"/>
            </a:pPr>
            <a:r>
              <a:rPr lang="es" sz="1100"/>
              <a:t>Tipos de datos</a:t>
            </a:r>
          </a:p>
          <a:p>
            <a:pPr indent="-298450" lvl="2" marL="1371600" rtl="0">
              <a:spcBef>
                <a:spcPts val="0"/>
              </a:spcBef>
              <a:spcAft>
                <a:spcPts val="0"/>
              </a:spcAft>
              <a:buSzPct val="100000"/>
            </a:pPr>
            <a:r>
              <a:rPr lang="es" sz="1100"/>
              <a:t>Tipos de datos STRING</a:t>
            </a:r>
          </a:p>
          <a:p>
            <a:pPr indent="-298450" lvl="2" marL="1371600" rtl="0">
              <a:spcBef>
                <a:spcPts val="0"/>
              </a:spcBef>
              <a:spcAft>
                <a:spcPts val="0"/>
              </a:spcAft>
              <a:buSzPct val="100000"/>
            </a:pPr>
            <a:r>
              <a:rPr lang="es" sz="1100"/>
              <a:t>Tipos de datos NUMÉRICOS</a:t>
            </a:r>
          </a:p>
          <a:p>
            <a:pPr indent="-298450" lvl="2" marL="1371600" rtl="0">
              <a:spcBef>
                <a:spcPts val="0"/>
              </a:spcBef>
              <a:spcAft>
                <a:spcPts val="0"/>
              </a:spcAft>
              <a:buSzPct val="100000"/>
            </a:pPr>
            <a:r>
              <a:rPr lang="es" sz="1100"/>
              <a:t>Tipos de datos FECHA</a:t>
            </a:r>
          </a:p>
          <a:p>
            <a:pPr indent="-298450" lvl="2" marL="1371600" rtl="0">
              <a:spcBef>
                <a:spcPts val="0"/>
              </a:spcBef>
              <a:spcAft>
                <a:spcPts val="0"/>
              </a:spcAft>
              <a:buSzPct val="100000"/>
            </a:pPr>
            <a:r>
              <a:rPr lang="es" sz="1100"/>
              <a:t>Tipos de datos LOB</a:t>
            </a:r>
          </a:p>
          <a:p>
            <a:pPr indent="-298450" lvl="1" marL="914400" rtl="0">
              <a:spcBef>
                <a:spcPts val="0"/>
              </a:spcBef>
              <a:spcAft>
                <a:spcPts val="0"/>
              </a:spcAft>
              <a:buSzPct val="100000"/>
            </a:pPr>
            <a:r>
              <a:rPr lang="es" sz="1100"/>
              <a:t>Diagrama de BBDD</a:t>
            </a:r>
          </a:p>
          <a:p>
            <a:pPr indent="-298450" lvl="1" marL="914400" rtl="0">
              <a:spcBef>
                <a:spcPts val="0"/>
              </a:spcBef>
              <a:spcAft>
                <a:spcPts val="0"/>
              </a:spcAft>
              <a:buSzPct val="100000"/>
            </a:pPr>
            <a:r>
              <a:rPr lang="es" sz="1100"/>
              <a:t>Claves primarias y foráneas</a:t>
            </a:r>
          </a:p>
          <a:p>
            <a:pPr indent="-298450" lvl="1" marL="914400" rtl="0">
              <a:spcBef>
                <a:spcPts val="0"/>
              </a:spcBef>
              <a:spcAft>
                <a:spcPts val="0"/>
              </a:spcAft>
              <a:buSzPct val="100000"/>
            </a:pPr>
            <a:r>
              <a:rPr lang="es" sz="1100"/>
              <a:t>Formas normales</a:t>
            </a:r>
          </a:p>
          <a:p>
            <a:pPr indent="-298450" lvl="1" marL="914400" rtl="0">
              <a:spcBef>
                <a:spcPts val="0"/>
              </a:spcBef>
              <a:spcAft>
                <a:spcPts val="0"/>
              </a:spcAft>
              <a:buSzPct val="100000"/>
            </a:pPr>
            <a:r>
              <a:rPr lang="es" sz="1100"/>
              <a:t>Comandos CREATE TABLE, DROP TABLE, RENAME TABLE</a:t>
            </a:r>
          </a:p>
          <a:p>
            <a:pPr indent="-298450" lvl="1" marL="914400" rtl="0">
              <a:spcBef>
                <a:spcPts val="0"/>
              </a:spcBef>
              <a:spcAft>
                <a:spcPts val="0"/>
              </a:spcAft>
              <a:buSzPct val="100000"/>
            </a:pPr>
            <a:r>
              <a:rPr lang="es" sz="1100"/>
              <a:t>Comando ALTER TABLE</a:t>
            </a:r>
          </a:p>
          <a:p>
            <a:pPr indent="-298450" lvl="1" marL="914400" rtl="0">
              <a:spcBef>
                <a:spcPts val="0"/>
              </a:spcBef>
              <a:spcAft>
                <a:spcPts val="0"/>
              </a:spcAft>
              <a:buSzPct val="100000"/>
            </a:pPr>
            <a:r>
              <a:rPr lang="es" sz="1100"/>
              <a:t>Índices, índice único, primary key</a:t>
            </a:r>
          </a:p>
          <a:p>
            <a:pPr indent="-298450" lvl="1" marL="914400" rtl="0">
              <a:spcBef>
                <a:spcPts val="0"/>
              </a:spcBef>
              <a:spcAft>
                <a:spcPts val="0"/>
              </a:spcAft>
              <a:buSzPct val="100000"/>
            </a:pPr>
            <a:r>
              <a:rPr lang="es" sz="1100"/>
              <a:t>Comandos INSERT, COMMIT, ROLLBACK</a:t>
            </a:r>
          </a:p>
          <a:p>
            <a:pPr indent="-298450" lvl="1" marL="914400" rtl="0">
              <a:spcBef>
                <a:spcPts val="0"/>
              </a:spcBef>
              <a:spcAft>
                <a:spcPts val="0"/>
              </a:spcAft>
              <a:buSzPct val="100000"/>
            </a:pPr>
            <a:r>
              <a:rPr lang="es" sz="1100"/>
              <a:t>Comandos DELETE, TRUNCATE</a:t>
            </a:r>
          </a:p>
          <a:p>
            <a:pPr indent="-298450" lvl="1" marL="914400" rtl="0">
              <a:spcBef>
                <a:spcPts val="0"/>
              </a:spcBef>
              <a:spcAft>
                <a:spcPts val="0"/>
              </a:spcAft>
              <a:buSzPct val="100000"/>
            </a:pPr>
            <a:r>
              <a:rPr lang="es" sz="1100"/>
              <a:t>Comando INSERT (II) y UPDATE</a:t>
            </a:r>
          </a:p>
          <a:p>
            <a:pPr indent="-298450" lvl="1" marL="914400" rtl="0">
              <a:spcBef>
                <a:spcPts val="0"/>
              </a:spcBef>
              <a:spcAft>
                <a:spcPts val="0"/>
              </a:spcAft>
              <a:buSzPct val="100000"/>
            </a:pPr>
            <a:r>
              <a:rPr lang="es" sz="1100"/>
              <a:t>Comandos PRIMARY KEY y FOREIGN KEY</a:t>
            </a:r>
          </a:p>
          <a:p>
            <a:pPr indent="-298450" lvl="1" marL="914400" rtl="0">
              <a:spcBef>
                <a:spcPts val="0"/>
              </a:spcBef>
              <a:spcAft>
                <a:spcPts val="0"/>
              </a:spcAft>
              <a:buSzPct val="100000"/>
            </a:pPr>
            <a:r>
              <a:rPr lang="es" sz="1100"/>
              <a:t>Comando CREATE INDEX</a:t>
            </a:r>
          </a:p>
          <a:p>
            <a:pPr indent="-298450" lvl="1" marL="914400" rtl="0">
              <a:spcBef>
                <a:spcPts val="0"/>
              </a:spcBef>
              <a:buSzPct val="100000"/>
            </a:pPr>
            <a:r>
              <a:rPr lang="es" sz="1100"/>
              <a:t>Comando CREATE VIEW</a:t>
            </a:r>
          </a:p>
          <a:p>
            <a:pPr lvl="0" rtl="0">
              <a:spcBef>
                <a:spcPts val="0"/>
              </a:spcBef>
              <a:buClr>
                <a:schemeClr val="dk1"/>
              </a:buClr>
              <a:buSzPct val="100000"/>
              <a:buFont typeface="Arial"/>
              <a:buNone/>
            </a:pPr>
            <a:r>
              <a:t/>
            </a:r>
            <a:endParaRPr sz="1100"/>
          </a:p>
          <a:p>
            <a:pPr lvl="0" rtl="0">
              <a:spcBef>
                <a:spcPts val="0"/>
              </a:spcBef>
              <a:buNone/>
            </a:pPr>
            <a:r>
              <a:t/>
            </a:r>
            <a:endParaRPr/>
          </a:p>
          <a:p>
            <a:pPr lvl="0" rtl="0">
              <a:spcBef>
                <a:spcPts val="0"/>
              </a:spcBef>
              <a:buNone/>
            </a:pPr>
            <a:r>
              <a:t/>
            </a:r>
            <a:endParaRPr/>
          </a:p>
          <a:p>
            <a:pPr indent="-69850" lvl="0" marL="457200" rtl="0">
              <a:spcBef>
                <a:spcPts val="0"/>
              </a:spcBef>
              <a:buClr>
                <a:schemeClr val="dk1"/>
              </a:buClr>
              <a:buSzPct val="55000"/>
              <a:buFont typeface="Arial"/>
              <a:buNone/>
            </a:pPr>
            <a:r>
              <a:t/>
            </a:r>
            <a:endParaRPr/>
          </a:p>
          <a:p>
            <a:pPr lvl="0" rtl="0">
              <a:spcBef>
                <a:spcPts val="0"/>
              </a:spcBef>
              <a:buNone/>
            </a:pPr>
            <a:r>
              <a:t/>
            </a:r>
            <a:endParaRPr/>
          </a:p>
          <a:p>
            <a:pPr indent="-355600" lvl="0" marL="457200" rtl="0">
              <a:spcBef>
                <a:spcPts val="0"/>
              </a:spcBef>
              <a:buSzPct val="100000"/>
              <a:buChar char="➢"/>
            </a:pPr>
            <a:r>
              <a:rPr lang="es"/>
              <a:t>Anexo</a:t>
            </a:r>
          </a:p>
        </p:txBody>
      </p:sp>
      <p:sp>
        <p:nvSpPr>
          <p:cNvPr id="108" name="Shape 108"/>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7" name="Shape 437"/>
        <p:cNvGrpSpPr/>
        <p:nvPr/>
      </p:nvGrpSpPr>
      <p:grpSpPr>
        <a:xfrm>
          <a:off x="0" y="0"/>
          <a:ext cx="0" cy="0"/>
          <a:chOff x="0" y="0"/>
          <a:chExt cx="0" cy="0"/>
        </a:xfrm>
      </p:grpSpPr>
      <p:sp>
        <p:nvSpPr>
          <p:cNvPr id="438" name="Shape 438"/>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Comando INSERT (II) y UPDATE</a:t>
            </a:r>
          </a:p>
          <a:p>
            <a:pPr lvl="0" rtl="0">
              <a:spcBef>
                <a:spcPts val="0"/>
              </a:spcBef>
              <a:buNone/>
            </a:pPr>
            <a:r>
              <a:t/>
            </a:r>
            <a:endParaRPr/>
          </a:p>
          <a:p>
            <a:pPr lvl="0" rtl="0">
              <a:spcBef>
                <a:spcPts val="0"/>
              </a:spcBef>
              <a:buNone/>
            </a:pPr>
            <a:r>
              <a:t/>
            </a:r>
            <a:endParaRPr/>
          </a:p>
          <a:p>
            <a:pPr lvl="0" rtl="0">
              <a:spcBef>
                <a:spcPts val="0"/>
              </a:spcBef>
              <a:buNone/>
            </a:pPr>
            <a:r>
              <a:t/>
            </a:r>
            <a:endParaRPr/>
          </a:p>
        </p:txBody>
      </p:sp>
      <p:sp>
        <p:nvSpPr>
          <p:cNvPr id="439" name="Shape 439"/>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3e. Relleno de tablas </a:t>
            </a:r>
          </a:p>
        </p:txBody>
      </p:sp>
      <p:sp>
        <p:nvSpPr>
          <p:cNvPr id="440" name="Shape 440"/>
          <p:cNvSpPr txBox="1"/>
          <p:nvPr/>
        </p:nvSpPr>
        <p:spPr>
          <a:xfrm>
            <a:off x="578650" y="1011350"/>
            <a:ext cx="8276100" cy="2932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INSERT</a:t>
            </a:r>
          </a:p>
          <a:p>
            <a:pPr indent="-298450" lvl="1" marL="914400" rtl="0">
              <a:spcBef>
                <a:spcPts val="0"/>
              </a:spcBef>
              <a:buClr>
                <a:srgbClr val="000000"/>
              </a:buClr>
              <a:buSzPct val="100000"/>
              <a:buFont typeface="Helvetica Neue Light"/>
              <a:buChar char="○"/>
            </a:pPr>
            <a:r>
              <a:rPr b="1" lang="es" sz="1100">
                <a:solidFill>
                  <a:srgbClr val="D35400"/>
                </a:solidFill>
                <a:latin typeface="Helvetica Neue"/>
                <a:ea typeface="Helvetica Neue"/>
                <a:cs typeface="Helvetica Neue"/>
                <a:sym typeface="Helvetica Neue"/>
              </a:rPr>
              <a:t>INSERT INTO </a:t>
            </a:r>
            <a:r>
              <a:rPr lang="es" sz="1100">
                <a:solidFill>
                  <a:schemeClr val="dk1"/>
                </a:solidFill>
                <a:latin typeface="Helvetica Neue"/>
                <a:ea typeface="Helvetica Neue"/>
                <a:cs typeface="Helvetica Neue"/>
                <a:sym typeface="Helvetica Neue"/>
              </a:rPr>
              <a:t>nombre_tabla sentencia;</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INSERT INTO </a:t>
            </a:r>
            <a:r>
              <a:rPr lang="es" sz="1100">
                <a:solidFill>
                  <a:schemeClr val="dk1"/>
                </a:solidFill>
                <a:latin typeface="Helvetica Neue"/>
                <a:ea typeface="Helvetica Neue"/>
                <a:cs typeface="Helvetica Neue"/>
                <a:sym typeface="Helvetica Neue"/>
              </a:rPr>
              <a:t>nombre_tabla (nombre_campo1, nombre_campo2,...) sentencia;</a:t>
            </a: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UPDATE</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UPDATE </a:t>
            </a:r>
            <a:r>
              <a:rPr lang="es" sz="1100">
                <a:solidFill>
                  <a:schemeClr val="dk1"/>
                </a:solidFill>
                <a:latin typeface="Helvetica Neue"/>
                <a:ea typeface="Helvetica Neue"/>
                <a:cs typeface="Helvetica Neue"/>
                <a:sym typeface="Helvetica Neue"/>
              </a:rPr>
              <a:t>nombre_tabla </a:t>
            </a:r>
            <a:r>
              <a:rPr b="1" lang="es" sz="1100">
                <a:solidFill>
                  <a:srgbClr val="D35400"/>
                </a:solidFill>
                <a:latin typeface="Helvetica Neue"/>
                <a:ea typeface="Helvetica Neue"/>
                <a:cs typeface="Helvetica Neue"/>
                <a:sym typeface="Helvetica Neue"/>
              </a:rPr>
              <a:t> SET </a:t>
            </a:r>
            <a:r>
              <a:rPr lang="es" sz="1100">
                <a:solidFill>
                  <a:schemeClr val="dk1"/>
                </a:solidFill>
                <a:latin typeface="Helvetica Neue"/>
                <a:ea typeface="Helvetica Neue"/>
                <a:cs typeface="Helvetica Neue"/>
                <a:sym typeface="Helvetica Neue"/>
              </a:rPr>
              <a:t>nombre_campo</a:t>
            </a:r>
            <a:r>
              <a:rPr b="1" lang="es" sz="1100">
                <a:solidFill>
                  <a:srgbClr val="D35400"/>
                </a:solidFill>
                <a:latin typeface="Helvetica Neue"/>
                <a:ea typeface="Helvetica Neue"/>
                <a:cs typeface="Helvetica Neue"/>
                <a:sym typeface="Helvetica Neue"/>
              </a:rPr>
              <a:t> </a:t>
            </a:r>
            <a:r>
              <a:rPr lang="es" sz="1100">
                <a:solidFill>
                  <a:schemeClr val="dk1"/>
                </a:solidFill>
                <a:latin typeface="Helvetica Neue"/>
                <a:ea typeface="Helvetica Neue"/>
                <a:cs typeface="Helvetica Neue"/>
                <a:sym typeface="Helvetica Neue"/>
              </a:rPr>
              <a:t>= nuevo_valor</a:t>
            </a:r>
            <a:r>
              <a:rPr b="1" lang="es" sz="1100">
                <a:solidFill>
                  <a:srgbClr val="D35400"/>
                </a:solidFill>
                <a:latin typeface="Helvetica Neue"/>
                <a:ea typeface="Helvetica Neue"/>
                <a:cs typeface="Helvetica Neue"/>
                <a:sym typeface="Helvetica Neue"/>
              </a:rPr>
              <a:t> WHERE </a:t>
            </a:r>
            <a:r>
              <a:rPr lang="es" sz="1100">
                <a:solidFill>
                  <a:schemeClr val="dk1"/>
                </a:solidFill>
                <a:latin typeface="Helvetica Neue"/>
                <a:ea typeface="Helvetica Neue"/>
                <a:cs typeface="Helvetica Neue"/>
                <a:sym typeface="Helvetica Neue"/>
              </a:rPr>
              <a:t>condición;</a:t>
            </a:r>
            <a:br>
              <a:rPr b="1" lang="es" sz="1100">
                <a:solidFill>
                  <a:srgbClr val="D35400"/>
                </a:solidFill>
                <a:latin typeface="Helvetica Neue"/>
                <a:ea typeface="Helvetica Neue"/>
                <a:cs typeface="Helvetica Neue"/>
                <a:sym typeface="Helvetica Neue"/>
              </a:rPr>
            </a:b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441" name="Shape 441"/>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5" name="Shape 445"/>
        <p:cNvGrpSpPr/>
        <p:nvPr/>
      </p:nvGrpSpPr>
      <p:grpSpPr>
        <a:xfrm>
          <a:off x="0" y="0"/>
          <a:ext cx="0" cy="0"/>
          <a:chOff x="0" y="0"/>
          <a:chExt cx="0" cy="0"/>
        </a:xfrm>
      </p:grpSpPr>
      <p:pic>
        <p:nvPicPr>
          <p:cNvPr id="446" name="Shape 446"/>
          <p:cNvPicPr preferRelativeResize="0"/>
          <p:nvPr/>
        </p:nvPicPr>
        <p:blipFill>
          <a:blip r:embed="rId3">
            <a:alphaModFix/>
          </a:blip>
          <a:stretch>
            <a:fillRect/>
          </a:stretch>
        </p:blipFill>
        <p:spPr>
          <a:xfrm>
            <a:off x="2054330" y="606066"/>
            <a:ext cx="5035341" cy="3931368"/>
          </a:xfrm>
          <a:prstGeom prst="rect">
            <a:avLst/>
          </a:prstGeom>
          <a:noFill/>
          <a:ln>
            <a:noFill/>
          </a:ln>
        </p:spPr>
      </p:pic>
      <p:sp>
        <p:nvSpPr>
          <p:cNvPr id="447" name="Shape 447"/>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Ejercicio práctico (IX)</a:t>
            </a:r>
          </a:p>
          <a:p>
            <a:pPr lvl="0" rtl="0">
              <a:spcBef>
                <a:spcPts val="0"/>
              </a:spcBef>
              <a:buNone/>
            </a:pPr>
            <a:r>
              <a:t/>
            </a:r>
            <a:endParaRPr/>
          </a:p>
        </p:txBody>
      </p:sp>
      <p:sp>
        <p:nvSpPr>
          <p:cNvPr id="448" name="Shape 448"/>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449" name="Shape 449"/>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3f. Relleno de tablas </a:t>
            </a: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3" name="Shape 453"/>
        <p:cNvGrpSpPr/>
        <p:nvPr/>
      </p:nvGrpSpPr>
      <p:grpSpPr>
        <a:xfrm>
          <a:off x="0" y="0"/>
          <a:ext cx="0" cy="0"/>
          <a:chOff x="0" y="0"/>
          <a:chExt cx="0" cy="0"/>
        </a:xfrm>
      </p:grpSpPr>
      <p:sp>
        <p:nvSpPr>
          <p:cNvPr id="454" name="Shape 454"/>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Ejercicio práctico (IX)</a:t>
            </a:r>
          </a:p>
          <a:p>
            <a:pPr lvl="0" rtl="0">
              <a:spcBef>
                <a:spcPts val="0"/>
              </a:spcBef>
              <a:buNone/>
            </a:pPr>
            <a:r>
              <a:t/>
            </a:r>
            <a:endParaRPr/>
          </a:p>
        </p:txBody>
      </p:sp>
      <p:sp>
        <p:nvSpPr>
          <p:cNvPr id="455" name="Shape 455"/>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pic>
        <p:nvPicPr>
          <p:cNvPr id="456" name="Shape 456"/>
          <p:cNvPicPr preferRelativeResize="0"/>
          <p:nvPr/>
        </p:nvPicPr>
        <p:blipFill>
          <a:blip r:embed="rId3">
            <a:alphaModFix/>
          </a:blip>
          <a:stretch>
            <a:fillRect/>
          </a:stretch>
        </p:blipFill>
        <p:spPr>
          <a:xfrm>
            <a:off x="578650" y="1076319"/>
            <a:ext cx="4762500" cy="2990850"/>
          </a:xfrm>
          <a:prstGeom prst="rect">
            <a:avLst/>
          </a:prstGeom>
          <a:noFill/>
          <a:ln>
            <a:noFill/>
          </a:ln>
        </p:spPr>
      </p:pic>
      <p:sp>
        <p:nvSpPr>
          <p:cNvPr id="457" name="Shape 457"/>
          <p:cNvSpPr txBox="1"/>
          <p:nvPr>
            <p:ph idx="1" type="body"/>
          </p:nvPr>
        </p:nvSpPr>
        <p:spPr>
          <a:xfrm>
            <a:off x="6135825" y="24426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3g.Relleno de tablas</a:t>
            </a: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1" name="Shape 461"/>
        <p:cNvGrpSpPr/>
        <p:nvPr/>
      </p:nvGrpSpPr>
      <p:grpSpPr>
        <a:xfrm>
          <a:off x="0" y="0"/>
          <a:ext cx="0" cy="0"/>
          <a:chOff x="0" y="0"/>
          <a:chExt cx="0" cy="0"/>
        </a:xfrm>
      </p:grpSpPr>
      <p:sp>
        <p:nvSpPr>
          <p:cNvPr id="462" name="Shape 462"/>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Comandos PRIMARY KEY y FOREIGN KEY</a:t>
            </a:r>
          </a:p>
          <a:p>
            <a:pPr lvl="0" rtl="0">
              <a:spcBef>
                <a:spcPts val="0"/>
              </a:spcBef>
              <a:buNone/>
            </a:pPr>
            <a:r>
              <a:t/>
            </a:r>
            <a:endParaRPr/>
          </a:p>
          <a:p>
            <a:pPr lvl="0" rtl="0">
              <a:spcBef>
                <a:spcPts val="0"/>
              </a:spcBef>
              <a:buNone/>
            </a:pPr>
            <a:r>
              <a:t/>
            </a:r>
            <a:endParaRPr/>
          </a:p>
        </p:txBody>
      </p:sp>
      <p:sp>
        <p:nvSpPr>
          <p:cNvPr id="463" name="Shape 463"/>
          <p:cNvSpPr txBox="1"/>
          <p:nvPr/>
        </p:nvSpPr>
        <p:spPr>
          <a:xfrm>
            <a:off x="578650" y="1011350"/>
            <a:ext cx="8276100" cy="2932800"/>
          </a:xfrm>
          <a:prstGeom prst="rect">
            <a:avLst/>
          </a:prstGeom>
          <a:noFill/>
          <a:ln>
            <a:noFill/>
          </a:ln>
        </p:spPr>
        <p:txBody>
          <a:bodyPr anchorCtr="0" anchor="ctr" bIns="91425" lIns="91425" rIns="91425" wrap="square" tIns="91425">
            <a:noAutofit/>
          </a:bodyPr>
          <a:lstStyle/>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Primary key</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ALTER TABLE</a:t>
            </a:r>
            <a:r>
              <a:rPr lang="es" sz="1100">
                <a:solidFill>
                  <a:schemeClr val="dk1"/>
                </a:solidFill>
                <a:latin typeface="Helvetica Neue"/>
                <a:ea typeface="Helvetica Neue"/>
                <a:cs typeface="Helvetica Neue"/>
                <a:sym typeface="Helvetica Neue"/>
              </a:rPr>
              <a:t> nombre_tabla </a:t>
            </a:r>
            <a:r>
              <a:rPr b="1" lang="es" sz="1100">
                <a:solidFill>
                  <a:srgbClr val="D35400"/>
                </a:solidFill>
                <a:latin typeface="Helvetica Neue"/>
                <a:ea typeface="Helvetica Neue"/>
                <a:cs typeface="Helvetica Neue"/>
                <a:sym typeface="Helvetica Neue"/>
              </a:rPr>
              <a:t>ADD PRIMARY KEY</a:t>
            </a:r>
            <a:r>
              <a:rPr lang="es" sz="1100">
                <a:solidFill>
                  <a:schemeClr val="dk1"/>
                </a:solidFill>
                <a:latin typeface="Helvetica Neue"/>
                <a:ea typeface="Helvetica Neue"/>
                <a:cs typeface="Helvetica Neue"/>
                <a:sym typeface="Helvetica Neue"/>
              </a:rPr>
              <a:t> (nombre_campo1, nombre_campo2,...);</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Foreign key</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ALTER TABLE</a:t>
            </a:r>
            <a:r>
              <a:rPr lang="es" sz="1100">
                <a:solidFill>
                  <a:schemeClr val="dk1"/>
                </a:solidFill>
                <a:latin typeface="Helvetica Neue"/>
                <a:ea typeface="Helvetica Neue"/>
                <a:cs typeface="Helvetica Neue"/>
                <a:sym typeface="Helvetica Neue"/>
              </a:rPr>
              <a:t> nombre_tabla1 </a:t>
            </a:r>
            <a:r>
              <a:rPr b="1" lang="es" sz="1100">
                <a:solidFill>
                  <a:srgbClr val="D35400"/>
                </a:solidFill>
                <a:latin typeface="Helvetica Neue"/>
                <a:ea typeface="Helvetica Neue"/>
                <a:cs typeface="Helvetica Neue"/>
                <a:sym typeface="Helvetica Neue"/>
              </a:rPr>
              <a:t>ADD FOREIGN KEY</a:t>
            </a:r>
            <a:r>
              <a:rPr lang="es" sz="1100">
                <a:solidFill>
                  <a:schemeClr val="dk1"/>
                </a:solidFill>
                <a:latin typeface="Helvetica Neue"/>
                <a:ea typeface="Helvetica Neue"/>
                <a:cs typeface="Helvetica Neue"/>
                <a:sym typeface="Helvetica Neue"/>
              </a:rPr>
              <a:t> (nombre_fk) </a:t>
            </a:r>
            <a:r>
              <a:rPr b="1" lang="es" sz="1100">
                <a:solidFill>
                  <a:srgbClr val="D35400"/>
                </a:solidFill>
                <a:latin typeface="Helvetica Neue"/>
                <a:ea typeface="Helvetica Neue"/>
                <a:cs typeface="Helvetica Neue"/>
                <a:sym typeface="Helvetica Neue"/>
              </a:rPr>
              <a:t>REFERENCES</a:t>
            </a:r>
            <a:r>
              <a:rPr lang="es" sz="1100">
                <a:solidFill>
                  <a:schemeClr val="dk1"/>
                </a:solidFill>
                <a:latin typeface="Helvetica Neue"/>
                <a:ea typeface="Helvetica Neue"/>
                <a:cs typeface="Helvetica Neue"/>
                <a:sym typeface="Helvetica Neue"/>
              </a:rPr>
              <a:t> nombre_tabla2 (campos_pk_tabla2);</a:t>
            </a: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464" name="Shape 464"/>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465" name="Shape 465"/>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4. Creacion FK</a:t>
            </a: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9" name="Shape 469"/>
        <p:cNvGrpSpPr/>
        <p:nvPr/>
      </p:nvGrpSpPr>
      <p:grpSpPr>
        <a:xfrm>
          <a:off x="0" y="0"/>
          <a:ext cx="0" cy="0"/>
          <a:chOff x="0" y="0"/>
          <a:chExt cx="0" cy="0"/>
        </a:xfrm>
      </p:grpSpPr>
      <p:sp>
        <p:nvSpPr>
          <p:cNvPr id="470" name="Shape 470"/>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Comando CREATE INDEX</a:t>
            </a:r>
          </a:p>
          <a:p>
            <a:pPr lvl="0" rtl="0">
              <a:spcBef>
                <a:spcPts val="0"/>
              </a:spcBef>
              <a:buNone/>
            </a:pPr>
            <a:r>
              <a:t/>
            </a:r>
            <a:endParaRPr/>
          </a:p>
          <a:p>
            <a:pPr lvl="0" rtl="0">
              <a:spcBef>
                <a:spcPts val="0"/>
              </a:spcBef>
              <a:buNone/>
            </a:pPr>
            <a:r>
              <a:t/>
            </a:r>
            <a:endParaRPr/>
          </a:p>
        </p:txBody>
      </p:sp>
      <p:sp>
        <p:nvSpPr>
          <p:cNvPr id="471" name="Shape 471"/>
          <p:cNvSpPr txBox="1"/>
          <p:nvPr/>
        </p:nvSpPr>
        <p:spPr>
          <a:xfrm>
            <a:off x="578650" y="1011350"/>
            <a:ext cx="8276100" cy="2932800"/>
          </a:xfrm>
          <a:prstGeom prst="rect">
            <a:avLst/>
          </a:prstGeom>
          <a:noFill/>
          <a:ln>
            <a:noFill/>
          </a:ln>
        </p:spPr>
        <p:txBody>
          <a:bodyPr anchorCtr="0" anchor="ctr" bIns="91425" lIns="91425" rIns="91425" wrap="square" tIns="91425">
            <a:noAutofit/>
          </a:bodyPr>
          <a:lstStyle/>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CREATE INDEX</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CREATE INDEX </a:t>
            </a:r>
            <a:r>
              <a:rPr lang="es" sz="1100">
                <a:solidFill>
                  <a:schemeClr val="dk1"/>
                </a:solidFill>
                <a:latin typeface="Helvetica Neue"/>
                <a:ea typeface="Helvetica Neue"/>
                <a:cs typeface="Helvetica Neue"/>
                <a:sym typeface="Helvetica Neue"/>
              </a:rPr>
              <a:t>nombre_índice </a:t>
            </a:r>
            <a:r>
              <a:rPr b="1" lang="es" sz="1100">
                <a:solidFill>
                  <a:srgbClr val="D35400"/>
                </a:solidFill>
                <a:latin typeface="Helvetica Neue"/>
                <a:ea typeface="Helvetica Neue"/>
                <a:cs typeface="Helvetica Neue"/>
                <a:sym typeface="Helvetica Neue"/>
              </a:rPr>
              <a:t> ON </a:t>
            </a:r>
            <a:r>
              <a:rPr lang="es" sz="1100">
                <a:solidFill>
                  <a:schemeClr val="dk1"/>
                </a:solidFill>
                <a:latin typeface="Helvetica Neue"/>
                <a:ea typeface="Helvetica Neue"/>
                <a:cs typeface="Helvetica Neue"/>
                <a:sym typeface="Helvetica Neue"/>
              </a:rPr>
              <a:t>nombre_tabla </a:t>
            </a:r>
            <a:r>
              <a:rPr b="1" lang="es" sz="1100">
                <a:solidFill>
                  <a:srgbClr val="D35400"/>
                </a:solidFill>
                <a:latin typeface="Helvetica Neue"/>
                <a:ea typeface="Helvetica Neue"/>
                <a:cs typeface="Helvetica Neue"/>
                <a:sym typeface="Helvetica Neue"/>
              </a:rPr>
              <a:t> </a:t>
            </a:r>
            <a:r>
              <a:rPr lang="es" sz="1100">
                <a:solidFill>
                  <a:schemeClr val="dk1"/>
                </a:solidFill>
                <a:latin typeface="Helvetica Neue"/>
                <a:ea typeface="Helvetica Neue"/>
                <a:cs typeface="Helvetica Neue"/>
                <a:sym typeface="Helvetica Neue"/>
              </a:rPr>
              <a:t>(nombre_columna);</a:t>
            </a: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472" name="Shape 472"/>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473" name="Shape 473"/>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4. Creacion FK</a:t>
            </a: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7" name="Shape 477"/>
        <p:cNvGrpSpPr/>
        <p:nvPr/>
      </p:nvGrpSpPr>
      <p:grpSpPr>
        <a:xfrm>
          <a:off x="0" y="0"/>
          <a:ext cx="0" cy="0"/>
          <a:chOff x="0" y="0"/>
          <a:chExt cx="0" cy="0"/>
        </a:xfrm>
      </p:grpSpPr>
      <p:pic>
        <p:nvPicPr>
          <p:cNvPr id="478" name="Shape 478"/>
          <p:cNvPicPr preferRelativeResize="0"/>
          <p:nvPr/>
        </p:nvPicPr>
        <p:blipFill>
          <a:blip r:embed="rId3">
            <a:alphaModFix/>
          </a:blip>
          <a:stretch>
            <a:fillRect/>
          </a:stretch>
        </p:blipFill>
        <p:spPr>
          <a:xfrm>
            <a:off x="1841175" y="606069"/>
            <a:ext cx="5461657" cy="3931368"/>
          </a:xfrm>
          <a:prstGeom prst="rect">
            <a:avLst/>
          </a:prstGeom>
          <a:noFill/>
          <a:ln>
            <a:noFill/>
          </a:ln>
        </p:spPr>
      </p:pic>
      <p:sp>
        <p:nvSpPr>
          <p:cNvPr id="479" name="Shape 479"/>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Ejercicio práctico (X)</a:t>
            </a:r>
          </a:p>
          <a:p>
            <a:pPr lvl="0" rtl="0">
              <a:spcBef>
                <a:spcPts val="0"/>
              </a:spcBef>
              <a:buNone/>
            </a:pPr>
            <a:r>
              <a:t/>
            </a:r>
            <a:endParaRPr/>
          </a:p>
        </p:txBody>
      </p:sp>
      <p:sp>
        <p:nvSpPr>
          <p:cNvPr id="480" name="Shape 480"/>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481" name="Shape 481"/>
          <p:cNvSpPr txBox="1"/>
          <p:nvPr>
            <p:ph idx="1" type="body"/>
          </p:nvPr>
        </p:nvSpPr>
        <p:spPr>
          <a:xfrm>
            <a:off x="6531475" y="437805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4a.Creacion FK</a:t>
            </a: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5" name="Shape 485"/>
        <p:cNvGrpSpPr/>
        <p:nvPr/>
      </p:nvGrpSpPr>
      <p:grpSpPr>
        <a:xfrm>
          <a:off x="0" y="0"/>
          <a:ext cx="0" cy="0"/>
          <a:chOff x="0" y="0"/>
          <a:chExt cx="0" cy="0"/>
        </a:xfrm>
      </p:grpSpPr>
      <p:sp>
        <p:nvSpPr>
          <p:cNvPr id="486" name="Shape 486"/>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Ejercicio práctico (XI)</a:t>
            </a:r>
          </a:p>
          <a:p>
            <a:pPr lvl="0" rtl="0">
              <a:spcBef>
                <a:spcPts val="0"/>
              </a:spcBef>
              <a:buNone/>
            </a:pPr>
            <a:r>
              <a:t/>
            </a:r>
            <a:endParaRPr/>
          </a:p>
        </p:txBody>
      </p:sp>
      <p:sp>
        <p:nvSpPr>
          <p:cNvPr id="487" name="Shape 487"/>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pic>
        <p:nvPicPr>
          <p:cNvPr id="488" name="Shape 488"/>
          <p:cNvPicPr preferRelativeResize="0"/>
          <p:nvPr/>
        </p:nvPicPr>
        <p:blipFill>
          <a:blip r:embed="rId3">
            <a:alphaModFix/>
          </a:blip>
          <a:stretch>
            <a:fillRect/>
          </a:stretch>
        </p:blipFill>
        <p:spPr>
          <a:xfrm>
            <a:off x="578650" y="1076319"/>
            <a:ext cx="4762500" cy="2990850"/>
          </a:xfrm>
          <a:prstGeom prst="rect">
            <a:avLst/>
          </a:prstGeom>
          <a:noFill/>
          <a:ln>
            <a:noFill/>
          </a:ln>
        </p:spPr>
      </p:pic>
      <p:sp>
        <p:nvSpPr>
          <p:cNvPr id="489" name="Shape 489"/>
          <p:cNvSpPr txBox="1"/>
          <p:nvPr>
            <p:ph idx="1" type="body"/>
          </p:nvPr>
        </p:nvSpPr>
        <p:spPr>
          <a:xfrm>
            <a:off x="6135825" y="24426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4b. Creacion FK</a:t>
            </a: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3" name="Shape 493"/>
        <p:cNvGrpSpPr/>
        <p:nvPr/>
      </p:nvGrpSpPr>
      <p:grpSpPr>
        <a:xfrm>
          <a:off x="0" y="0"/>
          <a:ext cx="0" cy="0"/>
          <a:chOff x="0" y="0"/>
          <a:chExt cx="0" cy="0"/>
        </a:xfrm>
      </p:grpSpPr>
      <p:sp>
        <p:nvSpPr>
          <p:cNvPr id="494" name="Shape 494"/>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Conseguido!!! Ya tenemos nuestra BBDD!!!!</a:t>
            </a:r>
          </a:p>
          <a:p>
            <a:pPr lvl="0" rtl="0">
              <a:spcBef>
                <a:spcPts val="0"/>
              </a:spcBef>
              <a:buNone/>
            </a:pPr>
            <a:r>
              <a:t/>
            </a:r>
            <a:endParaRPr/>
          </a:p>
        </p:txBody>
      </p:sp>
      <p:sp>
        <p:nvSpPr>
          <p:cNvPr id="495" name="Shape 495"/>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pic>
        <p:nvPicPr>
          <p:cNvPr id="496" name="Shape 496"/>
          <p:cNvPicPr preferRelativeResize="0"/>
          <p:nvPr/>
        </p:nvPicPr>
        <p:blipFill>
          <a:blip r:embed="rId3">
            <a:alphaModFix/>
          </a:blip>
          <a:stretch>
            <a:fillRect/>
          </a:stretch>
        </p:blipFill>
        <p:spPr>
          <a:xfrm>
            <a:off x="1951088" y="650156"/>
            <a:ext cx="5241826" cy="393136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0" name="Shape 500"/>
        <p:cNvGrpSpPr/>
        <p:nvPr/>
      </p:nvGrpSpPr>
      <p:grpSpPr>
        <a:xfrm>
          <a:off x="0" y="0"/>
          <a:ext cx="0" cy="0"/>
          <a:chOff x="0" y="0"/>
          <a:chExt cx="0" cy="0"/>
        </a:xfrm>
      </p:grpSpPr>
      <p:sp>
        <p:nvSpPr>
          <p:cNvPr id="501" name="Shape 501"/>
          <p:cNvSpPr txBox="1"/>
          <p:nvPr>
            <p:ph type="title"/>
          </p:nvPr>
        </p:nvSpPr>
        <p:spPr>
          <a:xfrm>
            <a:off x="1314450" y="2028825"/>
            <a:ext cx="7472400" cy="685800"/>
          </a:xfrm>
          <a:prstGeom prst="rect">
            <a:avLst/>
          </a:prstGeom>
        </p:spPr>
        <p:txBody>
          <a:bodyPr anchorCtr="0" anchor="t" bIns="51425" lIns="51425" rIns="51425" wrap="square" tIns="51425">
            <a:noAutofit/>
          </a:bodyPr>
          <a:lstStyle/>
          <a:p>
            <a:pPr lvl="0" rtl="0">
              <a:spcBef>
                <a:spcPts val="0"/>
              </a:spcBef>
              <a:buNone/>
            </a:pPr>
            <a:r>
              <a:rPr lang="es"/>
              <a:t>MySQL - Comandos SQL</a:t>
            </a:r>
          </a:p>
        </p:txBody>
      </p:sp>
      <p:sp>
        <p:nvSpPr>
          <p:cNvPr id="502" name="Shape 502"/>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6" name="Shape 506"/>
        <p:cNvGrpSpPr/>
        <p:nvPr/>
      </p:nvGrpSpPr>
      <p:grpSpPr>
        <a:xfrm>
          <a:off x="0" y="0"/>
          <a:ext cx="0" cy="0"/>
          <a:chOff x="0" y="0"/>
          <a:chExt cx="0" cy="0"/>
        </a:xfrm>
      </p:grpSpPr>
      <p:sp>
        <p:nvSpPr>
          <p:cNvPr id="507" name="Shape 507"/>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Resumen: Diagrama de nuestra BBDD</a:t>
            </a:r>
          </a:p>
          <a:p>
            <a:pPr lvl="0" rtl="0">
              <a:spcBef>
                <a:spcPts val="0"/>
              </a:spcBef>
              <a:buNone/>
            </a:pPr>
            <a:r>
              <a:t/>
            </a:r>
            <a:endParaRPr/>
          </a:p>
        </p:txBody>
      </p:sp>
      <p:sp>
        <p:nvSpPr>
          <p:cNvPr id="508" name="Shape 508"/>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pic>
        <p:nvPicPr>
          <p:cNvPr id="509" name="Shape 509"/>
          <p:cNvPicPr preferRelativeResize="0"/>
          <p:nvPr/>
        </p:nvPicPr>
        <p:blipFill>
          <a:blip r:embed="rId3">
            <a:alphaModFix/>
          </a:blip>
          <a:stretch>
            <a:fillRect/>
          </a:stretch>
        </p:blipFill>
        <p:spPr>
          <a:xfrm>
            <a:off x="1841175" y="606069"/>
            <a:ext cx="5461657" cy="393136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sp>
        <p:nvSpPr>
          <p:cNvPr id="113" name="Shape 113"/>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Índice (III)</a:t>
            </a:r>
          </a:p>
        </p:txBody>
      </p:sp>
      <p:sp>
        <p:nvSpPr>
          <p:cNvPr id="114" name="Shape 114"/>
          <p:cNvSpPr txBox="1"/>
          <p:nvPr>
            <p:ph idx="1" type="body"/>
          </p:nvPr>
        </p:nvSpPr>
        <p:spPr>
          <a:xfrm>
            <a:off x="653700" y="935704"/>
            <a:ext cx="7836600" cy="3272100"/>
          </a:xfrm>
          <a:prstGeom prst="rect">
            <a:avLst/>
          </a:prstGeom>
        </p:spPr>
        <p:txBody>
          <a:bodyPr anchorCtr="0" anchor="t" bIns="51425" lIns="51425" rIns="51425" wrap="square" tIns="51425">
            <a:noAutofit/>
          </a:bodyPr>
          <a:lstStyle/>
          <a:p>
            <a:pPr indent="-355600" lvl="0" marL="457200" rtl="0">
              <a:spcBef>
                <a:spcPts val="0"/>
              </a:spcBef>
              <a:spcAft>
                <a:spcPts val="0"/>
              </a:spcAft>
              <a:buSzPct val="100000"/>
              <a:buChar char="➢"/>
            </a:pPr>
            <a:r>
              <a:rPr lang="es"/>
              <a:t>MySQL - Comandos SQL</a:t>
            </a:r>
          </a:p>
          <a:p>
            <a:pPr indent="-298450" lvl="1" marL="914400" rtl="0">
              <a:spcBef>
                <a:spcPts val="0"/>
              </a:spcBef>
              <a:spcAft>
                <a:spcPts val="0"/>
              </a:spcAft>
              <a:buSzPct val="100000"/>
            </a:pPr>
            <a:r>
              <a:rPr lang="es" sz="1100"/>
              <a:t>SELECT, DISTINCT, WHERE y ALIAS</a:t>
            </a:r>
          </a:p>
          <a:p>
            <a:pPr indent="-298450" lvl="1" marL="914400" rtl="0">
              <a:spcBef>
                <a:spcPts val="0"/>
              </a:spcBef>
              <a:spcAft>
                <a:spcPts val="0"/>
              </a:spcAft>
              <a:buSzPct val="100000"/>
            </a:pPr>
            <a:r>
              <a:rPr lang="es" sz="1100"/>
              <a:t>AND/OR, IN, BETWEEN, LIKE y NOT</a:t>
            </a:r>
          </a:p>
          <a:p>
            <a:pPr indent="-298450" lvl="1" marL="914400" rtl="0">
              <a:spcBef>
                <a:spcPts val="0"/>
              </a:spcBef>
              <a:spcAft>
                <a:spcPts val="0"/>
              </a:spcAft>
              <a:buSzPct val="100000"/>
            </a:pPr>
            <a:r>
              <a:rPr lang="es" sz="1100"/>
              <a:t>Funciones aritméticas</a:t>
            </a:r>
          </a:p>
          <a:p>
            <a:pPr indent="-298450" lvl="1" marL="914400" rtl="0">
              <a:spcBef>
                <a:spcPts val="0"/>
              </a:spcBef>
              <a:spcAft>
                <a:spcPts val="0"/>
              </a:spcAft>
              <a:buSzPct val="100000"/>
            </a:pPr>
            <a:r>
              <a:rPr lang="es" sz="1100"/>
              <a:t>ORDER BY, GROUP BY, HAVING y LIMIT</a:t>
            </a:r>
          </a:p>
          <a:p>
            <a:pPr indent="-298450" lvl="1" marL="914400" rtl="0">
              <a:spcBef>
                <a:spcPts val="0"/>
              </a:spcBef>
              <a:spcAft>
                <a:spcPts val="0"/>
              </a:spcAft>
              <a:buSzPct val="100000"/>
            </a:pPr>
            <a:r>
              <a:rPr lang="es" sz="1100"/>
              <a:t>JOINS</a:t>
            </a:r>
          </a:p>
          <a:p>
            <a:pPr indent="-298450" lvl="1" marL="914400" rtl="0">
              <a:spcBef>
                <a:spcPts val="0"/>
              </a:spcBef>
              <a:spcAft>
                <a:spcPts val="0"/>
              </a:spcAft>
              <a:buSzPct val="100000"/>
            </a:pPr>
            <a:r>
              <a:rPr lang="es" sz="1100"/>
              <a:t>CONCAT, SUBSTRING y TRIM</a:t>
            </a:r>
          </a:p>
          <a:p>
            <a:pPr indent="-298450" lvl="1" marL="914400" rtl="0">
              <a:spcBef>
                <a:spcPts val="0"/>
              </a:spcBef>
              <a:spcAft>
                <a:spcPts val="0"/>
              </a:spcAft>
              <a:buSzPct val="100000"/>
            </a:pPr>
            <a:r>
              <a:rPr lang="es" sz="1100"/>
              <a:t>UNION y  UNION ALL</a:t>
            </a:r>
          </a:p>
          <a:p>
            <a:pPr indent="-298450" lvl="1" marL="914400" rtl="0">
              <a:spcBef>
                <a:spcPts val="0"/>
              </a:spcBef>
              <a:spcAft>
                <a:spcPts val="0"/>
              </a:spcAft>
              <a:buSzPct val="100000"/>
            </a:pPr>
            <a:r>
              <a:rPr lang="es" sz="1100"/>
              <a:t>EXISTS, CASE</a:t>
            </a:r>
          </a:p>
          <a:p>
            <a:pPr indent="-298450" lvl="1" marL="914400" rtl="0">
              <a:spcBef>
                <a:spcPts val="0"/>
              </a:spcBef>
              <a:spcAft>
                <a:spcPts val="0"/>
              </a:spcAft>
              <a:buSzPct val="100000"/>
            </a:pPr>
            <a:r>
              <a:rPr lang="es" sz="1100"/>
              <a:t>Operadores de comparación</a:t>
            </a:r>
          </a:p>
          <a:p>
            <a:pPr indent="-298450" lvl="1" marL="914400" rtl="0">
              <a:spcBef>
                <a:spcPts val="0"/>
              </a:spcBef>
              <a:spcAft>
                <a:spcPts val="0"/>
              </a:spcAft>
              <a:buSzPct val="100000"/>
            </a:pPr>
            <a:r>
              <a:rPr lang="es" sz="1100"/>
              <a:t>IS NULL, IS NOT NULL</a:t>
            </a:r>
          </a:p>
          <a:p>
            <a:pPr indent="-298450" lvl="1" marL="914400" rtl="0">
              <a:spcBef>
                <a:spcPts val="0"/>
              </a:spcBef>
              <a:spcAft>
                <a:spcPts val="0"/>
              </a:spcAft>
              <a:buSzPct val="100000"/>
            </a:pPr>
            <a:r>
              <a:rPr lang="es" sz="1100"/>
              <a:t>Subqueries</a:t>
            </a:r>
          </a:p>
          <a:p>
            <a:pPr indent="-298450" lvl="1" marL="914400" rtl="0">
              <a:spcBef>
                <a:spcPts val="0"/>
              </a:spcBef>
              <a:buSzPct val="100000"/>
            </a:pPr>
            <a:r>
              <a:rPr lang="es" sz="1100"/>
              <a:t>Practicando lo aprendido</a:t>
            </a:r>
          </a:p>
          <a:p>
            <a:pPr indent="0" lvl="0" marL="0" rtl="0">
              <a:spcBef>
                <a:spcPts val="0"/>
              </a:spcBef>
              <a:buNone/>
            </a:pPr>
            <a:r>
              <a:t/>
            </a:r>
            <a:endParaRPr sz="1100"/>
          </a:p>
        </p:txBody>
      </p:sp>
      <p:sp>
        <p:nvSpPr>
          <p:cNvPr id="115" name="Shape 115"/>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3" name="Shape 513"/>
        <p:cNvGrpSpPr/>
        <p:nvPr/>
      </p:nvGrpSpPr>
      <p:grpSpPr>
        <a:xfrm>
          <a:off x="0" y="0"/>
          <a:ext cx="0" cy="0"/>
          <a:chOff x="0" y="0"/>
          <a:chExt cx="0" cy="0"/>
        </a:xfrm>
      </p:grpSpPr>
      <p:sp>
        <p:nvSpPr>
          <p:cNvPr id="514" name="Shape 514"/>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Comandos SELECT, DISTINCT, WHERE y ALIAS</a:t>
            </a:r>
          </a:p>
          <a:p>
            <a:pPr lvl="0" rtl="0">
              <a:spcBef>
                <a:spcPts val="0"/>
              </a:spcBef>
              <a:buNone/>
            </a:pPr>
            <a:r>
              <a:t/>
            </a:r>
            <a:endParaRPr/>
          </a:p>
          <a:p>
            <a:pPr lvl="0" rtl="0">
              <a:spcBef>
                <a:spcPts val="0"/>
              </a:spcBef>
              <a:buNone/>
            </a:pPr>
            <a:r>
              <a:t/>
            </a:r>
            <a:endParaRPr/>
          </a:p>
        </p:txBody>
      </p:sp>
      <p:sp>
        <p:nvSpPr>
          <p:cNvPr id="515" name="Shape 515"/>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69850" lvl="0" marL="457200" rtl="0">
              <a:spcBef>
                <a:spcPts val="0"/>
              </a:spcBef>
              <a:buClr>
                <a:schemeClr val="dk1"/>
              </a:buClr>
              <a:buSzPct val="137500"/>
              <a:buFont typeface="Arial"/>
              <a:buNone/>
            </a:pPr>
            <a:r>
              <a:rPr lang="es" sz="800"/>
              <a:t>SCRIPT: 5. Comandos SQL</a:t>
            </a:r>
          </a:p>
        </p:txBody>
      </p:sp>
      <p:sp>
        <p:nvSpPr>
          <p:cNvPr id="516" name="Shape 516"/>
          <p:cNvSpPr txBox="1"/>
          <p:nvPr/>
        </p:nvSpPr>
        <p:spPr>
          <a:xfrm>
            <a:off x="429150" y="791325"/>
            <a:ext cx="8276100" cy="32862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SELECT</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SELECT</a:t>
            </a:r>
            <a:r>
              <a:rPr lang="es" sz="1100">
                <a:solidFill>
                  <a:schemeClr val="dk1"/>
                </a:solidFill>
                <a:latin typeface="Helvetica Neue"/>
                <a:ea typeface="Helvetica Neue"/>
                <a:cs typeface="Helvetica Neue"/>
                <a:sym typeface="Helvetica Neue"/>
              </a:rPr>
              <a:t> nombre_campo  </a:t>
            </a:r>
            <a:r>
              <a:rPr b="1" lang="es" sz="1100">
                <a:solidFill>
                  <a:srgbClr val="D35400"/>
                </a:solidFill>
                <a:latin typeface="Helvetica Neue"/>
                <a:ea typeface="Helvetica Neue"/>
                <a:cs typeface="Helvetica Neue"/>
                <a:sym typeface="Helvetica Neue"/>
              </a:rPr>
              <a:t>FROM</a:t>
            </a:r>
            <a:r>
              <a:rPr lang="es" sz="1100">
                <a:solidFill>
                  <a:schemeClr val="dk1"/>
                </a:solidFill>
                <a:latin typeface="Helvetica Neue"/>
                <a:ea typeface="Helvetica Neue"/>
                <a:cs typeface="Helvetica Neue"/>
                <a:sym typeface="Helvetica Neue"/>
              </a:rPr>
              <a:t> nombre_tabla </a:t>
            </a:r>
          </a:p>
          <a:p>
            <a:pPr indent="457200" lvl="0" marL="914400" rtl="0">
              <a:spcBef>
                <a:spcPts val="0"/>
              </a:spcBef>
              <a:buNone/>
            </a:pPr>
            <a:r>
              <a:rPr b="1" lang="es" sz="1100">
                <a:solidFill>
                  <a:srgbClr val="D35400"/>
                </a:solidFill>
                <a:latin typeface="Helvetica Neue"/>
                <a:ea typeface="Helvetica Neue"/>
                <a:cs typeface="Helvetica Neue"/>
                <a:sym typeface="Helvetica Neue"/>
              </a:rPr>
              <a:t>INTO</a:t>
            </a: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OUTFILE</a:t>
            </a:r>
            <a:r>
              <a:rPr lang="es" sz="1100">
                <a:solidFill>
                  <a:schemeClr val="dk1"/>
                </a:solidFill>
                <a:latin typeface="Helvetica Neue"/>
                <a:ea typeface="Helvetica Neue"/>
                <a:cs typeface="Helvetica Neue"/>
                <a:sym typeface="Helvetica Neue"/>
              </a:rPr>
              <a:t> ‘fichero.txt’</a:t>
            </a:r>
          </a:p>
          <a:p>
            <a:pPr indent="457200" lvl="0" marL="914400" rtl="0">
              <a:spcBef>
                <a:spcPts val="0"/>
              </a:spcBef>
              <a:buNone/>
            </a:pPr>
            <a:r>
              <a:rPr b="1" lang="es" sz="1100">
                <a:solidFill>
                  <a:srgbClr val="D35400"/>
                </a:solidFill>
                <a:latin typeface="Helvetica Neue"/>
                <a:ea typeface="Helvetica Neue"/>
                <a:cs typeface="Helvetica Neue"/>
                <a:sym typeface="Helvetica Neue"/>
              </a:rPr>
              <a:t>FIELDS</a:t>
            </a: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TERMINATED</a:t>
            </a: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BY</a:t>
            </a:r>
            <a:r>
              <a:rPr lang="es" sz="1100">
                <a:solidFill>
                  <a:schemeClr val="dk1"/>
                </a:solidFill>
                <a:latin typeface="Helvetica Neue"/>
                <a:ea typeface="Helvetica Neue"/>
                <a:cs typeface="Helvetica Neue"/>
                <a:sym typeface="Helvetica Neue"/>
              </a:rPr>
              <a:t> ‘caracter’ </a:t>
            </a:r>
            <a:r>
              <a:rPr b="1" lang="es" sz="1100">
                <a:solidFill>
                  <a:srgbClr val="D35400"/>
                </a:solidFill>
                <a:latin typeface="Helvetica Neue"/>
                <a:ea typeface="Helvetica Neue"/>
                <a:cs typeface="Helvetica Neue"/>
                <a:sym typeface="Helvetica Neue"/>
              </a:rPr>
              <a:t>OPTIONALLY</a:t>
            </a: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ENCLOSED</a:t>
            </a: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BY</a:t>
            </a:r>
            <a:r>
              <a:rPr lang="es" sz="1100">
                <a:solidFill>
                  <a:schemeClr val="dk1"/>
                </a:solidFill>
                <a:latin typeface="Helvetica Neue"/>
                <a:ea typeface="Helvetica Neue"/>
                <a:cs typeface="Helvetica Neue"/>
                <a:sym typeface="Helvetica Neue"/>
              </a:rPr>
              <a:t> ‘caracter‘</a:t>
            </a:r>
          </a:p>
          <a:p>
            <a:pPr indent="457200" lvl="0" marL="914400" rtl="0">
              <a:spcBef>
                <a:spcPts val="0"/>
              </a:spcBef>
              <a:buNone/>
            </a:pPr>
            <a:r>
              <a:rPr b="1" lang="es" sz="1100">
                <a:solidFill>
                  <a:srgbClr val="D35400"/>
                </a:solidFill>
                <a:latin typeface="Helvetica Neue"/>
                <a:ea typeface="Helvetica Neue"/>
                <a:cs typeface="Helvetica Neue"/>
                <a:sym typeface="Helvetica Neue"/>
              </a:rPr>
              <a:t>LINES</a:t>
            </a: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TERMINATED</a:t>
            </a: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BY</a:t>
            </a:r>
            <a:r>
              <a:rPr lang="es" sz="1100">
                <a:solidFill>
                  <a:schemeClr val="dk1"/>
                </a:solidFill>
                <a:latin typeface="Helvetica Neue"/>
                <a:ea typeface="Helvetica Neue"/>
                <a:cs typeface="Helvetica Neue"/>
                <a:sym typeface="Helvetica Neue"/>
              </a:rPr>
              <a:t> ‘caracter’;</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DISTINCT</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SELECT DISTINCT </a:t>
            </a:r>
            <a:r>
              <a:rPr lang="es" sz="1100">
                <a:solidFill>
                  <a:schemeClr val="dk1"/>
                </a:solidFill>
                <a:latin typeface="Helvetica Neue"/>
                <a:ea typeface="Helvetica Neue"/>
                <a:cs typeface="Helvetica Neue"/>
                <a:sym typeface="Helvetica Neue"/>
              </a:rPr>
              <a:t>nombre_campo</a:t>
            </a:r>
            <a:r>
              <a:rPr b="1" lang="es" sz="1100">
                <a:solidFill>
                  <a:srgbClr val="D35400"/>
                </a:solidFill>
                <a:latin typeface="Helvetica Neue"/>
                <a:ea typeface="Helvetica Neue"/>
                <a:cs typeface="Helvetica Neue"/>
                <a:sym typeface="Helvetica Neue"/>
              </a:rPr>
              <a:t> FROM </a:t>
            </a:r>
            <a:r>
              <a:rPr lang="es" sz="1100">
                <a:solidFill>
                  <a:schemeClr val="dk1"/>
                </a:solidFill>
                <a:latin typeface="Helvetica Neue"/>
                <a:ea typeface="Helvetica Neue"/>
                <a:cs typeface="Helvetica Neue"/>
                <a:sym typeface="Helvetica Neue"/>
              </a:rPr>
              <a:t>nombre_tabla;</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WHERE</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SELECT </a:t>
            </a:r>
            <a:r>
              <a:rPr lang="es" sz="1100">
                <a:solidFill>
                  <a:schemeClr val="dk1"/>
                </a:solidFill>
                <a:latin typeface="Helvetica Neue"/>
                <a:ea typeface="Helvetica Neue"/>
                <a:cs typeface="Helvetica Neue"/>
                <a:sym typeface="Helvetica Neue"/>
              </a:rPr>
              <a:t>nombre_campo</a:t>
            </a:r>
            <a:r>
              <a:rPr b="1" lang="es" sz="1100">
                <a:solidFill>
                  <a:srgbClr val="D35400"/>
                </a:solidFill>
                <a:latin typeface="Helvetica Neue"/>
                <a:ea typeface="Helvetica Neue"/>
                <a:cs typeface="Helvetica Neue"/>
                <a:sym typeface="Helvetica Neue"/>
              </a:rPr>
              <a:t> FROM </a:t>
            </a:r>
            <a:r>
              <a:rPr lang="es" sz="1100">
                <a:solidFill>
                  <a:schemeClr val="dk1"/>
                </a:solidFill>
                <a:latin typeface="Helvetica Neue"/>
                <a:ea typeface="Helvetica Neue"/>
                <a:cs typeface="Helvetica Neue"/>
                <a:sym typeface="Helvetica Neue"/>
              </a:rPr>
              <a:t>nombre_tabla </a:t>
            </a:r>
            <a:r>
              <a:rPr b="1" lang="es" sz="1100">
                <a:solidFill>
                  <a:srgbClr val="D35400"/>
                </a:solidFill>
                <a:latin typeface="Helvetica Neue"/>
                <a:ea typeface="Helvetica Neue"/>
                <a:cs typeface="Helvetica Neue"/>
                <a:sym typeface="Helvetica Neue"/>
              </a:rPr>
              <a:t>WHERE </a:t>
            </a:r>
            <a:r>
              <a:rPr lang="es" sz="1100">
                <a:solidFill>
                  <a:schemeClr val="dk1"/>
                </a:solidFill>
                <a:latin typeface="Helvetica Neue"/>
                <a:ea typeface="Helvetica Neue"/>
                <a:cs typeface="Helvetica Neue"/>
                <a:sym typeface="Helvetica Neue"/>
              </a:rPr>
              <a:t>condición;</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ALIAS</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SELECT </a:t>
            </a:r>
            <a:r>
              <a:rPr lang="es" sz="1100">
                <a:solidFill>
                  <a:schemeClr val="dk1"/>
                </a:solidFill>
                <a:latin typeface="Helvetica Neue"/>
                <a:ea typeface="Helvetica Neue"/>
                <a:cs typeface="Helvetica Neue"/>
                <a:sym typeface="Helvetica Neue"/>
              </a:rPr>
              <a:t>nombre_campo alias_campo</a:t>
            </a:r>
            <a:r>
              <a:rPr b="1" lang="es" sz="1100">
                <a:solidFill>
                  <a:srgbClr val="D35400"/>
                </a:solidFill>
                <a:latin typeface="Helvetica Neue"/>
                <a:ea typeface="Helvetica Neue"/>
                <a:cs typeface="Helvetica Neue"/>
                <a:sym typeface="Helvetica Neue"/>
              </a:rPr>
              <a:t> FROM </a:t>
            </a:r>
            <a:r>
              <a:rPr lang="es" sz="1100">
                <a:solidFill>
                  <a:schemeClr val="dk1"/>
                </a:solidFill>
                <a:latin typeface="Helvetica Neue"/>
                <a:ea typeface="Helvetica Neue"/>
                <a:cs typeface="Helvetica Neue"/>
                <a:sym typeface="Helvetica Neue"/>
              </a:rPr>
              <a:t>nombre_tabla </a:t>
            </a:r>
            <a:r>
              <a:rPr b="1" lang="es" sz="1100">
                <a:solidFill>
                  <a:srgbClr val="D35400"/>
                </a:solidFill>
                <a:latin typeface="Helvetica Neue"/>
                <a:ea typeface="Helvetica Neue"/>
                <a:cs typeface="Helvetica Neue"/>
                <a:sym typeface="Helvetica Neue"/>
              </a:rPr>
              <a:t>WHERE </a:t>
            </a:r>
            <a:r>
              <a:rPr lang="es" sz="1100">
                <a:solidFill>
                  <a:schemeClr val="dk1"/>
                </a:solidFill>
                <a:latin typeface="Helvetica Neue"/>
                <a:ea typeface="Helvetica Neue"/>
                <a:cs typeface="Helvetica Neue"/>
                <a:sym typeface="Helvetica Neue"/>
              </a:rPr>
              <a:t>condición;</a:t>
            </a: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517" name="Shape 517"/>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1" name="Shape 521"/>
        <p:cNvGrpSpPr/>
        <p:nvPr/>
      </p:nvGrpSpPr>
      <p:grpSpPr>
        <a:xfrm>
          <a:off x="0" y="0"/>
          <a:ext cx="0" cy="0"/>
          <a:chOff x="0" y="0"/>
          <a:chExt cx="0" cy="0"/>
        </a:xfrm>
      </p:grpSpPr>
      <p:sp>
        <p:nvSpPr>
          <p:cNvPr id="522" name="Shape 522"/>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Comandos AND/OR, IN, BETWEEN, LIKE y NOT</a:t>
            </a:r>
          </a:p>
          <a:p>
            <a:pPr lvl="0" rtl="0">
              <a:spcBef>
                <a:spcPts val="0"/>
              </a:spcBef>
              <a:buNone/>
            </a:pPr>
            <a:r>
              <a:t/>
            </a:r>
            <a:endParaRPr/>
          </a:p>
        </p:txBody>
      </p:sp>
      <p:sp>
        <p:nvSpPr>
          <p:cNvPr id="523" name="Shape 523"/>
          <p:cNvSpPr txBox="1"/>
          <p:nvPr/>
        </p:nvSpPr>
        <p:spPr>
          <a:xfrm>
            <a:off x="429150" y="742350"/>
            <a:ext cx="8276100" cy="3232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AND/OR</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SELECT</a:t>
            </a:r>
            <a:r>
              <a:rPr lang="es" sz="1100">
                <a:solidFill>
                  <a:schemeClr val="dk1"/>
                </a:solidFill>
                <a:latin typeface="Helvetica Neue"/>
                <a:ea typeface="Helvetica Neue"/>
                <a:cs typeface="Helvetica Neue"/>
                <a:sym typeface="Helvetica Neue"/>
              </a:rPr>
              <a:t> nombre_campo </a:t>
            </a:r>
            <a:r>
              <a:rPr b="1" lang="es" sz="1100">
                <a:solidFill>
                  <a:srgbClr val="D35400"/>
                </a:solidFill>
                <a:latin typeface="Helvetica Neue"/>
                <a:ea typeface="Helvetica Neue"/>
                <a:cs typeface="Helvetica Neue"/>
                <a:sym typeface="Helvetica Neue"/>
              </a:rPr>
              <a:t>FROM</a:t>
            </a:r>
            <a:r>
              <a:rPr lang="es" sz="1100">
                <a:solidFill>
                  <a:schemeClr val="dk1"/>
                </a:solidFill>
                <a:latin typeface="Helvetica Neue"/>
                <a:ea typeface="Helvetica Neue"/>
                <a:cs typeface="Helvetica Neue"/>
                <a:sym typeface="Helvetica Neue"/>
              </a:rPr>
              <a:t> nombre_tabla </a:t>
            </a:r>
            <a:r>
              <a:rPr b="1" lang="es" sz="1100">
                <a:solidFill>
                  <a:srgbClr val="D35400"/>
                </a:solidFill>
                <a:latin typeface="Helvetica Neue"/>
                <a:ea typeface="Helvetica Neue"/>
                <a:cs typeface="Helvetica Neue"/>
                <a:sym typeface="Helvetica Neue"/>
              </a:rPr>
              <a:t>WHERE</a:t>
            </a:r>
            <a:r>
              <a:rPr lang="es" sz="1100">
                <a:solidFill>
                  <a:schemeClr val="dk1"/>
                </a:solidFill>
                <a:latin typeface="Helvetica Neue"/>
                <a:ea typeface="Helvetica Neue"/>
                <a:cs typeface="Helvetica Neue"/>
                <a:sym typeface="Helvetica Neue"/>
              </a:rPr>
              <a:t> condicion1 {[</a:t>
            </a:r>
            <a:r>
              <a:rPr b="1" lang="es" sz="1100">
                <a:solidFill>
                  <a:srgbClr val="D35400"/>
                </a:solidFill>
                <a:latin typeface="Helvetica Neue"/>
                <a:ea typeface="Helvetica Neue"/>
                <a:cs typeface="Helvetica Neue"/>
                <a:sym typeface="Helvetica Neue"/>
              </a:rPr>
              <a:t>AND</a:t>
            </a:r>
            <a:r>
              <a:rPr lang="es" sz="1100">
                <a:solidFill>
                  <a:schemeClr val="dk1"/>
                </a:solidFill>
                <a:latin typeface="Helvetica Neue"/>
                <a:ea typeface="Helvetica Neue"/>
                <a:cs typeface="Helvetica Neue"/>
                <a:sym typeface="Helvetica Neue"/>
              </a:rPr>
              <a:t>|</a:t>
            </a:r>
            <a:r>
              <a:rPr b="1" lang="es" sz="1100">
                <a:solidFill>
                  <a:srgbClr val="D35400"/>
                </a:solidFill>
                <a:latin typeface="Helvetica Neue"/>
                <a:ea typeface="Helvetica Neue"/>
                <a:cs typeface="Helvetica Neue"/>
                <a:sym typeface="Helvetica Neue"/>
              </a:rPr>
              <a:t>OR</a:t>
            </a:r>
            <a:r>
              <a:rPr lang="es" sz="1100">
                <a:solidFill>
                  <a:schemeClr val="dk1"/>
                </a:solidFill>
                <a:latin typeface="Helvetica Neue"/>
                <a:ea typeface="Helvetica Neue"/>
                <a:cs typeface="Helvetica Neue"/>
                <a:sym typeface="Helvetica Neue"/>
              </a:rPr>
              <a:t>] condición2};</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IN</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SELECT</a:t>
            </a:r>
            <a:r>
              <a:rPr lang="es" sz="1100">
                <a:solidFill>
                  <a:schemeClr val="dk1"/>
                </a:solidFill>
                <a:latin typeface="Helvetica Neue"/>
                <a:ea typeface="Helvetica Neue"/>
                <a:cs typeface="Helvetica Neue"/>
                <a:sym typeface="Helvetica Neue"/>
              </a:rPr>
              <a:t> nombre_campo </a:t>
            </a:r>
            <a:r>
              <a:rPr b="1" lang="es" sz="1100">
                <a:solidFill>
                  <a:srgbClr val="D35400"/>
                </a:solidFill>
                <a:latin typeface="Helvetica Neue"/>
                <a:ea typeface="Helvetica Neue"/>
                <a:cs typeface="Helvetica Neue"/>
                <a:sym typeface="Helvetica Neue"/>
              </a:rPr>
              <a:t>FROM</a:t>
            </a:r>
            <a:r>
              <a:rPr lang="es" sz="1100">
                <a:solidFill>
                  <a:schemeClr val="dk1"/>
                </a:solidFill>
                <a:latin typeface="Helvetica Neue"/>
                <a:ea typeface="Helvetica Neue"/>
                <a:cs typeface="Helvetica Neue"/>
                <a:sym typeface="Helvetica Neue"/>
              </a:rPr>
              <a:t> nombre_tabla </a:t>
            </a:r>
            <a:r>
              <a:rPr b="1" lang="es" sz="1100">
                <a:solidFill>
                  <a:srgbClr val="D35400"/>
                </a:solidFill>
                <a:latin typeface="Helvetica Neue"/>
                <a:ea typeface="Helvetica Neue"/>
                <a:cs typeface="Helvetica Neue"/>
                <a:sym typeface="Helvetica Neue"/>
              </a:rPr>
              <a:t>WHERE</a:t>
            </a:r>
            <a:r>
              <a:rPr lang="es" sz="1100">
                <a:solidFill>
                  <a:schemeClr val="dk1"/>
                </a:solidFill>
                <a:latin typeface="Helvetica Neue"/>
                <a:ea typeface="Helvetica Neue"/>
                <a:cs typeface="Helvetica Neue"/>
                <a:sym typeface="Helvetica Neue"/>
              </a:rPr>
              <a:t> nombre_campo </a:t>
            </a:r>
            <a:r>
              <a:rPr b="1" lang="es" sz="1100">
                <a:solidFill>
                  <a:srgbClr val="D35400"/>
                </a:solidFill>
                <a:latin typeface="Helvetica Neue"/>
                <a:ea typeface="Helvetica Neue"/>
                <a:cs typeface="Helvetica Neue"/>
                <a:sym typeface="Helvetica Neue"/>
              </a:rPr>
              <a:t>IN</a:t>
            </a:r>
            <a:r>
              <a:rPr lang="es" sz="1100">
                <a:solidFill>
                  <a:schemeClr val="dk1"/>
                </a:solidFill>
                <a:latin typeface="Helvetica Neue"/>
                <a:ea typeface="Helvetica Neue"/>
                <a:cs typeface="Helvetica Neue"/>
                <a:sym typeface="Helvetica Neue"/>
              </a:rPr>
              <a:t> (valor1, valor2, ...);</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BETWEEN</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SELECT</a:t>
            </a:r>
            <a:r>
              <a:rPr lang="es" sz="1100">
                <a:solidFill>
                  <a:schemeClr val="dk1"/>
                </a:solidFill>
                <a:latin typeface="Helvetica Neue"/>
                <a:ea typeface="Helvetica Neue"/>
                <a:cs typeface="Helvetica Neue"/>
                <a:sym typeface="Helvetica Neue"/>
              </a:rPr>
              <a:t> nombre_campo </a:t>
            </a:r>
            <a:r>
              <a:rPr b="1" lang="es" sz="1100">
                <a:solidFill>
                  <a:srgbClr val="D35400"/>
                </a:solidFill>
                <a:latin typeface="Helvetica Neue"/>
                <a:ea typeface="Helvetica Neue"/>
                <a:cs typeface="Helvetica Neue"/>
                <a:sym typeface="Helvetica Neue"/>
              </a:rPr>
              <a:t>FROM</a:t>
            </a:r>
            <a:r>
              <a:rPr lang="es" sz="1100">
                <a:solidFill>
                  <a:schemeClr val="dk1"/>
                </a:solidFill>
                <a:latin typeface="Helvetica Neue"/>
                <a:ea typeface="Helvetica Neue"/>
                <a:cs typeface="Helvetica Neue"/>
                <a:sym typeface="Helvetica Neue"/>
              </a:rPr>
              <a:t> nombre_tabla </a:t>
            </a:r>
            <a:r>
              <a:rPr b="1" lang="es" sz="1100">
                <a:solidFill>
                  <a:srgbClr val="D35400"/>
                </a:solidFill>
                <a:latin typeface="Helvetica Neue"/>
                <a:ea typeface="Helvetica Neue"/>
                <a:cs typeface="Helvetica Neue"/>
                <a:sym typeface="Helvetica Neue"/>
              </a:rPr>
              <a:t>WHERE</a:t>
            </a:r>
            <a:r>
              <a:rPr lang="es" sz="1100">
                <a:solidFill>
                  <a:schemeClr val="dk1"/>
                </a:solidFill>
                <a:latin typeface="Helvetica Neue"/>
                <a:ea typeface="Helvetica Neue"/>
                <a:cs typeface="Helvetica Neue"/>
                <a:sym typeface="Helvetica Neue"/>
              </a:rPr>
              <a:t> nombre_campo </a:t>
            </a:r>
            <a:r>
              <a:rPr b="1" lang="es" sz="1100">
                <a:solidFill>
                  <a:srgbClr val="D35400"/>
                </a:solidFill>
                <a:latin typeface="Helvetica Neue"/>
                <a:ea typeface="Helvetica Neue"/>
                <a:cs typeface="Helvetica Neue"/>
                <a:sym typeface="Helvetica Neue"/>
              </a:rPr>
              <a:t>BETWEEN</a:t>
            </a:r>
            <a:r>
              <a:rPr lang="es" sz="1100">
                <a:solidFill>
                  <a:schemeClr val="dk1"/>
                </a:solidFill>
                <a:latin typeface="Helvetica Neue"/>
                <a:ea typeface="Helvetica Neue"/>
                <a:cs typeface="Helvetica Neue"/>
                <a:sym typeface="Helvetica Neue"/>
              </a:rPr>
              <a:t> valor1 </a:t>
            </a:r>
            <a:r>
              <a:rPr b="1" lang="es" sz="1100">
                <a:solidFill>
                  <a:srgbClr val="D35400"/>
                </a:solidFill>
                <a:latin typeface="Helvetica Neue"/>
                <a:ea typeface="Helvetica Neue"/>
                <a:cs typeface="Helvetica Neue"/>
                <a:sym typeface="Helvetica Neue"/>
              </a:rPr>
              <a:t>AND</a:t>
            </a:r>
            <a:r>
              <a:rPr lang="es" sz="1100">
                <a:solidFill>
                  <a:schemeClr val="dk1"/>
                </a:solidFill>
                <a:latin typeface="Helvetica Neue"/>
                <a:ea typeface="Helvetica Neue"/>
                <a:cs typeface="Helvetica Neue"/>
                <a:sym typeface="Helvetica Neue"/>
              </a:rPr>
              <a:t> valor2;</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LIKE</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SELECT</a:t>
            </a:r>
            <a:r>
              <a:rPr lang="es" sz="1100">
                <a:solidFill>
                  <a:schemeClr val="dk1"/>
                </a:solidFill>
                <a:latin typeface="Helvetica Neue"/>
                <a:ea typeface="Helvetica Neue"/>
                <a:cs typeface="Helvetica Neue"/>
                <a:sym typeface="Helvetica Neue"/>
              </a:rPr>
              <a:t> nombre_campo </a:t>
            </a:r>
            <a:r>
              <a:rPr b="1" lang="es" sz="1100">
                <a:solidFill>
                  <a:srgbClr val="D35400"/>
                </a:solidFill>
                <a:latin typeface="Helvetica Neue"/>
                <a:ea typeface="Helvetica Neue"/>
                <a:cs typeface="Helvetica Neue"/>
                <a:sym typeface="Helvetica Neue"/>
              </a:rPr>
              <a:t>FROM</a:t>
            </a:r>
            <a:r>
              <a:rPr lang="es" sz="1100">
                <a:solidFill>
                  <a:schemeClr val="dk1"/>
                </a:solidFill>
                <a:latin typeface="Helvetica Neue"/>
                <a:ea typeface="Helvetica Neue"/>
                <a:cs typeface="Helvetica Neue"/>
                <a:sym typeface="Helvetica Neue"/>
              </a:rPr>
              <a:t> nombre_tabla </a:t>
            </a:r>
            <a:r>
              <a:rPr b="1" lang="es" sz="1100">
                <a:solidFill>
                  <a:srgbClr val="D35400"/>
                </a:solidFill>
                <a:latin typeface="Helvetica Neue"/>
                <a:ea typeface="Helvetica Neue"/>
                <a:cs typeface="Helvetica Neue"/>
                <a:sym typeface="Helvetica Neue"/>
              </a:rPr>
              <a:t>WHERE</a:t>
            </a:r>
            <a:r>
              <a:rPr lang="es" sz="1100">
                <a:solidFill>
                  <a:schemeClr val="dk1"/>
                </a:solidFill>
                <a:latin typeface="Helvetica Neue"/>
                <a:ea typeface="Helvetica Neue"/>
                <a:cs typeface="Helvetica Neue"/>
                <a:sym typeface="Helvetica Neue"/>
              </a:rPr>
              <a:t> nombre_campo </a:t>
            </a:r>
            <a:r>
              <a:rPr b="1" lang="es" sz="1100">
                <a:solidFill>
                  <a:srgbClr val="D35400"/>
                </a:solidFill>
                <a:latin typeface="Helvetica Neue"/>
                <a:ea typeface="Helvetica Neue"/>
                <a:cs typeface="Helvetica Neue"/>
                <a:sym typeface="Helvetica Neue"/>
              </a:rPr>
              <a:t>LIKE </a:t>
            </a:r>
            <a:r>
              <a:rPr lang="es" sz="1100">
                <a:solidFill>
                  <a:schemeClr val="dk1"/>
                </a:solidFill>
                <a:latin typeface="Helvetica Neue"/>
                <a:ea typeface="Helvetica Neue"/>
                <a:cs typeface="Helvetica Neue"/>
                <a:sym typeface="Helvetica Neue"/>
              </a:rPr>
              <a:t>patrón;</a:t>
            </a: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NOT</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NOT </a:t>
            </a:r>
            <a:r>
              <a:rPr lang="es" sz="1100">
                <a:solidFill>
                  <a:schemeClr val="dk1"/>
                </a:solidFill>
                <a:latin typeface="Helvetica Neue"/>
                <a:ea typeface="Helvetica Neue"/>
                <a:cs typeface="Helvetica Neue"/>
                <a:sym typeface="Helvetica Neue"/>
              </a:rPr>
              <a:t>condicion;</a:t>
            </a: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524" name="Shape 524"/>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525" name="Shape 525"/>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5. Comandos SQL</a:t>
            </a: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9" name="Shape 529"/>
        <p:cNvGrpSpPr/>
        <p:nvPr/>
      </p:nvGrpSpPr>
      <p:grpSpPr>
        <a:xfrm>
          <a:off x="0" y="0"/>
          <a:ext cx="0" cy="0"/>
          <a:chOff x="0" y="0"/>
          <a:chExt cx="0" cy="0"/>
        </a:xfrm>
      </p:grpSpPr>
      <p:sp>
        <p:nvSpPr>
          <p:cNvPr id="530" name="Shape 530"/>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Funciones aritméticas</a:t>
            </a:r>
          </a:p>
        </p:txBody>
      </p:sp>
      <p:sp>
        <p:nvSpPr>
          <p:cNvPr id="531" name="Shape 531"/>
          <p:cNvSpPr txBox="1"/>
          <p:nvPr/>
        </p:nvSpPr>
        <p:spPr>
          <a:xfrm>
            <a:off x="433950" y="841950"/>
            <a:ext cx="8276100" cy="34596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AVG</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SELECT</a:t>
            </a: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AVG</a:t>
            </a:r>
            <a:r>
              <a:rPr lang="es" sz="1100">
                <a:solidFill>
                  <a:schemeClr val="dk1"/>
                </a:solidFill>
                <a:latin typeface="Helvetica Neue"/>
                <a:ea typeface="Helvetica Neue"/>
                <a:cs typeface="Helvetica Neue"/>
                <a:sym typeface="Helvetica Neue"/>
              </a:rPr>
              <a:t>(nombre_campo) </a:t>
            </a:r>
            <a:r>
              <a:rPr b="1" lang="es" sz="1100">
                <a:solidFill>
                  <a:srgbClr val="D35400"/>
                </a:solidFill>
                <a:latin typeface="Helvetica Neue"/>
                <a:ea typeface="Helvetica Neue"/>
                <a:cs typeface="Helvetica Neue"/>
                <a:sym typeface="Helvetica Neue"/>
              </a:rPr>
              <a:t>FROM</a:t>
            </a:r>
            <a:r>
              <a:rPr lang="es" sz="1100">
                <a:solidFill>
                  <a:schemeClr val="dk1"/>
                </a:solidFill>
                <a:latin typeface="Helvetica Neue"/>
                <a:ea typeface="Helvetica Neue"/>
                <a:cs typeface="Helvetica Neue"/>
                <a:sym typeface="Helvetica Neue"/>
              </a:rPr>
              <a:t> nombre_tabla;</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COUNT</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SELECT</a:t>
            </a: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COUNT</a:t>
            </a:r>
            <a:r>
              <a:rPr lang="es" sz="1100">
                <a:solidFill>
                  <a:schemeClr val="dk1"/>
                </a:solidFill>
                <a:latin typeface="Helvetica Neue"/>
                <a:ea typeface="Helvetica Neue"/>
                <a:cs typeface="Helvetica Neue"/>
                <a:sym typeface="Helvetica Neue"/>
              </a:rPr>
              <a:t>(nombre_campo) </a:t>
            </a:r>
            <a:r>
              <a:rPr b="1" lang="es" sz="1100">
                <a:solidFill>
                  <a:srgbClr val="D35400"/>
                </a:solidFill>
                <a:latin typeface="Helvetica Neue"/>
                <a:ea typeface="Helvetica Neue"/>
                <a:cs typeface="Helvetica Neue"/>
                <a:sym typeface="Helvetica Neue"/>
              </a:rPr>
              <a:t>FROM</a:t>
            </a:r>
            <a:r>
              <a:rPr lang="es" sz="1100">
                <a:solidFill>
                  <a:schemeClr val="dk1"/>
                </a:solidFill>
                <a:latin typeface="Helvetica Neue"/>
                <a:ea typeface="Helvetica Neue"/>
                <a:cs typeface="Helvetica Neue"/>
                <a:sym typeface="Helvetica Neue"/>
              </a:rPr>
              <a:t> nombre_tabla;</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MAX</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SELECT</a:t>
            </a: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MAX</a:t>
            </a:r>
            <a:r>
              <a:rPr lang="es" sz="1100">
                <a:solidFill>
                  <a:schemeClr val="dk1"/>
                </a:solidFill>
                <a:latin typeface="Helvetica Neue"/>
                <a:ea typeface="Helvetica Neue"/>
                <a:cs typeface="Helvetica Neue"/>
                <a:sym typeface="Helvetica Neue"/>
              </a:rPr>
              <a:t>(nombre_campo) </a:t>
            </a:r>
            <a:r>
              <a:rPr b="1" lang="es" sz="1100">
                <a:solidFill>
                  <a:srgbClr val="D35400"/>
                </a:solidFill>
                <a:latin typeface="Helvetica Neue"/>
                <a:ea typeface="Helvetica Neue"/>
                <a:cs typeface="Helvetica Neue"/>
                <a:sym typeface="Helvetica Neue"/>
              </a:rPr>
              <a:t>FROM</a:t>
            </a:r>
            <a:r>
              <a:rPr lang="es" sz="1100">
                <a:solidFill>
                  <a:schemeClr val="dk1"/>
                </a:solidFill>
                <a:latin typeface="Helvetica Neue"/>
                <a:ea typeface="Helvetica Neue"/>
                <a:cs typeface="Helvetica Neue"/>
                <a:sym typeface="Helvetica Neue"/>
              </a:rPr>
              <a:t> nombre_tabla;</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MIN</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SELECT</a:t>
            </a: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MIN</a:t>
            </a:r>
            <a:r>
              <a:rPr lang="es" sz="1100">
                <a:solidFill>
                  <a:schemeClr val="dk1"/>
                </a:solidFill>
                <a:latin typeface="Helvetica Neue"/>
                <a:ea typeface="Helvetica Neue"/>
                <a:cs typeface="Helvetica Neue"/>
                <a:sym typeface="Helvetica Neue"/>
              </a:rPr>
              <a:t>(nombre_campo) </a:t>
            </a:r>
            <a:r>
              <a:rPr b="1" lang="es" sz="1100">
                <a:solidFill>
                  <a:srgbClr val="D35400"/>
                </a:solidFill>
                <a:latin typeface="Helvetica Neue"/>
                <a:ea typeface="Helvetica Neue"/>
                <a:cs typeface="Helvetica Neue"/>
                <a:sym typeface="Helvetica Neue"/>
              </a:rPr>
              <a:t>FROM</a:t>
            </a:r>
            <a:r>
              <a:rPr lang="es" sz="1100">
                <a:solidFill>
                  <a:schemeClr val="dk1"/>
                </a:solidFill>
                <a:latin typeface="Helvetica Neue"/>
                <a:ea typeface="Helvetica Neue"/>
                <a:cs typeface="Helvetica Neue"/>
                <a:sym typeface="Helvetica Neue"/>
              </a:rPr>
              <a:t> nombre_tabla;</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SUM</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SELECT</a:t>
            </a: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SUM</a:t>
            </a:r>
            <a:r>
              <a:rPr lang="es" sz="1100">
                <a:solidFill>
                  <a:schemeClr val="dk1"/>
                </a:solidFill>
                <a:latin typeface="Helvetica Neue"/>
                <a:ea typeface="Helvetica Neue"/>
                <a:cs typeface="Helvetica Neue"/>
                <a:sym typeface="Helvetica Neue"/>
              </a:rPr>
              <a:t>(nombre_campo) </a:t>
            </a:r>
            <a:r>
              <a:rPr b="1" lang="es" sz="1100">
                <a:solidFill>
                  <a:srgbClr val="D35400"/>
                </a:solidFill>
                <a:latin typeface="Helvetica Neue"/>
                <a:ea typeface="Helvetica Neue"/>
                <a:cs typeface="Helvetica Neue"/>
                <a:sym typeface="Helvetica Neue"/>
              </a:rPr>
              <a:t>FROM</a:t>
            </a:r>
            <a:r>
              <a:rPr lang="es" sz="1100">
                <a:solidFill>
                  <a:schemeClr val="dk1"/>
                </a:solidFill>
                <a:latin typeface="Helvetica Neue"/>
                <a:ea typeface="Helvetica Neue"/>
                <a:cs typeface="Helvetica Neue"/>
                <a:sym typeface="Helvetica Neue"/>
              </a:rPr>
              <a:t> nombre_tabla;</a:t>
            </a: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532" name="Shape 532"/>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533" name="Shape 533"/>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5. Comandos SQL</a:t>
            </a: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7" name="Shape 537"/>
        <p:cNvGrpSpPr/>
        <p:nvPr/>
      </p:nvGrpSpPr>
      <p:grpSpPr>
        <a:xfrm>
          <a:off x="0" y="0"/>
          <a:ext cx="0" cy="0"/>
          <a:chOff x="0" y="0"/>
          <a:chExt cx="0" cy="0"/>
        </a:xfrm>
      </p:grpSpPr>
      <p:sp>
        <p:nvSpPr>
          <p:cNvPr id="538" name="Shape 538"/>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Comandos ORDER BY, GROUP BY, HAVING y LIMIT</a:t>
            </a:r>
          </a:p>
          <a:p>
            <a:pPr lvl="0" rtl="0">
              <a:spcBef>
                <a:spcPts val="0"/>
              </a:spcBef>
              <a:buNone/>
            </a:pPr>
            <a:r>
              <a:t/>
            </a:r>
            <a:endParaRPr/>
          </a:p>
        </p:txBody>
      </p:sp>
      <p:sp>
        <p:nvSpPr>
          <p:cNvPr id="539" name="Shape 539"/>
          <p:cNvSpPr txBox="1"/>
          <p:nvPr/>
        </p:nvSpPr>
        <p:spPr>
          <a:xfrm>
            <a:off x="433950" y="1230000"/>
            <a:ext cx="8276100" cy="26835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ORDER BY</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SELECT</a:t>
            </a:r>
            <a:r>
              <a:rPr lang="es" sz="1100">
                <a:solidFill>
                  <a:schemeClr val="dk1"/>
                </a:solidFill>
                <a:latin typeface="Helvetica Neue"/>
                <a:ea typeface="Helvetica Neue"/>
                <a:cs typeface="Helvetica Neue"/>
                <a:sym typeface="Helvetica Neue"/>
              </a:rPr>
              <a:t> nombre_campo </a:t>
            </a:r>
            <a:r>
              <a:rPr b="1" lang="es" sz="1100">
                <a:solidFill>
                  <a:srgbClr val="D35400"/>
                </a:solidFill>
                <a:latin typeface="Helvetica Neue"/>
                <a:ea typeface="Helvetica Neue"/>
                <a:cs typeface="Helvetica Neue"/>
                <a:sym typeface="Helvetica Neue"/>
              </a:rPr>
              <a:t>FROM</a:t>
            </a:r>
            <a:r>
              <a:rPr lang="es" sz="1100">
                <a:solidFill>
                  <a:schemeClr val="dk1"/>
                </a:solidFill>
                <a:latin typeface="Helvetica Neue"/>
                <a:ea typeface="Helvetica Neue"/>
                <a:cs typeface="Helvetica Neue"/>
                <a:sym typeface="Helvetica Neue"/>
              </a:rPr>
              <a:t> nombre_tabla </a:t>
            </a:r>
            <a:r>
              <a:rPr b="1" lang="es" sz="1100">
                <a:solidFill>
                  <a:srgbClr val="D35400"/>
                </a:solidFill>
                <a:latin typeface="Helvetica Neue"/>
                <a:ea typeface="Helvetica Neue"/>
                <a:cs typeface="Helvetica Neue"/>
                <a:sym typeface="Helvetica Neue"/>
              </a:rPr>
              <a:t>WHERE</a:t>
            </a:r>
            <a:r>
              <a:rPr lang="es" sz="1100">
                <a:solidFill>
                  <a:schemeClr val="dk1"/>
                </a:solidFill>
                <a:latin typeface="Helvetica Neue"/>
                <a:ea typeface="Helvetica Neue"/>
                <a:cs typeface="Helvetica Neue"/>
                <a:sym typeface="Helvetica Neue"/>
              </a:rPr>
              <a:t> condicion1 {[</a:t>
            </a:r>
            <a:r>
              <a:rPr b="1" lang="es" sz="1100">
                <a:solidFill>
                  <a:srgbClr val="D35400"/>
                </a:solidFill>
                <a:latin typeface="Helvetica Neue"/>
                <a:ea typeface="Helvetica Neue"/>
                <a:cs typeface="Helvetica Neue"/>
                <a:sym typeface="Helvetica Neue"/>
              </a:rPr>
              <a:t>AND</a:t>
            </a:r>
            <a:r>
              <a:rPr lang="es" sz="1100">
                <a:solidFill>
                  <a:schemeClr val="dk1"/>
                </a:solidFill>
                <a:latin typeface="Helvetica Neue"/>
                <a:ea typeface="Helvetica Neue"/>
                <a:cs typeface="Helvetica Neue"/>
                <a:sym typeface="Helvetica Neue"/>
              </a:rPr>
              <a:t>|</a:t>
            </a:r>
            <a:r>
              <a:rPr b="1" lang="es" sz="1100">
                <a:solidFill>
                  <a:srgbClr val="D35400"/>
                </a:solidFill>
                <a:latin typeface="Helvetica Neue"/>
                <a:ea typeface="Helvetica Neue"/>
                <a:cs typeface="Helvetica Neue"/>
                <a:sym typeface="Helvetica Neue"/>
              </a:rPr>
              <a:t>OR</a:t>
            </a:r>
            <a:r>
              <a:rPr lang="es" sz="1100">
                <a:solidFill>
                  <a:schemeClr val="dk1"/>
                </a:solidFill>
                <a:latin typeface="Helvetica Neue"/>
                <a:ea typeface="Helvetica Neue"/>
                <a:cs typeface="Helvetica Neue"/>
                <a:sym typeface="Helvetica Neue"/>
              </a:rPr>
              <a:t>] condición2} </a:t>
            </a:r>
            <a:r>
              <a:rPr b="1" lang="es" sz="1100">
                <a:solidFill>
                  <a:srgbClr val="D35400"/>
                </a:solidFill>
                <a:latin typeface="Helvetica Neue"/>
                <a:ea typeface="Helvetica Neue"/>
                <a:cs typeface="Helvetica Neue"/>
                <a:sym typeface="Helvetica Neue"/>
              </a:rPr>
              <a:t>ORDER</a:t>
            </a: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BY</a:t>
            </a:r>
            <a:r>
              <a:rPr lang="es" sz="1100">
                <a:solidFill>
                  <a:schemeClr val="dk1"/>
                </a:solidFill>
                <a:latin typeface="Helvetica Neue"/>
                <a:ea typeface="Helvetica Neue"/>
                <a:cs typeface="Helvetica Neue"/>
                <a:sym typeface="Helvetica Neue"/>
              </a:rPr>
              <a:t> nombre_campo [</a:t>
            </a:r>
            <a:r>
              <a:rPr b="1" lang="es" sz="1100">
                <a:solidFill>
                  <a:srgbClr val="D35400"/>
                </a:solidFill>
                <a:latin typeface="Helvetica Neue"/>
                <a:ea typeface="Helvetica Neue"/>
                <a:cs typeface="Helvetica Neue"/>
                <a:sym typeface="Helvetica Neue"/>
              </a:rPr>
              <a:t>ASC</a:t>
            </a: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DESC</a:t>
            </a:r>
            <a:r>
              <a:rPr lang="es" sz="1100">
                <a:solidFill>
                  <a:schemeClr val="dk1"/>
                </a:solidFill>
                <a:latin typeface="Helvetica Neue"/>
                <a:ea typeface="Helvetica Neue"/>
                <a:cs typeface="Helvetica Neue"/>
                <a:sym typeface="Helvetica Neue"/>
              </a:rPr>
              <a:t>]</a:t>
            </a:r>
            <a:r>
              <a:rPr lang="es" sz="1100">
                <a:solidFill>
                  <a:schemeClr val="dk1"/>
                </a:solidFill>
                <a:latin typeface="Helvetica Neue"/>
                <a:ea typeface="Helvetica Neue"/>
                <a:cs typeface="Helvetica Neue"/>
                <a:sym typeface="Helvetica Neue"/>
              </a:rPr>
              <a:t>;</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GROUP BY</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SELECT</a:t>
            </a:r>
            <a:r>
              <a:rPr lang="es" sz="1100">
                <a:solidFill>
                  <a:schemeClr val="dk1"/>
                </a:solidFill>
                <a:latin typeface="Helvetica Neue"/>
                <a:ea typeface="Helvetica Neue"/>
                <a:cs typeface="Helvetica Neue"/>
                <a:sym typeface="Helvetica Neue"/>
              </a:rPr>
              <a:t> nombre_campo </a:t>
            </a:r>
            <a:r>
              <a:rPr b="1" lang="es" sz="1100">
                <a:solidFill>
                  <a:srgbClr val="D35400"/>
                </a:solidFill>
                <a:latin typeface="Helvetica Neue"/>
                <a:ea typeface="Helvetica Neue"/>
                <a:cs typeface="Helvetica Neue"/>
                <a:sym typeface="Helvetica Neue"/>
              </a:rPr>
              <a:t>FROM</a:t>
            </a:r>
            <a:r>
              <a:rPr lang="es" sz="1100">
                <a:solidFill>
                  <a:schemeClr val="dk1"/>
                </a:solidFill>
                <a:latin typeface="Helvetica Neue"/>
                <a:ea typeface="Helvetica Neue"/>
                <a:cs typeface="Helvetica Neue"/>
                <a:sym typeface="Helvetica Neue"/>
              </a:rPr>
              <a:t> nombre_tabla </a:t>
            </a:r>
            <a:r>
              <a:rPr b="1" lang="es" sz="1100">
                <a:solidFill>
                  <a:srgbClr val="D35400"/>
                </a:solidFill>
                <a:latin typeface="Helvetica Neue"/>
                <a:ea typeface="Helvetica Neue"/>
                <a:cs typeface="Helvetica Neue"/>
                <a:sym typeface="Helvetica Neue"/>
              </a:rPr>
              <a:t>GROUP BY </a:t>
            </a:r>
            <a:r>
              <a:rPr lang="es" sz="1100">
                <a:solidFill>
                  <a:schemeClr val="dk1"/>
                </a:solidFill>
                <a:latin typeface="Helvetica Neue"/>
                <a:ea typeface="Helvetica Neue"/>
                <a:cs typeface="Helvetica Neue"/>
                <a:sym typeface="Helvetica Neue"/>
              </a:rPr>
              <a:t>n</a:t>
            </a:r>
            <a:r>
              <a:rPr lang="es" sz="1100">
                <a:solidFill>
                  <a:schemeClr val="dk1"/>
                </a:solidFill>
                <a:latin typeface="Helvetica Neue"/>
                <a:ea typeface="Helvetica Neue"/>
                <a:cs typeface="Helvetica Neue"/>
                <a:sym typeface="Helvetica Neue"/>
              </a:rPr>
              <a:t>ombre_campo;</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HAVING</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SELECT</a:t>
            </a:r>
            <a:r>
              <a:rPr lang="es" sz="1100">
                <a:solidFill>
                  <a:schemeClr val="dk1"/>
                </a:solidFill>
                <a:latin typeface="Helvetica Neue"/>
                <a:ea typeface="Helvetica Neue"/>
                <a:cs typeface="Helvetica Neue"/>
                <a:sym typeface="Helvetica Neue"/>
              </a:rPr>
              <a:t> nombre_campo </a:t>
            </a:r>
            <a:r>
              <a:rPr b="1" lang="es" sz="1100">
                <a:solidFill>
                  <a:srgbClr val="D35400"/>
                </a:solidFill>
                <a:latin typeface="Helvetica Neue"/>
                <a:ea typeface="Helvetica Neue"/>
                <a:cs typeface="Helvetica Neue"/>
                <a:sym typeface="Helvetica Neue"/>
              </a:rPr>
              <a:t>FROM</a:t>
            </a:r>
            <a:r>
              <a:rPr lang="es" sz="1100">
                <a:solidFill>
                  <a:schemeClr val="dk1"/>
                </a:solidFill>
                <a:latin typeface="Helvetica Neue"/>
                <a:ea typeface="Helvetica Neue"/>
                <a:cs typeface="Helvetica Neue"/>
                <a:sym typeface="Helvetica Neue"/>
              </a:rPr>
              <a:t> nombre_tabla </a:t>
            </a:r>
            <a:r>
              <a:rPr b="1" lang="es" sz="1100">
                <a:solidFill>
                  <a:srgbClr val="D35400"/>
                </a:solidFill>
                <a:latin typeface="Helvetica Neue"/>
                <a:ea typeface="Helvetica Neue"/>
                <a:cs typeface="Helvetica Neue"/>
                <a:sym typeface="Helvetica Neue"/>
              </a:rPr>
              <a:t>GROUP BY </a:t>
            </a:r>
            <a:r>
              <a:rPr lang="es" sz="1100">
                <a:solidFill>
                  <a:schemeClr val="dk1"/>
                </a:solidFill>
                <a:latin typeface="Helvetica Neue"/>
                <a:ea typeface="Helvetica Neue"/>
                <a:cs typeface="Helvetica Neue"/>
                <a:sym typeface="Helvetica Neue"/>
              </a:rPr>
              <a:t>nombre_campo </a:t>
            </a:r>
            <a:r>
              <a:rPr b="1" lang="es" sz="1100">
                <a:solidFill>
                  <a:srgbClr val="D35400"/>
                </a:solidFill>
                <a:latin typeface="Helvetica Neue"/>
                <a:ea typeface="Helvetica Neue"/>
                <a:cs typeface="Helvetica Neue"/>
                <a:sym typeface="Helvetica Neue"/>
              </a:rPr>
              <a:t>HAVING</a:t>
            </a:r>
            <a:r>
              <a:rPr lang="es" sz="1100">
                <a:solidFill>
                  <a:schemeClr val="dk1"/>
                </a:solidFill>
                <a:latin typeface="Helvetica Neue"/>
                <a:ea typeface="Helvetica Neue"/>
                <a:cs typeface="Helvetica Neue"/>
                <a:sym typeface="Helvetica Neue"/>
              </a:rPr>
              <a:t> condición_función_aritmética;</a:t>
            </a: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LIMIT</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SELECT</a:t>
            </a:r>
            <a:r>
              <a:rPr lang="es" sz="1100">
                <a:solidFill>
                  <a:schemeClr val="dk1"/>
                </a:solidFill>
                <a:latin typeface="Helvetica Neue"/>
                <a:ea typeface="Helvetica Neue"/>
                <a:cs typeface="Helvetica Neue"/>
                <a:sym typeface="Helvetica Neue"/>
              </a:rPr>
              <a:t> nombre_campo </a:t>
            </a:r>
            <a:r>
              <a:rPr b="1" lang="es" sz="1100">
                <a:solidFill>
                  <a:srgbClr val="D35400"/>
                </a:solidFill>
                <a:latin typeface="Helvetica Neue"/>
                <a:ea typeface="Helvetica Neue"/>
                <a:cs typeface="Helvetica Neue"/>
                <a:sym typeface="Helvetica Neue"/>
              </a:rPr>
              <a:t>FROM</a:t>
            </a:r>
            <a:r>
              <a:rPr lang="es" sz="1100">
                <a:solidFill>
                  <a:schemeClr val="dk1"/>
                </a:solidFill>
                <a:latin typeface="Helvetica Neue"/>
                <a:ea typeface="Helvetica Neue"/>
                <a:cs typeface="Helvetica Neue"/>
                <a:sym typeface="Helvetica Neue"/>
              </a:rPr>
              <a:t> nombre_tabla </a:t>
            </a:r>
            <a:r>
              <a:rPr b="1" lang="es" sz="1100">
                <a:solidFill>
                  <a:srgbClr val="D35400"/>
                </a:solidFill>
                <a:latin typeface="Helvetica Neue"/>
                <a:ea typeface="Helvetica Neue"/>
                <a:cs typeface="Helvetica Neue"/>
                <a:sym typeface="Helvetica Neue"/>
              </a:rPr>
              <a:t>LIMIT </a:t>
            </a:r>
            <a:r>
              <a:rPr lang="es" sz="1100">
                <a:solidFill>
                  <a:schemeClr val="dk1"/>
                </a:solidFill>
                <a:latin typeface="Helvetica Neue"/>
                <a:ea typeface="Helvetica Neue"/>
                <a:cs typeface="Helvetica Neue"/>
                <a:sym typeface="Helvetica Neue"/>
              </a:rPr>
              <a:t>número;</a:t>
            </a: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540" name="Shape 540"/>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541" name="Shape 541"/>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5. Comandos SQL</a:t>
            </a: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5" name="Shape 545"/>
        <p:cNvGrpSpPr/>
        <p:nvPr/>
      </p:nvGrpSpPr>
      <p:grpSpPr>
        <a:xfrm>
          <a:off x="0" y="0"/>
          <a:ext cx="0" cy="0"/>
          <a:chOff x="0" y="0"/>
          <a:chExt cx="0" cy="0"/>
        </a:xfrm>
      </p:grpSpPr>
      <p:sp>
        <p:nvSpPr>
          <p:cNvPr id="546" name="Shape 546"/>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JOINS (I)</a:t>
            </a:r>
          </a:p>
          <a:p>
            <a:pPr lvl="0" rtl="0">
              <a:spcBef>
                <a:spcPts val="0"/>
              </a:spcBef>
              <a:buNone/>
            </a:pPr>
            <a:r>
              <a:t/>
            </a:r>
            <a:endParaRPr/>
          </a:p>
        </p:txBody>
      </p:sp>
      <p:sp>
        <p:nvSpPr>
          <p:cNvPr id="547" name="Shape 547"/>
          <p:cNvSpPr txBox="1"/>
          <p:nvPr/>
        </p:nvSpPr>
        <p:spPr>
          <a:xfrm>
            <a:off x="429150" y="3113375"/>
            <a:ext cx="8276100" cy="6819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Se utilizan para recuperar datos de varias tablas.</a:t>
            </a: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548" name="Shape 548"/>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549" name="Shape 549"/>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5. Comandos SQL</a:t>
            </a:r>
          </a:p>
        </p:txBody>
      </p:sp>
      <p:pic>
        <p:nvPicPr>
          <p:cNvPr id="550" name="Shape 550"/>
          <p:cNvPicPr preferRelativeResize="0"/>
          <p:nvPr/>
        </p:nvPicPr>
        <p:blipFill>
          <a:blip r:embed="rId3">
            <a:alphaModFix/>
          </a:blip>
          <a:stretch>
            <a:fillRect/>
          </a:stretch>
        </p:blipFill>
        <p:spPr>
          <a:xfrm>
            <a:off x="1843497" y="1150122"/>
            <a:ext cx="5447400" cy="162492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4" name="Shape 554"/>
        <p:cNvGrpSpPr/>
        <p:nvPr/>
      </p:nvGrpSpPr>
      <p:grpSpPr>
        <a:xfrm>
          <a:off x="0" y="0"/>
          <a:ext cx="0" cy="0"/>
          <a:chOff x="0" y="0"/>
          <a:chExt cx="0" cy="0"/>
        </a:xfrm>
      </p:grpSpPr>
      <p:sp>
        <p:nvSpPr>
          <p:cNvPr id="555" name="Shape 555"/>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JOINS (II)</a:t>
            </a:r>
          </a:p>
          <a:p>
            <a:pPr lvl="0" rtl="0">
              <a:spcBef>
                <a:spcPts val="0"/>
              </a:spcBef>
              <a:buNone/>
            </a:pPr>
            <a:r>
              <a:t/>
            </a:r>
            <a:endParaRPr/>
          </a:p>
        </p:txBody>
      </p:sp>
      <p:sp>
        <p:nvSpPr>
          <p:cNvPr id="556" name="Shape 556"/>
          <p:cNvSpPr txBox="1"/>
          <p:nvPr/>
        </p:nvSpPr>
        <p:spPr>
          <a:xfrm>
            <a:off x="429150" y="1499875"/>
            <a:ext cx="8276100" cy="2598300"/>
          </a:xfrm>
          <a:prstGeom prst="rect">
            <a:avLst/>
          </a:prstGeom>
          <a:noFill/>
          <a:ln>
            <a:noFill/>
          </a:ln>
        </p:spPr>
        <p:txBody>
          <a:bodyPr anchorCtr="0" anchor="ctr" bIns="91425" lIns="91425" rIns="91425" wrap="square" tIns="91425">
            <a:noAutofit/>
          </a:bodyPr>
          <a:lstStyle/>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INNER JOIN</a:t>
            </a:r>
          </a:p>
          <a:p>
            <a:pPr indent="-298450" lvl="1" marL="914400" rtl="0">
              <a:spcBef>
                <a:spcPts val="0"/>
              </a:spcBef>
              <a:buClr>
                <a:srgbClr val="4A4A4A"/>
              </a:buClr>
              <a:buSzPct val="100000"/>
              <a:buFont typeface="Helvetica Neue"/>
              <a:buChar char="○"/>
            </a:pPr>
            <a:r>
              <a:rPr b="1" lang="es" sz="1100">
                <a:solidFill>
                  <a:srgbClr val="D35400"/>
                </a:solidFill>
                <a:latin typeface="Helvetica Neue"/>
                <a:ea typeface="Helvetica Neue"/>
                <a:cs typeface="Helvetica Neue"/>
                <a:sym typeface="Helvetica Neue"/>
              </a:rPr>
              <a:t>SELECT</a:t>
            </a:r>
            <a:r>
              <a:rPr lang="es" sz="1100">
                <a:solidFill>
                  <a:schemeClr val="dk1"/>
                </a:solidFill>
                <a:latin typeface="Helvetica Neue"/>
                <a:ea typeface="Helvetica Neue"/>
                <a:cs typeface="Helvetica Neue"/>
                <a:sym typeface="Helvetica Neue"/>
              </a:rPr>
              <a:t> T1.nombre_campo1, T2.nombre_campo2 </a:t>
            </a:r>
            <a:r>
              <a:rPr b="1" lang="es" sz="1100">
                <a:solidFill>
                  <a:srgbClr val="D35400"/>
                </a:solidFill>
                <a:latin typeface="Helvetica Neue"/>
                <a:ea typeface="Helvetica Neue"/>
                <a:cs typeface="Helvetica Neue"/>
                <a:sym typeface="Helvetica Neue"/>
              </a:rPr>
              <a:t>FROM</a:t>
            </a:r>
            <a:r>
              <a:rPr lang="es" sz="1100">
                <a:solidFill>
                  <a:schemeClr val="dk1"/>
                </a:solidFill>
                <a:latin typeface="Helvetica Neue"/>
                <a:ea typeface="Helvetica Neue"/>
                <a:cs typeface="Helvetica Neue"/>
                <a:sym typeface="Helvetica Neue"/>
              </a:rPr>
              <a:t> nombre_tabla1 T1, nombre_tabla2 T2 </a:t>
            </a:r>
            <a:r>
              <a:rPr b="1" lang="es" sz="1100">
                <a:solidFill>
                  <a:srgbClr val="D35400"/>
                </a:solidFill>
                <a:latin typeface="Helvetica Neue"/>
                <a:ea typeface="Helvetica Neue"/>
                <a:cs typeface="Helvetica Neue"/>
                <a:sym typeface="Helvetica Neue"/>
              </a:rPr>
              <a:t>WHERE</a:t>
            </a:r>
            <a:r>
              <a:rPr lang="es" sz="1100">
                <a:solidFill>
                  <a:schemeClr val="dk1"/>
                </a:solidFill>
                <a:latin typeface="Helvetica Neue"/>
                <a:ea typeface="Helvetica Neue"/>
                <a:cs typeface="Helvetica Neue"/>
                <a:sym typeface="Helvetica Neue"/>
              </a:rPr>
              <a:t> T1.campo_cruce1=t2.campo_cruce2;</a:t>
            </a: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LEFT OUTER JOIN</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SELECT</a:t>
            </a:r>
            <a:r>
              <a:rPr lang="es" sz="1100">
                <a:solidFill>
                  <a:schemeClr val="dk1"/>
                </a:solidFill>
                <a:latin typeface="Helvetica Neue"/>
                <a:ea typeface="Helvetica Neue"/>
                <a:cs typeface="Helvetica Neue"/>
                <a:sym typeface="Helvetica Neue"/>
              </a:rPr>
              <a:t> T1.nombre_campo1, T2.nombre_campo2 </a:t>
            </a:r>
            <a:r>
              <a:rPr b="1" lang="es" sz="1100">
                <a:solidFill>
                  <a:srgbClr val="D35400"/>
                </a:solidFill>
                <a:latin typeface="Helvetica Neue"/>
                <a:ea typeface="Helvetica Neue"/>
                <a:cs typeface="Helvetica Neue"/>
                <a:sym typeface="Helvetica Neue"/>
              </a:rPr>
              <a:t>FROM</a:t>
            </a:r>
            <a:r>
              <a:rPr lang="es" sz="1100">
                <a:solidFill>
                  <a:schemeClr val="dk1"/>
                </a:solidFill>
                <a:latin typeface="Helvetica Neue"/>
                <a:ea typeface="Helvetica Neue"/>
                <a:cs typeface="Helvetica Neue"/>
                <a:sym typeface="Helvetica Neue"/>
              </a:rPr>
              <a:t> nombre_tabla1 T1 </a:t>
            </a:r>
            <a:r>
              <a:rPr b="1" lang="es" sz="1100">
                <a:solidFill>
                  <a:srgbClr val="D35400"/>
                </a:solidFill>
                <a:latin typeface="Helvetica Neue"/>
                <a:ea typeface="Helvetica Neue"/>
                <a:cs typeface="Helvetica Neue"/>
                <a:sym typeface="Helvetica Neue"/>
              </a:rPr>
              <a:t>LEFT </a:t>
            </a:r>
            <a:r>
              <a:rPr lang="es" sz="1100">
                <a:solidFill>
                  <a:schemeClr val="dk1"/>
                </a:solidFill>
                <a:latin typeface="Helvetica Neue"/>
                <a:ea typeface="Helvetica Neue"/>
                <a:cs typeface="Helvetica Neue"/>
                <a:sym typeface="Helvetica Neue"/>
              </a:rPr>
              <a:t>[</a:t>
            </a:r>
            <a:r>
              <a:rPr b="1" lang="es" sz="1100">
                <a:solidFill>
                  <a:srgbClr val="D35400"/>
                </a:solidFill>
                <a:latin typeface="Helvetica Neue"/>
                <a:ea typeface="Helvetica Neue"/>
                <a:cs typeface="Helvetica Neue"/>
                <a:sym typeface="Helvetica Neue"/>
              </a:rPr>
              <a:t>OUTER</a:t>
            </a:r>
            <a:r>
              <a:rPr lang="es" sz="1100">
                <a:solidFill>
                  <a:schemeClr val="dk1"/>
                </a:solidFill>
                <a:latin typeface="Helvetica Neue"/>
                <a:ea typeface="Helvetica Neue"/>
                <a:cs typeface="Helvetica Neue"/>
                <a:sym typeface="Helvetica Neue"/>
              </a:rPr>
              <a:t>]</a:t>
            </a:r>
            <a:r>
              <a:rPr b="1" lang="es" sz="1100">
                <a:solidFill>
                  <a:srgbClr val="D35400"/>
                </a:solidFill>
                <a:latin typeface="Helvetica Neue"/>
                <a:ea typeface="Helvetica Neue"/>
                <a:cs typeface="Helvetica Neue"/>
                <a:sym typeface="Helvetica Neue"/>
              </a:rPr>
              <a:t> JOIN </a:t>
            </a:r>
            <a:r>
              <a:rPr lang="es" sz="1100">
                <a:solidFill>
                  <a:schemeClr val="dk1"/>
                </a:solidFill>
                <a:latin typeface="Helvetica Neue"/>
                <a:ea typeface="Helvetica Neue"/>
                <a:cs typeface="Helvetica Neue"/>
                <a:sym typeface="Helvetica Neue"/>
              </a:rPr>
              <a:t>nombre_tabla2 T2 </a:t>
            </a:r>
            <a:r>
              <a:rPr b="1" lang="es" sz="1100">
                <a:solidFill>
                  <a:srgbClr val="D35400"/>
                </a:solidFill>
                <a:latin typeface="Helvetica Neue"/>
                <a:ea typeface="Helvetica Neue"/>
                <a:cs typeface="Helvetica Neue"/>
                <a:sym typeface="Helvetica Neue"/>
              </a:rPr>
              <a:t>ON</a:t>
            </a:r>
            <a:r>
              <a:rPr lang="es" sz="1100">
                <a:solidFill>
                  <a:schemeClr val="dk1"/>
                </a:solidFill>
                <a:latin typeface="Helvetica Neue"/>
                <a:ea typeface="Helvetica Neue"/>
                <a:cs typeface="Helvetica Neue"/>
                <a:sym typeface="Helvetica Neue"/>
              </a:rPr>
              <a:t> T1.campo_cruce1=t2.campo_cruce2;</a:t>
            </a: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RIGHT OUTER JOIN</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SELECT</a:t>
            </a:r>
            <a:r>
              <a:rPr lang="es" sz="1100">
                <a:solidFill>
                  <a:schemeClr val="dk1"/>
                </a:solidFill>
                <a:latin typeface="Helvetica Neue"/>
                <a:ea typeface="Helvetica Neue"/>
                <a:cs typeface="Helvetica Neue"/>
                <a:sym typeface="Helvetica Neue"/>
              </a:rPr>
              <a:t> T1.nombre_campo1, T2.nombre_campo2 </a:t>
            </a:r>
            <a:r>
              <a:rPr b="1" lang="es" sz="1100">
                <a:solidFill>
                  <a:srgbClr val="D35400"/>
                </a:solidFill>
                <a:latin typeface="Helvetica Neue"/>
                <a:ea typeface="Helvetica Neue"/>
                <a:cs typeface="Helvetica Neue"/>
                <a:sym typeface="Helvetica Neue"/>
              </a:rPr>
              <a:t>FROM</a:t>
            </a:r>
            <a:r>
              <a:rPr lang="es" sz="1100">
                <a:solidFill>
                  <a:schemeClr val="dk1"/>
                </a:solidFill>
                <a:latin typeface="Helvetica Neue"/>
                <a:ea typeface="Helvetica Neue"/>
                <a:cs typeface="Helvetica Neue"/>
                <a:sym typeface="Helvetica Neue"/>
              </a:rPr>
              <a:t> nombre_tabla1 T1 </a:t>
            </a:r>
            <a:r>
              <a:rPr b="1" lang="es" sz="1100">
                <a:solidFill>
                  <a:srgbClr val="D35400"/>
                </a:solidFill>
                <a:latin typeface="Helvetica Neue"/>
                <a:ea typeface="Helvetica Neue"/>
                <a:cs typeface="Helvetica Neue"/>
                <a:sym typeface="Helvetica Neue"/>
              </a:rPr>
              <a:t>RIGHT </a:t>
            </a:r>
            <a:r>
              <a:rPr lang="es" sz="1100">
                <a:solidFill>
                  <a:schemeClr val="dk1"/>
                </a:solidFill>
                <a:latin typeface="Helvetica Neue"/>
                <a:ea typeface="Helvetica Neue"/>
                <a:cs typeface="Helvetica Neue"/>
                <a:sym typeface="Helvetica Neue"/>
              </a:rPr>
              <a:t>[</a:t>
            </a:r>
            <a:r>
              <a:rPr b="1" lang="es" sz="1100">
                <a:solidFill>
                  <a:srgbClr val="D35400"/>
                </a:solidFill>
                <a:latin typeface="Helvetica Neue"/>
                <a:ea typeface="Helvetica Neue"/>
                <a:cs typeface="Helvetica Neue"/>
                <a:sym typeface="Helvetica Neue"/>
              </a:rPr>
              <a:t>OUTER</a:t>
            </a:r>
            <a:r>
              <a:rPr lang="es" sz="1100">
                <a:solidFill>
                  <a:schemeClr val="dk1"/>
                </a:solidFill>
                <a:latin typeface="Helvetica Neue"/>
                <a:ea typeface="Helvetica Neue"/>
                <a:cs typeface="Helvetica Neue"/>
                <a:sym typeface="Helvetica Neue"/>
              </a:rPr>
              <a:t>]</a:t>
            </a:r>
            <a:r>
              <a:rPr b="1" lang="es" sz="1100">
                <a:solidFill>
                  <a:srgbClr val="D35400"/>
                </a:solidFill>
                <a:latin typeface="Helvetica Neue"/>
                <a:ea typeface="Helvetica Neue"/>
                <a:cs typeface="Helvetica Neue"/>
                <a:sym typeface="Helvetica Neue"/>
              </a:rPr>
              <a:t> JOIN </a:t>
            </a:r>
            <a:r>
              <a:rPr lang="es" sz="1100">
                <a:solidFill>
                  <a:schemeClr val="dk1"/>
                </a:solidFill>
                <a:latin typeface="Helvetica Neue"/>
                <a:ea typeface="Helvetica Neue"/>
                <a:cs typeface="Helvetica Neue"/>
                <a:sym typeface="Helvetica Neue"/>
              </a:rPr>
              <a:t>nombre_tabla2 T2 </a:t>
            </a:r>
            <a:r>
              <a:rPr b="1" lang="es" sz="1100">
                <a:solidFill>
                  <a:srgbClr val="D35400"/>
                </a:solidFill>
                <a:latin typeface="Helvetica Neue"/>
                <a:ea typeface="Helvetica Neue"/>
                <a:cs typeface="Helvetica Neue"/>
                <a:sym typeface="Helvetica Neue"/>
              </a:rPr>
              <a:t>ON</a:t>
            </a:r>
            <a:r>
              <a:rPr lang="es" sz="1100">
                <a:solidFill>
                  <a:schemeClr val="dk1"/>
                </a:solidFill>
                <a:latin typeface="Helvetica Neue"/>
                <a:ea typeface="Helvetica Neue"/>
                <a:cs typeface="Helvetica Neue"/>
                <a:sym typeface="Helvetica Neue"/>
              </a:rPr>
              <a:t> T1.campo_cruce1=t2.campo_cruce2;</a:t>
            </a: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557" name="Shape 557"/>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558" name="Shape 558"/>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5. Comandos SQL</a:t>
            </a: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2" name="Shape 562"/>
        <p:cNvGrpSpPr/>
        <p:nvPr/>
      </p:nvGrpSpPr>
      <p:grpSpPr>
        <a:xfrm>
          <a:off x="0" y="0"/>
          <a:ext cx="0" cy="0"/>
          <a:chOff x="0" y="0"/>
          <a:chExt cx="0" cy="0"/>
        </a:xfrm>
      </p:grpSpPr>
      <p:sp>
        <p:nvSpPr>
          <p:cNvPr id="563" name="Shape 563"/>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Comandos CONCAT, SUBSTRING y TRIM</a:t>
            </a:r>
          </a:p>
        </p:txBody>
      </p:sp>
      <p:sp>
        <p:nvSpPr>
          <p:cNvPr id="564" name="Shape 564"/>
          <p:cNvSpPr txBox="1"/>
          <p:nvPr/>
        </p:nvSpPr>
        <p:spPr>
          <a:xfrm>
            <a:off x="429150" y="138885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CONCAT</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SELECT</a:t>
            </a: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CONCAT</a:t>
            </a:r>
            <a:r>
              <a:rPr lang="es" sz="1100">
                <a:solidFill>
                  <a:schemeClr val="dk1"/>
                </a:solidFill>
                <a:latin typeface="Helvetica Neue"/>
                <a:ea typeface="Helvetica Neue"/>
                <a:cs typeface="Helvetica Neue"/>
                <a:sym typeface="Helvetica Neue"/>
              </a:rPr>
              <a:t>(nombre_campo1, nombre_campo2) </a:t>
            </a:r>
            <a:r>
              <a:rPr b="1" lang="es" sz="1100">
                <a:solidFill>
                  <a:srgbClr val="D35400"/>
                </a:solidFill>
                <a:latin typeface="Helvetica Neue"/>
                <a:ea typeface="Helvetica Neue"/>
                <a:cs typeface="Helvetica Neue"/>
                <a:sym typeface="Helvetica Neue"/>
              </a:rPr>
              <a:t>FROM</a:t>
            </a:r>
            <a:r>
              <a:rPr lang="es" sz="1100">
                <a:solidFill>
                  <a:schemeClr val="dk1"/>
                </a:solidFill>
                <a:latin typeface="Helvetica Neue"/>
                <a:ea typeface="Helvetica Neue"/>
                <a:cs typeface="Helvetica Neue"/>
                <a:sym typeface="Helvetica Neue"/>
              </a:rPr>
              <a:t> nombre_tabla;</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SUBSTRING</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SELECT</a:t>
            </a: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SUBSTRING</a:t>
            </a:r>
            <a:r>
              <a:rPr lang="es" sz="1100">
                <a:solidFill>
                  <a:schemeClr val="dk1"/>
                </a:solidFill>
                <a:latin typeface="Helvetica Neue"/>
                <a:ea typeface="Helvetica Neue"/>
                <a:cs typeface="Helvetica Neue"/>
                <a:sym typeface="Helvetica Neue"/>
              </a:rPr>
              <a:t>(nombre_campo,posicion[,longitud]) </a:t>
            </a:r>
            <a:r>
              <a:rPr b="1" lang="es" sz="1100">
                <a:solidFill>
                  <a:srgbClr val="D35400"/>
                </a:solidFill>
                <a:latin typeface="Helvetica Neue"/>
                <a:ea typeface="Helvetica Neue"/>
                <a:cs typeface="Helvetica Neue"/>
                <a:sym typeface="Helvetica Neue"/>
              </a:rPr>
              <a:t>FROM</a:t>
            </a:r>
            <a:r>
              <a:rPr lang="es" sz="1100">
                <a:solidFill>
                  <a:schemeClr val="dk1"/>
                </a:solidFill>
                <a:latin typeface="Helvetica Neue"/>
                <a:ea typeface="Helvetica Neue"/>
                <a:cs typeface="Helvetica Neue"/>
                <a:sym typeface="Helvetica Neue"/>
              </a:rPr>
              <a:t> nombre_tabla;</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TRIM</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SELECT</a:t>
            </a: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TRIM</a:t>
            </a:r>
            <a:r>
              <a:rPr lang="es" sz="1100">
                <a:solidFill>
                  <a:schemeClr val="dk1"/>
                </a:solidFill>
                <a:latin typeface="Helvetica Neue"/>
                <a:ea typeface="Helvetica Neue"/>
                <a:cs typeface="Helvetica Neue"/>
                <a:sym typeface="Helvetica Neue"/>
              </a:rPr>
              <a:t>(nombre_campo) </a:t>
            </a:r>
            <a:r>
              <a:rPr b="1" lang="es" sz="1100">
                <a:solidFill>
                  <a:srgbClr val="D35400"/>
                </a:solidFill>
                <a:latin typeface="Helvetica Neue"/>
                <a:ea typeface="Helvetica Neue"/>
                <a:cs typeface="Helvetica Neue"/>
                <a:sym typeface="Helvetica Neue"/>
              </a:rPr>
              <a:t>FROM</a:t>
            </a:r>
            <a:r>
              <a:rPr lang="es" sz="1100">
                <a:solidFill>
                  <a:schemeClr val="dk1"/>
                </a:solidFill>
                <a:latin typeface="Helvetica Neue"/>
                <a:ea typeface="Helvetica Neue"/>
                <a:cs typeface="Helvetica Neue"/>
                <a:sym typeface="Helvetica Neue"/>
              </a:rPr>
              <a:t> nombre_tabla;</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SELECT</a:t>
            </a: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RTRIM</a:t>
            </a:r>
            <a:r>
              <a:rPr lang="es" sz="1100">
                <a:solidFill>
                  <a:schemeClr val="dk1"/>
                </a:solidFill>
                <a:latin typeface="Helvetica Neue"/>
                <a:ea typeface="Helvetica Neue"/>
                <a:cs typeface="Helvetica Neue"/>
                <a:sym typeface="Helvetica Neue"/>
              </a:rPr>
              <a:t>(nombre_campo) </a:t>
            </a:r>
            <a:r>
              <a:rPr b="1" lang="es" sz="1100">
                <a:solidFill>
                  <a:srgbClr val="D35400"/>
                </a:solidFill>
                <a:latin typeface="Helvetica Neue"/>
                <a:ea typeface="Helvetica Neue"/>
                <a:cs typeface="Helvetica Neue"/>
                <a:sym typeface="Helvetica Neue"/>
              </a:rPr>
              <a:t>FROM</a:t>
            </a:r>
            <a:r>
              <a:rPr lang="es" sz="1100">
                <a:solidFill>
                  <a:schemeClr val="dk1"/>
                </a:solidFill>
                <a:latin typeface="Helvetica Neue"/>
                <a:ea typeface="Helvetica Neue"/>
                <a:cs typeface="Helvetica Neue"/>
                <a:sym typeface="Helvetica Neue"/>
              </a:rPr>
              <a:t> nombre_tabla;</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SELECT</a:t>
            </a: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LTRIM</a:t>
            </a:r>
            <a:r>
              <a:rPr lang="es" sz="1100">
                <a:solidFill>
                  <a:schemeClr val="dk1"/>
                </a:solidFill>
                <a:latin typeface="Helvetica Neue"/>
                <a:ea typeface="Helvetica Neue"/>
                <a:cs typeface="Helvetica Neue"/>
                <a:sym typeface="Helvetica Neue"/>
              </a:rPr>
              <a:t>(nombre_campo) </a:t>
            </a:r>
            <a:r>
              <a:rPr b="1" lang="es" sz="1100">
                <a:solidFill>
                  <a:srgbClr val="D35400"/>
                </a:solidFill>
                <a:latin typeface="Helvetica Neue"/>
                <a:ea typeface="Helvetica Neue"/>
                <a:cs typeface="Helvetica Neue"/>
                <a:sym typeface="Helvetica Neue"/>
              </a:rPr>
              <a:t>FROM</a:t>
            </a:r>
            <a:r>
              <a:rPr lang="es" sz="1100">
                <a:solidFill>
                  <a:schemeClr val="dk1"/>
                </a:solidFill>
                <a:latin typeface="Helvetica Neue"/>
                <a:ea typeface="Helvetica Neue"/>
                <a:cs typeface="Helvetica Neue"/>
                <a:sym typeface="Helvetica Neue"/>
              </a:rPr>
              <a:t> nombre_tabla;</a:t>
            </a: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565" name="Shape 565"/>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566" name="Shape 566"/>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5. Comandos SQL</a:t>
            </a: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0" name="Shape 570"/>
        <p:cNvGrpSpPr/>
        <p:nvPr/>
      </p:nvGrpSpPr>
      <p:grpSpPr>
        <a:xfrm>
          <a:off x="0" y="0"/>
          <a:ext cx="0" cy="0"/>
          <a:chOff x="0" y="0"/>
          <a:chExt cx="0" cy="0"/>
        </a:xfrm>
      </p:grpSpPr>
      <p:sp>
        <p:nvSpPr>
          <p:cNvPr id="571" name="Shape 571"/>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Comandos UNION y UNION ALL</a:t>
            </a:r>
          </a:p>
        </p:txBody>
      </p:sp>
      <p:sp>
        <p:nvSpPr>
          <p:cNvPr id="572" name="Shape 572"/>
          <p:cNvSpPr txBox="1"/>
          <p:nvPr/>
        </p:nvSpPr>
        <p:spPr>
          <a:xfrm>
            <a:off x="429150" y="1215225"/>
            <a:ext cx="8276100" cy="25395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UNION</a:t>
            </a:r>
          </a:p>
          <a:p>
            <a:pPr indent="-298450" lvl="1" marL="914400" marR="0" rtl="0" algn="l">
              <a:lnSpc>
                <a:spcPct val="100000"/>
              </a:lnSpc>
              <a:spcBef>
                <a:spcPts val="0"/>
              </a:spcBef>
              <a:spcAft>
                <a:spcPts val="0"/>
              </a:spcAft>
              <a:buClr>
                <a:schemeClr val="dk1"/>
              </a:buClr>
              <a:buSzPct val="100000"/>
              <a:buFont typeface="Helvetica Neue"/>
              <a:buChar char="○"/>
            </a:pPr>
            <a:r>
              <a:rPr lang="es" sz="1100">
                <a:solidFill>
                  <a:schemeClr val="dk1"/>
                </a:solidFill>
                <a:latin typeface="Helvetica Neue"/>
                <a:ea typeface="Helvetica Neue"/>
                <a:cs typeface="Helvetica Neue"/>
                <a:sym typeface="Helvetica Neue"/>
              </a:rPr>
              <a:t>sentencia1</a:t>
            </a:r>
            <a:r>
              <a:rPr b="1" lang="es" sz="1100">
                <a:solidFill>
                  <a:srgbClr val="D35400"/>
                </a:solidFill>
                <a:latin typeface="Helvetica Neue"/>
                <a:ea typeface="Helvetica Neue"/>
                <a:cs typeface="Helvetica Neue"/>
                <a:sym typeface="Helvetica Neue"/>
              </a:rPr>
              <a:t> UNION </a:t>
            </a:r>
            <a:r>
              <a:rPr lang="es" sz="1100">
                <a:solidFill>
                  <a:schemeClr val="dk1"/>
                </a:solidFill>
                <a:latin typeface="Helvetica Neue"/>
                <a:ea typeface="Helvetica Neue"/>
                <a:cs typeface="Helvetica Neue"/>
                <a:sym typeface="Helvetica Neue"/>
              </a:rPr>
              <a:t>sentencia2;</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UNION ALL</a:t>
            </a:r>
          </a:p>
          <a:p>
            <a:pPr indent="-298450" lvl="1" marL="914400" rtl="0">
              <a:spcBef>
                <a:spcPts val="0"/>
              </a:spcBef>
              <a:buClr>
                <a:schemeClr val="dk1"/>
              </a:buClr>
              <a:buSzPct val="100000"/>
              <a:buFont typeface="Helvetica Neue"/>
              <a:buChar char="○"/>
            </a:pPr>
            <a:r>
              <a:rPr lang="es" sz="1100">
                <a:solidFill>
                  <a:schemeClr val="dk1"/>
                </a:solidFill>
                <a:latin typeface="Helvetica Neue"/>
                <a:ea typeface="Helvetica Neue"/>
                <a:cs typeface="Helvetica Neue"/>
                <a:sym typeface="Helvetica Neue"/>
              </a:rPr>
              <a:t>sentencia1</a:t>
            </a:r>
            <a:r>
              <a:rPr b="1" lang="es" sz="1100">
                <a:solidFill>
                  <a:srgbClr val="D35400"/>
                </a:solidFill>
                <a:latin typeface="Helvetica Neue"/>
                <a:ea typeface="Helvetica Neue"/>
                <a:cs typeface="Helvetica Neue"/>
                <a:sym typeface="Helvetica Neue"/>
              </a:rPr>
              <a:t> UNION ALL </a:t>
            </a:r>
            <a:r>
              <a:rPr lang="es" sz="1100">
                <a:solidFill>
                  <a:schemeClr val="dk1"/>
                </a:solidFill>
                <a:latin typeface="Helvetica Neue"/>
                <a:ea typeface="Helvetica Neue"/>
                <a:cs typeface="Helvetica Neue"/>
                <a:sym typeface="Helvetica Neue"/>
              </a:rPr>
              <a:t>sentencia2;</a:t>
            </a: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573" name="Shape 573"/>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574" name="Shape 574"/>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5. Comandos SQL</a:t>
            </a: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8" name="Shape 578"/>
        <p:cNvGrpSpPr/>
        <p:nvPr/>
      </p:nvGrpSpPr>
      <p:grpSpPr>
        <a:xfrm>
          <a:off x="0" y="0"/>
          <a:ext cx="0" cy="0"/>
          <a:chOff x="0" y="0"/>
          <a:chExt cx="0" cy="0"/>
        </a:xfrm>
      </p:grpSpPr>
      <p:sp>
        <p:nvSpPr>
          <p:cNvPr id="579" name="Shape 579"/>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Comandos EXISTS y CASE</a:t>
            </a:r>
          </a:p>
        </p:txBody>
      </p:sp>
      <p:sp>
        <p:nvSpPr>
          <p:cNvPr id="580" name="Shape 580"/>
          <p:cNvSpPr txBox="1"/>
          <p:nvPr/>
        </p:nvSpPr>
        <p:spPr>
          <a:xfrm>
            <a:off x="429150" y="1215225"/>
            <a:ext cx="8276100" cy="25395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EXISTS</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SELECT</a:t>
            </a:r>
            <a:r>
              <a:rPr lang="es" sz="1100">
                <a:solidFill>
                  <a:schemeClr val="dk1"/>
                </a:solidFill>
                <a:latin typeface="Helvetica Neue"/>
                <a:ea typeface="Helvetica Neue"/>
                <a:cs typeface="Helvetica Neue"/>
                <a:sym typeface="Helvetica Neue"/>
              </a:rPr>
              <a:t> nombre_campo1 </a:t>
            </a:r>
            <a:r>
              <a:rPr b="1" lang="es" sz="1100">
                <a:solidFill>
                  <a:srgbClr val="D35400"/>
                </a:solidFill>
                <a:latin typeface="Helvetica Neue"/>
                <a:ea typeface="Helvetica Neue"/>
                <a:cs typeface="Helvetica Neue"/>
                <a:sym typeface="Helvetica Neue"/>
              </a:rPr>
              <a:t>FROM</a:t>
            </a:r>
            <a:r>
              <a:rPr lang="es" sz="1100">
                <a:solidFill>
                  <a:schemeClr val="dk1"/>
                </a:solidFill>
                <a:latin typeface="Helvetica Neue"/>
                <a:ea typeface="Helvetica Neue"/>
                <a:cs typeface="Helvetica Neue"/>
                <a:sym typeface="Helvetica Neue"/>
              </a:rPr>
              <a:t> nombre_tabla </a:t>
            </a:r>
            <a:r>
              <a:rPr b="1" lang="es" sz="1100">
                <a:solidFill>
                  <a:srgbClr val="D35400"/>
                </a:solidFill>
                <a:latin typeface="Helvetica Neue"/>
                <a:ea typeface="Helvetica Neue"/>
                <a:cs typeface="Helvetica Neue"/>
                <a:sym typeface="Helvetica Neue"/>
              </a:rPr>
              <a:t>WHERE</a:t>
            </a: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EXISTS</a:t>
            </a:r>
            <a:r>
              <a:rPr lang="es" sz="1100">
                <a:solidFill>
                  <a:schemeClr val="dk1"/>
                </a:solidFill>
                <a:latin typeface="Helvetica Neue"/>
                <a:ea typeface="Helvetica Neue"/>
                <a:cs typeface="Helvetica Neue"/>
                <a:sym typeface="Helvetica Neue"/>
              </a:rPr>
              <a:t> condicion/sentencia;</a:t>
            </a:r>
          </a:p>
          <a:p>
            <a:pPr indent="0" lvl="0" marL="45720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CASE</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SELECT</a:t>
            </a: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CASE</a:t>
            </a:r>
            <a:r>
              <a:rPr lang="es" sz="1100">
                <a:solidFill>
                  <a:schemeClr val="dk1"/>
                </a:solidFill>
                <a:latin typeface="Helvetica Neue"/>
                <a:ea typeface="Helvetica Neue"/>
                <a:cs typeface="Helvetica Neue"/>
                <a:sym typeface="Helvetica Neue"/>
              </a:rPr>
              <a:t> nombre_campo</a:t>
            </a:r>
            <a:br>
              <a:rPr lang="es" sz="1100">
                <a:solidFill>
                  <a:schemeClr val="dk1"/>
                </a:solidFill>
                <a:latin typeface="Helvetica Neue"/>
                <a:ea typeface="Helvetica Neue"/>
                <a:cs typeface="Helvetica Neue"/>
                <a:sym typeface="Helvetica Neue"/>
              </a:rPr>
            </a:b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WHEN</a:t>
            </a:r>
            <a:r>
              <a:rPr lang="es" sz="1100">
                <a:solidFill>
                  <a:schemeClr val="dk1"/>
                </a:solidFill>
                <a:latin typeface="Helvetica Neue"/>
                <a:ea typeface="Helvetica Neue"/>
                <a:cs typeface="Helvetica Neue"/>
                <a:sym typeface="Helvetica Neue"/>
              </a:rPr>
              <a:t> condición1 </a:t>
            </a:r>
            <a:r>
              <a:rPr b="1" lang="es" sz="1100">
                <a:solidFill>
                  <a:srgbClr val="D35400"/>
                </a:solidFill>
                <a:latin typeface="Helvetica Neue"/>
                <a:ea typeface="Helvetica Neue"/>
                <a:cs typeface="Helvetica Neue"/>
                <a:sym typeface="Helvetica Neue"/>
              </a:rPr>
              <a:t>THEN</a:t>
            </a:r>
            <a:r>
              <a:rPr lang="es" sz="1100">
                <a:solidFill>
                  <a:schemeClr val="dk1"/>
                </a:solidFill>
                <a:latin typeface="Helvetica Neue"/>
                <a:ea typeface="Helvetica Neue"/>
                <a:cs typeface="Helvetica Neue"/>
                <a:sym typeface="Helvetica Neue"/>
              </a:rPr>
              <a:t> resultado1</a:t>
            </a:r>
            <a:br>
              <a:rPr lang="es" sz="1100">
                <a:solidFill>
                  <a:schemeClr val="dk1"/>
                </a:solidFill>
                <a:latin typeface="Helvetica Neue"/>
                <a:ea typeface="Helvetica Neue"/>
                <a:cs typeface="Helvetica Neue"/>
                <a:sym typeface="Helvetica Neue"/>
              </a:rPr>
            </a:b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WHEN</a:t>
            </a:r>
            <a:r>
              <a:rPr lang="es" sz="1100">
                <a:solidFill>
                  <a:schemeClr val="dk1"/>
                </a:solidFill>
                <a:latin typeface="Helvetica Neue"/>
                <a:ea typeface="Helvetica Neue"/>
                <a:cs typeface="Helvetica Neue"/>
                <a:sym typeface="Helvetica Neue"/>
              </a:rPr>
              <a:t> condición2 </a:t>
            </a:r>
            <a:r>
              <a:rPr b="1" lang="es" sz="1100">
                <a:solidFill>
                  <a:srgbClr val="D35400"/>
                </a:solidFill>
                <a:latin typeface="Helvetica Neue"/>
                <a:ea typeface="Helvetica Neue"/>
                <a:cs typeface="Helvetica Neue"/>
                <a:sym typeface="Helvetica Neue"/>
              </a:rPr>
              <a:t>THEN</a:t>
            </a:r>
            <a:r>
              <a:rPr lang="es" sz="1100">
                <a:solidFill>
                  <a:schemeClr val="dk1"/>
                </a:solidFill>
                <a:latin typeface="Helvetica Neue"/>
                <a:ea typeface="Helvetica Neue"/>
                <a:cs typeface="Helvetica Neue"/>
                <a:sym typeface="Helvetica Neue"/>
              </a:rPr>
              <a:t> resultado2</a:t>
            </a:r>
            <a:br>
              <a:rPr lang="es" sz="1100">
                <a:solidFill>
                  <a:schemeClr val="dk1"/>
                </a:solidFill>
                <a:latin typeface="Helvetica Neue"/>
                <a:ea typeface="Helvetica Neue"/>
                <a:cs typeface="Helvetica Neue"/>
                <a:sym typeface="Helvetica Neue"/>
              </a:rPr>
            </a:br>
            <a:r>
              <a:rPr lang="es" sz="1100">
                <a:solidFill>
                  <a:schemeClr val="dk1"/>
                </a:solidFill>
                <a:latin typeface="Helvetica Neue"/>
                <a:ea typeface="Helvetica Neue"/>
                <a:cs typeface="Helvetica Neue"/>
                <a:sym typeface="Helvetica Neue"/>
              </a:rPr>
              <a:t>  		...</a:t>
            </a:r>
            <a:br>
              <a:rPr lang="es" sz="1100">
                <a:solidFill>
                  <a:schemeClr val="dk1"/>
                </a:solidFill>
                <a:latin typeface="Helvetica Neue"/>
                <a:ea typeface="Helvetica Neue"/>
                <a:cs typeface="Helvetica Neue"/>
                <a:sym typeface="Helvetica Neue"/>
              </a:rPr>
            </a:b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ELSE</a:t>
            </a:r>
            <a:r>
              <a:rPr lang="es" sz="1100">
                <a:solidFill>
                  <a:schemeClr val="dk1"/>
                </a:solidFill>
                <a:latin typeface="Helvetica Neue"/>
                <a:ea typeface="Helvetica Neue"/>
                <a:cs typeface="Helvetica Neue"/>
                <a:sym typeface="Helvetica Neue"/>
              </a:rPr>
              <a:t> resultadoN]</a:t>
            </a:r>
            <a:br>
              <a:rPr lang="es" sz="1100">
                <a:solidFill>
                  <a:schemeClr val="dk1"/>
                </a:solidFill>
                <a:latin typeface="Helvetica Neue"/>
                <a:ea typeface="Helvetica Neue"/>
                <a:cs typeface="Helvetica Neue"/>
                <a:sym typeface="Helvetica Neue"/>
              </a:rPr>
            </a:br>
            <a:r>
              <a:rPr lang="es" sz="1100">
                <a:solidFill>
                  <a:schemeClr val="dk1"/>
                </a:solidFill>
                <a:latin typeface="Helvetica Neue"/>
                <a:ea typeface="Helvetica Neue"/>
                <a:cs typeface="Helvetica Neue"/>
                <a:sym typeface="Helvetica Neue"/>
              </a:rPr>
              <a:t>  	   </a:t>
            </a:r>
            <a:r>
              <a:rPr b="1" lang="es" sz="1100">
                <a:solidFill>
                  <a:srgbClr val="D35400"/>
                </a:solidFill>
                <a:latin typeface="Helvetica Neue"/>
                <a:ea typeface="Helvetica Neue"/>
                <a:cs typeface="Helvetica Neue"/>
                <a:sym typeface="Helvetica Neue"/>
              </a:rPr>
              <a:t>END</a:t>
            </a:r>
            <a:br>
              <a:rPr lang="es" sz="1100">
                <a:solidFill>
                  <a:schemeClr val="dk1"/>
                </a:solidFill>
                <a:latin typeface="Helvetica Neue"/>
                <a:ea typeface="Helvetica Neue"/>
                <a:cs typeface="Helvetica Neue"/>
                <a:sym typeface="Helvetica Neue"/>
              </a:rPr>
            </a:br>
            <a:r>
              <a:rPr b="1" lang="es" sz="1100">
                <a:solidFill>
                  <a:srgbClr val="D35400"/>
                </a:solidFill>
                <a:latin typeface="Helvetica Neue"/>
                <a:ea typeface="Helvetica Neue"/>
                <a:cs typeface="Helvetica Neue"/>
                <a:sym typeface="Helvetica Neue"/>
              </a:rPr>
              <a:t>FROM</a:t>
            </a:r>
            <a:r>
              <a:rPr lang="es" sz="1100">
                <a:solidFill>
                  <a:schemeClr val="dk1"/>
                </a:solidFill>
                <a:latin typeface="Helvetica Neue"/>
                <a:ea typeface="Helvetica Neue"/>
                <a:cs typeface="Helvetica Neue"/>
                <a:sym typeface="Helvetica Neue"/>
              </a:rPr>
              <a:t> nombre_tabla;</a:t>
            </a: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581" name="Shape 581"/>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582" name="Shape 582"/>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5. Comandos SQL</a:t>
            </a: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6" name="Shape 586"/>
        <p:cNvGrpSpPr/>
        <p:nvPr/>
      </p:nvGrpSpPr>
      <p:grpSpPr>
        <a:xfrm>
          <a:off x="0" y="0"/>
          <a:ext cx="0" cy="0"/>
          <a:chOff x="0" y="0"/>
          <a:chExt cx="0" cy="0"/>
        </a:xfrm>
      </p:grpSpPr>
      <p:sp>
        <p:nvSpPr>
          <p:cNvPr id="587" name="Shape 587"/>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Operadores de comparación</a:t>
            </a:r>
          </a:p>
        </p:txBody>
      </p:sp>
      <p:sp>
        <p:nvSpPr>
          <p:cNvPr id="588" name="Shape 588"/>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589" name="Shape 589"/>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5. Comandos SQL</a:t>
            </a:r>
          </a:p>
        </p:txBody>
      </p:sp>
      <p:pic>
        <p:nvPicPr>
          <p:cNvPr id="590" name="Shape 590"/>
          <p:cNvPicPr preferRelativeResize="0"/>
          <p:nvPr/>
        </p:nvPicPr>
        <p:blipFill>
          <a:blip r:embed="rId3">
            <a:alphaModFix/>
          </a:blip>
          <a:stretch>
            <a:fillRect/>
          </a:stretch>
        </p:blipFill>
        <p:spPr>
          <a:xfrm>
            <a:off x="1114425" y="802556"/>
            <a:ext cx="6915150" cy="3429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Shape 120"/>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Índice (IV)</a:t>
            </a:r>
          </a:p>
        </p:txBody>
      </p:sp>
      <p:sp>
        <p:nvSpPr>
          <p:cNvPr id="121" name="Shape 121"/>
          <p:cNvSpPr txBox="1"/>
          <p:nvPr>
            <p:ph idx="1" type="body"/>
          </p:nvPr>
        </p:nvSpPr>
        <p:spPr>
          <a:xfrm>
            <a:off x="653700" y="935704"/>
            <a:ext cx="7836600" cy="3272100"/>
          </a:xfrm>
          <a:prstGeom prst="rect">
            <a:avLst/>
          </a:prstGeom>
        </p:spPr>
        <p:txBody>
          <a:bodyPr anchorCtr="0" anchor="t" bIns="51425" lIns="51425" rIns="51425" wrap="square" tIns="51425">
            <a:noAutofit/>
          </a:bodyPr>
          <a:lstStyle/>
          <a:p>
            <a:pPr indent="-355600" lvl="0" marL="457200" rtl="0">
              <a:spcBef>
                <a:spcPts val="0"/>
              </a:spcBef>
              <a:spcAft>
                <a:spcPts val="0"/>
              </a:spcAft>
              <a:buSzPct val="100000"/>
              <a:buChar char="➢"/>
            </a:pPr>
            <a:r>
              <a:rPr lang="es"/>
              <a:t>Funciones SQL</a:t>
            </a:r>
          </a:p>
          <a:p>
            <a:pPr indent="-298450" lvl="1" marL="914400" rtl="0">
              <a:spcBef>
                <a:spcPts val="0"/>
              </a:spcBef>
              <a:spcAft>
                <a:spcPts val="0"/>
              </a:spcAft>
              <a:buSzPct val="100000"/>
            </a:pPr>
            <a:r>
              <a:rPr lang="es" sz="1100"/>
              <a:t>Funciones para STRINGS</a:t>
            </a:r>
          </a:p>
          <a:p>
            <a:pPr indent="-298450" lvl="2" marL="1371600" rtl="0">
              <a:spcBef>
                <a:spcPts val="0"/>
              </a:spcBef>
              <a:spcAft>
                <a:spcPts val="0"/>
              </a:spcAft>
              <a:buSzPct val="100000"/>
            </a:pPr>
            <a:r>
              <a:rPr lang="es" sz="1100"/>
              <a:t>CHAR_LENGTH, CHARACTER_LENGTH, LENGTH</a:t>
            </a:r>
          </a:p>
          <a:p>
            <a:pPr indent="-298450" lvl="2" marL="1371600" rtl="0">
              <a:spcBef>
                <a:spcPts val="0"/>
              </a:spcBef>
              <a:spcAft>
                <a:spcPts val="0"/>
              </a:spcAft>
              <a:buSzPct val="100000"/>
            </a:pPr>
            <a:r>
              <a:rPr lang="es" sz="1100"/>
              <a:t>LCASE, LOWER, UCASE, UPPER</a:t>
            </a:r>
          </a:p>
          <a:p>
            <a:pPr indent="-298450" lvl="2" marL="1371600" rtl="0">
              <a:spcBef>
                <a:spcPts val="0"/>
              </a:spcBef>
              <a:spcAft>
                <a:spcPts val="0"/>
              </a:spcAft>
              <a:buSzPct val="100000"/>
            </a:pPr>
            <a:r>
              <a:rPr lang="es" sz="1100"/>
              <a:t>LTRIM, RTRIM, TRIM</a:t>
            </a:r>
          </a:p>
          <a:p>
            <a:pPr indent="-298450" lvl="2" marL="1371600" rtl="0">
              <a:spcBef>
                <a:spcPts val="0"/>
              </a:spcBef>
              <a:spcAft>
                <a:spcPts val="0"/>
              </a:spcAft>
              <a:buSzPct val="100000"/>
            </a:pPr>
            <a:r>
              <a:rPr lang="es" sz="1100"/>
              <a:t>CONCAT, CONCAT_WS</a:t>
            </a:r>
          </a:p>
          <a:p>
            <a:pPr indent="-298450" lvl="2" marL="1371600" rtl="0">
              <a:spcBef>
                <a:spcPts val="0"/>
              </a:spcBef>
              <a:spcAft>
                <a:spcPts val="0"/>
              </a:spcAft>
              <a:buSzPct val="100000"/>
            </a:pPr>
            <a:r>
              <a:rPr lang="es" sz="1100"/>
              <a:t>FIELD, FIND_IN_SET, INSTR, LOCATE, POSITION</a:t>
            </a:r>
          </a:p>
          <a:p>
            <a:pPr indent="-298450" lvl="2" marL="1371600" rtl="0">
              <a:spcBef>
                <a:spcPts val="0"/>
              </a:spcBef>
              <a:spcAft>
                <a:spcPts val="0"/>
              </a:spcAft>
              <a:buSzPct val="100000"/>
            </a:pPr>
            <a:r>
              <a:rPr lang="es" sz="1100"/>
              <a:t>RPAD, LPAD, FORMAT</a:t>
            </a:r>
          </a:p>
          <a:p>
            <a:pPr indent="-298450" lvl="2" marL="1371600" rtl="0">
              <a:spcBef>
                <a:spcPts val="0"/>
              </a:spcBef>
              <a:spcAft>
                <a:spcPts val="0"/>
              </a:spcAft>
              <a:buSzPct val="100000"/>
            </a:pPr>
            <a:r>
              <a:rPr lang="es" sz="1100"/>
              <a:t>SUBSTR, MID, SUBSTRING, SUBSTRING_INDEX, LEFT, RIGHT</a:t>
            </a:r>
          </a:p>
          <a:p>
            <a:pPr indent="-298450" lvl="2" marL="1371600" rtl="0">
              <a:spcBef>
                <a:spcPts val="0"/>
              </a:spcBef>
              <a:spcAft>
                <a:spcPts val="0"/>
              </a:spcAft>
              <a:buSzPct val="100000"/>
            </a:pPr>
            <a:r>
              <a:rPr lang="es" sz="1100"/>
              <a:t>INSERT, REPEAT, SPACE</a:t>
            </a:r>
          </a:p>
          <a:p>
            <a:pPr indent="-298450" lvl="2" marL="1371600" rtl="0">
              <a:spcBef>
                <a:spcPts val="0"/>
              </a:spcBef>
              <a:spcAft>
                <a:spcPts val="0"/>
              </a:spcAft>
              <a:buSzPct val="100000"/>
            </a:pPr>
            <a:r>
              <a:rPr lang="es" sz="1100"/>
              <a:t>REPLACE, REVERSE</a:t>
            </a:r>
          </a:p>
          <a:p>
            <a:pPr indent="-298450" lvl="2" marL="1371600" rtl="0">
              <a:spcBef>
                <a:spcPts val="0"/>
              </a:spcBef>
              <a:spcAft>
                <a:spcPts val="0"/>
              </a:spcAft>
              <a:buSzPct val="100000"/>
            </a:pPr>
            <a:r>
              <a:rPr lang="es" sz="1100"/>
              <a:t>STRCMP</a:t>
            </a:r>
          </a:p>
          <a:p>
            <a:pPr indent="-298450" lvl="2" marL="1371600" rtl="0">
              <a:spcBef>
                <a:spcPts val="0"/>
              </a:spcBef>
              <a:buSzPct val="100000"/>
            </a:pPr>
            <a:r>
              <a:rPr lang="es" sz="1100"/>
              <a:t>ASCII</a:t>
            </a:r>
          </a:p>
          <a:p>
            <a:pPr indent="0" lvl="0" marL="457200" rtl="0">
              <a:spcBef>
                <a:spcPts val="0"/>
              </a:spcBef>
              <a:buNone/>
            </a:pPr>
            <a:r>
              <a:t/>
            </a:r>
            <a:endParaRPr sz="1100"/>
          </a:p>
          <a:p>
            <a:pPr indent="0" lvl="0" marL="0" rtl="0">
              <a:spcBef>
                <a:spcPts val="0"/>
              </a:spcBef>
              <a:buNone/>
            </a:pPr>
            <a:r>
              <a:t/>
            </a:r>
            <a:endParaRPr sz="1100"/>
          </a:p>
        </p:txBody>
      </p:sp>
      <p:sp>
        <p:nvSpPr>
          <p:cNvPr id="122" name="Shape 122"/>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4" name="Shape 594"/>
        <p:cNvGrpSpPr/>
        <p:nvPr/>
      </p:nvGrpSpPr>
      <p:grpSpPr>
        <a:xfrm>
          <a:off x="0" y="0"/>
          <a:ext cx="0" cy="0"/>
          <a:chOff x="0" y="0"/>
          <a:chExt cx="0" cy="0"/>
        </a:xfrm>
      </p:grpSpPr>
      <p:sp>
        <p:nvSpPr>
          <p:cNvPr id="595" name="Shape 595"/>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Comandos IS NULL e IS NOT NULL</a:t>
            </a:r>
          </a:p>
        </p:txBody>
      </p:sp>
      <p:sp>
        <p:nvSpPr>
          <p:cNvPr id="596" name="Shape 596"/>
          <p:cNvSpPr txBox="1"/>
          <p:nvPr/>
        </p:nvSpPr>
        <p:spPr>
          <a:xfrm>
            <a:off x="429150" y="1215225"/>
            <a:ext cx="8276100" cy="25395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IS NULL</a:t>
            </a:r>
          </a:p>
          <a:p>
            <a:pPr indent="-298450" lvl="1" marL="914400" marR="0" rtl="0" algn="l">
              <a:lnSpc>
                <a:spcPct val="100000"/>
              </a:lnSpc>
              <a:spcBef>
                <a:spcPts val="0"/>
              </a:spcBef>
              <a:spcAft>
                <a:spcPts val="0"/>
              </a:spcAft>
              <a:buClr>
                <a:schemeClr val="dk1"/>
              </a:buClr>
              <a:buSzPct val="100000"/>
              <a:buFont typeface="Helvetica Neue"/>
              <a:buChar char="○"/>
            </a:pPr>
            <a:r>
              <a:rPr lang="es" sz="1100">
                <a:solidFill>
                  <a:schemeClr val="dk1"/>
                </a:solidFill>
                <a:latin typeface="Helvetica Neue"/>
                <a:ea typeface="Helvetica Neue"/>
                <a:cs typeface="Helvetica Neue"/>
                <a:sym typeface="Helvetica Neue"/>
              </a:rPr>
              <a:t>expresion </a:t>
            </a:r>
            <a:r>
              <a:rPr b="1" lang="es" sz="1100">
                <a:solidFill>
                  <a:srgbClr val="D35400"/>
                </a:solidFill>
                <a:latin typeface="Helvetica Neue"/>
                <a:ea typeface="Helvetica Neue"/>
                <a:cs typeface="Helvetica Neue"/>
                <a:sym typeface="Helvetica Neue"/>
              </a:rPr>
              <a:t>IS NULL</a:t>
            </a:r>
            <a:r>
              <a:rPr lang="es" sz="1100">
                <a:solidFill>
                  <a:schemeClr val="dk1"/>
                </a:solidFill>
                <a:latin typeface="Helvetica Neue"/>
                <a:ea typeface="Helvetica Neue"/>
                <a:cs typeface="Helvetica Neue"/>
                <a:sym typeface="Helvetica Neue"/>
              </a:rPr>
              <a:t>;</a:t>
            </a:r>
          </a:p>
          <a:p>
            <a:pPr indent="0" lvl="0" marL="45720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IS NOT NULL</a:t>
            </a:r>
          </a:p>
          <a:p>
            <a:pPr indent="-298450" lvl="1" marL="914400" rtl="0">
              <a:spcBef>
                <a:spcPts val="0"/>
              </a:spcBef>
              <a:buClr>
                <a:schemeClr val="dk1"/>
              </a:buClr>
              <a:buSzPct val="100000"/>
              <a:buFont typeface="Helvetica Neue"/>
              <a:buChar char="○"/>
            </a:pPr>
            <a:r>
              <a:rPr lang="es" sz="1100">
                <a:solidFill>
                  <a:schemeClr val="dk1"/>
                </a:solidFill>
                <a:latin typeface="Helvetica Neue"/>
                <a:ea typeface="Helvetica Neue"/>
                <a:cs typeface="Helvetica Neue"/>
                <a:sym typeface="Helvetica Neue"/>
              </a:rPr>
              <a:t>expresion </a:t>
            </a:r>
            <a:r>
              <a:rPr b="1" lang="es" sz="1100">
                <a:solidFill>
                  <a:srgbClr val="D35400"/>
                </a:solidFill>
                <a:latin typeface="Helvetica Neue"/>
                <a:ea typeface="Helvetica Neue"/>
                <a:cs typeface="Helvetica Neue"/>
                <a:sym typeface="Helvetica Neue"/>
              </a:rPr>
              <a:t>IS NOT NULL</a:t>
            </a:r>
            <a:r>
              <a:rPr lang="es" sz="1100">
                <a:solidFill>
                  <a:schemeClr val="dk1"/>
                </a:solidFill>
                <a:latin typeface="Helvetica Neue"/>
                <a:ea typeface="Helvetica Neue"/>
                <a:cs typeface="Helvetica Neue"/>
                <a:sym typeface="Helvetica Neue"/>
              </a:rPr>
              <a:t>;</a:t>
            </a: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597" name="Shape 597"/>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598" name="Shape 598"/>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5. Comandos SQL</a:t>
            </a: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2" name="Shape 602"/>
        <p:cNvGrpSpPr/>
        <p:nvPr/>
      </p:nvGrpSpPr>
      <p:grpSpPr>
        <a:xfrm>
          <a:off x="0" y="0"/>
          <a:ext cx="0" cy="0"/>
          <a:chOff x="0" y="0"/>
          <a:chExt cx="0" cy="0"/>
        </a:xfrm>
      </p:grpSpPr>
      <p:sp>
        <p:nvSpPr>
          <p:cNvPr id="603" name="Shape 603"/>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Erratas</a:t>
            </a:r>
          </a:p>
          <a:p>
            <a:pPr lvl="0" rtl="0">
              <a:spcBef>
                <a:spcPts val="0"/>
              </a:spcBef>
              <a:buNone/>
            </a:pPr>
            <a:r>
              <a:t/>
            </a:r>
            <a:endParaRPr/>
          </a:p>
        </p:txBody>
      </p:sp>
      <p:sp>
        <p:nvSpPr>
          <p:cNvPr id="604" name="Shape 604"/>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605" name="Shape 605"/>
          <p:cNvSpPr txBox="1"/>
          <p:nvPr>
            <p:ph idx="1" type="body"/>
          </p:nvPr>
        </p:nvSpPr>
        <p:spPr>
          <a:xfrm>
            <a:off x="6135825" y="24426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4d. Erratas</a:t>
            </a:r>
          </a:p>
        </p:txBody>
      </p:sp>
      <p:pic>
        <p:nvPicPr>
          <p:cNvPr id="606" name="Shape 606"/>
          <p:cNvPicPr preferRelativeResize="0"/>
          <p:nvPr/>
        </p:nvPicPr>
        <p:blipFill>
          <a:blip r:embed="rId3">
            <a:alphaModFix/>
          </a:blip>
          <a:stretch>
            <a:fillRect/>
          </a:stretch>
        </p:blipFill>
        <p:spPr>
          <a:xfrm>
            <a:off x="846575" y="682425"/>
            <a:ext cx="3528450" cy="352845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0" name="Shape 610"/>
        <p:cNvGrpSpPr/>
        <p:nvPr/>
      </p:nvGrpSpPr>
      <p:grpSpPr>
        <a:xfrm>
          <a:off x="0" y="0"/>
          <a:ext cx="0" cy="0"/>
          <a:chOff x="0" y="0"/>
          <a:chExt cx="0" cy="0"/>
        </a:xfrm>
      </p:grpSpPr>
      <p:sp>
        <p:nvSpPr>
          <p:cNvPr id="611" name="Shape 611"/>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¡A jugar!</a:t>
            </a:r>
          </a:p>
          <a:p>
            <a:pPr lvl="0" rtl="0">
              <a:spcBef>
                <a:spcPts val="0"/>
              </a:spcBef>
              <a:buNone/>
            </a:pPr>
            <a:r>
              <a:t/>
            </a:r>
            <a:endParaRPr/>
          </a:p>
        </p:txBody>
      </p:sp>
      <p:sp>
        <p:nvSpPr>
          <p:cNvPr id="612" name="Shape 612"/>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pic>
        <p:nvPicPr>
          <p:cNvPr id="613" name="Shape 613"/>
          <p:cNvPicPr preferRelativeResize="0"/>
          <p:nvPr/>
        </p:nvPicPr>
        <p:blipFill>
          <a:blip r:embed="rId3">
            <a:alphaModFix/>
          </a:blip>
          <a:stretch>
            <a:fillRect/>
          </a:stretch>
        </p:blipFill>
        <p:spPr>
          <a:xfrm>
            <a:off x="2911725" y="802551"/>
            <a:ext cx="3320550" cy="35355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7" name="Shape 617"/>
        <p:cNvGrpSpPr/>
        <p:nvPr/>
      </p:nvGrpSpPr>
      <p:grpSpPr>
        <a:xfrm>
          <a:off x="0" y="0"/>
          <a:ext cx="0" cy="0"/>
          <a:chOff x="0" y="0"/>
          <a:chExt cx="0" cy="0"/>
        </a:xfrm>
      </p:grpSpPr>
      <p:sp>
        <p:nvSpPr>
          <p:cNvPr id="618" name="Shape 618"/>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Practicando lo aprendido (I)</a:t>
            </a:r>
          </a:p>
          <a:p>
            <a:pPr lvl="0" rtl="0">
              <a:spcBef>
                <a:spcPts val="0"/>
              </a:spcBef>
              <a:buNone/>
            </a:pPr>
            <a:r>
              <a:t/>
            </a:r>
            <a:endParaRPr/>
          </a:p>
        </p:txBody>
      </p:sp>
      <p:sp>
        <p:nvSpPr>
          <p:cNvPr id="619" name="Shape 619"/>
          <p:cNvSpPr txBox="1"/>
          <p:nvPr/>
        </p:nvSpPr>
        <p:spPr>
          <a:xfrm>
            <a:off x="429150" y="2068000"/>
            <a:ext cx="8276100" cy="2022600"/>
          </a:xfrm>
          <a:prstGeom prst="rect">
            <a:avLst/>
          </a:prstGeom>
          <a:noFill/>
          <a:ln>
            <a:noFill/>
          </a:ln>
        </p:spPr>
        <p:txBody>
          <a:bodyPr anchorCtr="0" anchor="ctr" bIns="91425" lIns="91425" rIns="91425" wrap="square" tIns="91425">
            <a:noAutofit/>
          </a:bodyPr>
          <a:lstStyle/>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¿Qué profesiones hay en la serie de los Simpsons?</a:t>
            </a: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¿Cuántas profesiones hay en la serie de los Simpsons?</a:t>
            </a:r>
          </a:p>
          <a:p>
            <a:pPr indent="0" lvl="0" mar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Lista los personajes junto a su sexo</a:t>
            </a:r>
          </a:p>
          <a:p>
            <a:pPr lvl="0" rtl="0">
              <a:spcBef>
                <a:spcPts val="0"/>
              </a:spcBef>
              <a:buNone/>
            </a:pPr>
            <a:r>
              <a:t/>
            </a:r>
            <a:endParaRPr sz="11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¿Cuántos hombres y cuántas mujeres hay en Springfield?</a:t>
            </a:r>
          </a:p>
          <a:p>
            <a:pPr lvl="0" rtl="0">
              <a:spcBef>
                <a:spcPts val="0"/>
              </a:spcBef>
              <a:buNone/>
            </a:pPr>
            <a:r>
              <a:t/>
            </a:r>
            <a:endParaRPr sz="11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¿Dónde vive cada personaje de los Simpsons?</a:t>
            </a:r>
          </a:p>
          <a:p>
            <a:pPr lvl="0" rtl="0">
              <a:spcBef>
                <a:spcPts val="0"/>
              </a:spcBef>
              <a:buNone/>
            </a:pPr>
            <a:r>
              <a:t/>
            </a:r>
            <a:endParaRPr sz="11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¿Qué personajes viven y trabajan en su casa?</a:t>
            </a: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620" name="Shape 620"/>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621" name="Shape 621"/>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6. Practicando SQL</a:t>
            </a: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5" name="Shape 625"/>
        <p:cNvGrpSpPr/>
        <p:nvPr/>
      </p:nvGrpSpPr>
      <p:grpSpPr>
        <a:xfrm>
          <a:off x="0" y="0"/>
          <a:ext cx="0" cy="0"/>
          <a:chOff x="0" y="0"/>
          <a:chExt cx="0" cy="0"/>
        </a:xfrm>
      </p:grpSpPr>
      <p:sp>
        <p:nvSpPr>
          <p:cNvPr id="626" name="Shape 626"/>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Practicando lo aprendido (II)</a:t>
            </a:r>
          </a:p>
          <a:p>
            <a:pPr lvl="0" rtl="0">
              <a:spcBef>
                <a:spcPts val="0"/>
              </a:spcBef>
              <a:buNone/>
            </a:pPr>
            <a:r>
              <a:t/>
            </a:r>
            <a:endParaRPr/>
          </a:p>
        </p:txBody>
      </p:sp>
      <p:sp>
        <p:nvSpPr>
          <p:cNvPr id="627" name="Shape 627"/>
          <p:cNvSpPr txBox="1"/>
          <p:nvPr/>
        </p:nvSpPr>
        <p:spPr>
          <a:xfrm>
            <a:off x="429150" y="2068000"/>
            <a:ext cx="8276100" cy="2022600"/>
          </a:xfrm>
          <a:prstGeom prst="rect">
            <a:avLst/>
          </a:prstGeom>
          <a:noFill/>
          <a:ln>
            <a:noFill/>
          </a:ln>
        </p:spPr>
        <p:txBody>
          <a:bodyPr anchorCtr="0" anchor="ctr" bIns="91425" lIns="91425" rIns="91425" wrap="square" tIns="91425">
            <a:noAutofit/>
          </a:bodyPr>
          <a:lstStyle/>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¿Cuántos personajes hay que no sean de la familia Simpson ni de la familia Flanders?</a:t>
            </a:r>
          </a:p>
          <a:p>
            <a:pPr lvl="0" rtl="0">
              <a:spcBef>
                <a:spcPts val="0"/>
              </a:spcBef>
              <a:buNone/>
            </a:pPr>
            <a:r>
              <a:t/>
            </a:r>
            <a:endParaRPr sz="11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¿Y agrupados por familia, de mayor a menor número de miembros?</a:t>
            </a:r>
          </a:p>
          <a:p>
            <a:pPr lvl="0" rtl="0">
              <a:spcBef>
                <a:spcPts val="0"/>
              </a:spcBef>
              <a:buNone/>
            </a:pPr>
            <a:r>
              <a:t/>
            </a:r>
            <a:endParaRPr sz="11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¿Cuántas familias hay de tres miembros?</a:t>
            </a:r>
          </a:p>
          <a:p>
            <a:pPr lvl="0" rtl="0">
              <a:spcBef>
                <a:spcPts val="0"/>
              </a:spcBef>
              <a:buNone/>
            </a:pPr>
            <a:r>
              <a:t/>
            </a:r>
            <a:endParaRPr sz="11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¿Cuántas familias hay de más de tres miembros?</a:t>
            </a:r>
          </a:p>
          <a:p>
            <a:pPr lvl="0" rtl="0">
              <a:spcBef>
                <a:spcPts val="0"/>
              </a:spcBef>
              <a:buNone/>
            </a:pPr>
            <a:r>
              <a:t/>
            </a:r>
            <a:endParaRPr sz="11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¿Cuántas familias hay que tengan entre tres y cinco miembros?</a:t>
            </a:r>
          </a:p>
          <a:p>
            <a:pPr lvl="0" rtl="0">
              <a:spcBef>
                <a:spcPts val="0"/>
              </a:spcBef>
              <a:buNone/>
            </a:pPr>
            <a:r>
              <a:t/>
            </a:r>
            <a:endParaRPr sz="11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¿De qué personajes no sabemos dónde viven?</a:t>
            </a: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628" name="Shape 628"/>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629" name="Shape 629"/>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6. Practicando SQL</a:t>
            </a: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3" name="Shape 633"/>
        <p:cNvGrpSpPr/>
        <p:nvPr/>
      </p:nvGrpSpPr>
      <p:grpSpPr>
        <a:xfrm>
          <a:off x="0" y="0"/>
          <a:ext cx="0" cy="0"/>
          <a:chOff x="0" y="0"/>
          <a:chExt cx="0" cy="0"/>
        </a:xfrm>
      </p:grpSpPr>
      <p:sp>
        <p:nvSpPr>
          <p:cNvPr id="634" name="Shape 634"/>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Practicando lo aprendido (III)</a:t>
            </a:r>
          </a:p>
          <a:p>
            <a:pPr lvl="0" rtl="0">
              <a:spcBef>
                <a:spcPts val="0"/>
              </a:spcBef>
              <a:buNone/>
            </a:pPr>
            <a:r>
              <a:t/>
            </a:r>
            <a:endParaRPr/>
          </a:p>
        </p:txBody>
      </p:sp>
      <p:sp>
        <p:nvSpPr>
          <p:cNvPr id="635" name="Shape 635"/>
          <p:cNvSpPr txBox="1"/>
          <p:nvPr/>
        </p:nvSpPr>
        <p:spPr>
          <a:xfrm>
            <a:off x="429150" y="2068000"/>
            <a:ext cx="8276100" cy="2022600"/>
          </a:xfrm>
          <a:prstGeom prst="rect">
            <a:avLst/>
          </a:prstGeom>
          <a:noFill/>
          <a:ln>
            <a:noFill/>
          </a:ln>
        </p:spPr>
        <p:txBody>
          <a:bodyPr anchorCtr="0" anchor="ctr" bIns="91425" lIns="91425" rIns="91425" wrap="square" tIns="91425">
            <a:noAutofit/>
          </a:bodyPr>
          <a:lstStyle/>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¿Qué personajes viven en Evergreen Terrace?</a:t>
            </a:r>
          </a:p>
          <a:p>
            <a:pPr lvl="0" rtl="0">
              <a:spcBef>
                <a:spcPts val="0"/>
              </a:spcBef>
              <a:buNone/>
            </a:pPr>
            <a:r>
              <a:t/>
            </a:r>
            <a:endParaRPr sz="11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¿En qué direcciones exactamente?</a:t>
            </a:r>
          </a:p>
          <a:p>
            <a:pPr lvl="0" rtl="0">
              <a:spcBef>
                <a:spcPts val="0"/>
              </a:spcBef>
              <a:buNone/>
            </a:pPr>
            <a:r>
              <a:t/>
            </a:r>
            <a:endParaRPr sz="11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¿Qué personajes viven en Evergreen Terrace y además trabajan en la central nuclear?</a:t>
            </a:r>
          </a:p>
          <a:p>
            <a:pPr lvl="0" rtl="0">
              <a:spcBef>
                <a:spcPts val="0"/>
              </a:spcBef>
              <a:buNone/>
            </a:pPr>
            <a:r>
              <a:t/>
            </a:r>
            <a:endParaRPr sz="11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¿Qué personajes viven en Evergreen Terrace y además trabajan en la central nuclear o son mujeres?</a:t>
            </a:r>
          </a:p>
          <a:p>
            <a:pPr lvl="0" rtl="0">
              <a:spcBef>
                <a:spcPts val="0"/>
              </a:spcBef>
              <a:buNone/>
            </a:pPr>
            <a:r>
              <a:t/>
            </a:r>
            <a:endParaRPr sz="11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Quiero ordenarlos de manera ascendente el lugar de residencia y de manera descendiente el sexo</a:t>
            </a: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636" name="Shape 636"/>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637" name="Shape 637"/>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6. Practicando SQL</a:t>
            </a: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1" name="Shape 641"/>
        <p:cNvGrpSpPr/>
        <p:nvPr/>
      </p:nvGrpSpPr>
      <p:grpSpPr>
        <a:xfrm>
          <a:off x="0" y="0"/>
          <a:ext cx="0" cy="0"/>
          <a:chOff x="0" y="0"/>
          <a:chExt cx="0" cy="0"/>
        </a:xfrm>
      </p:grpSpPr>
      <p:sp>
        <p:nvSpPr>
          <p:cNvPr id="642" name="Shape 642"/>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Practicando lo aprendido (IV)</a:t>
            </a:r>
          </a:p>
          <a:p>
            <a:pPr lvl="0" rtl="0">
              <a:spcBef>
                <a:spcPts val="0"/>
              </a:spcBef>
              <a:buNone/>
            </a:pPr>
            <a:r>
              <a:t/>
            </a:r>
            <a:endParaRPr/>
          </a:p>
        </p:txBody>
      </p:sp>
      <p:sp>
        <p:nvSpPr>
          <p:cNvPr id="643" name="Shape 643"/>
          <p:cNvSpPr txBox="1"/>
          <p:nvPr/>
        </p:nvSpPr>
        <p:spPr>
          <a:xfrm>
            <a:off x="429150" y="1249899"/>
            <a:ext cx="8276100" cy="2840700"/>
          </a:xfrm>
          <a:prstGeom prst="rect">
            <a:avLst/>
          </a:prstGeom>
          <a:noFill/>
          <a:ln>
            <a:noFill/>
          </a:ln>
        </p:spPr>
        <p:txBody>
          <a:bodyPr anchorCtr="0" anchor="ctr" bIns="91425" lIns="91425" rIns="91425" wrap="square" tIns="91425">
            <a:noAutofit/>
          </a:bodyPr>
          <a:lstStyle/>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Lista sólo 10 lugares de residencia</a:t>
            </a:r>
          </a:p>
          <a:p>
            <a:pPr lvl="0" rtl="0">
              <a:spcBef>
                <a:spcPts val="0"/>
              </a:spcBef>
              <a:buNone/>
            </a:pPr>
            <a:r>
              <a:t/>
            </a:r>
            <a:endParaRPr sz="11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¿Qué familias tienen mascotas?</a:t>
            </a:r>
          </a:p>
          <a:p>
            <a:pPr lvl="0" rtl="0">
              <a:spcBef>
                <a:spcPts val="0"/>
              </a:spcBef>
              <a:buNone/>
            </a:pPr>
            <a:r>
              <a:t/>
            </a:r>
            <a:endParaRPr sz="11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¿Qué personajes tienen mascotas?</a:t>
            </a:r>
          </a:p>
          <a:p>
            <a:pPr lvl="0" rtl="0">
              <a:spcBef>
                <a:spcPts val="0"/>
              </a:spcBef>
              <a:buNone/>
            </a:pPr>
            <a:r>
              <a:t/>
            </a:r>
            <a:endParaRPr sz="11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¿Qué personajes tienen frases famosas?</a:t>
            </a:r>
          </a:p>
          <a:p>
            <a:pPr lvl="0" rtl="0">
              <a:spcBef>
                <a:spcPts val="0"/>
              </a:spcBef>
              <a:buNone/>
            </a:pPr>
            <a:r>
              <a:t/>
            </a:r>
            <a:endParaRPr sz="11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¿Cuántos personajes distintos y cuántas frases famosas tengo?</a:t>
            </a: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644" name="Shape 644"/>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645" name="Shape 645"/>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6. Practicando SQL</a:t>
            </a: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9" name="Shape 649"/>
        <p:cNvGrpSpPr/>
        <p:nvPr/>
      </p:nvGrpSpPr>
      <p:grpSpPr>
        <a:xfrm>
          <a:off x="0" y="0"/>
          <a:ext cx="0" cy="0"/>
          <a:chOff x="0" y="0"/>
          <a:chExt cx="0" cy="0"/>
        </a:xfrm>
      </p:grpSpPr>
      <p:sp>
        <p:nvSpPr>
          <p:cNvPr id="650" name="Shape 650"/>
          <p:cNvSpPr txBox="1"/>
          <p:nvPr>
            <p:ph type="title"/>
          </p:nvPr>
        </p:nvSpPr>
        <p:spPr>
          <a:xfrm>
            <a:off x="1314450" y="2028825"/>
            <a:ext cx="7472400" cy="685800"/>
          </a:xfrm>
          <a:prstGeom prst="rect">
            <a:avLst/>
          </a:prstGeom>
        </p:spPr>
        <p:txBody>
          <a:bodyPr anchorCtr="0" anchor="t" bIns="51425" lIns="51425" rIns="51425" wrap="square" tIns="51425">
            <a:noAutofit/>
          </a:bodyPr>
          <a:lstStyle/>
          <a:p>
            <a:pPr lvl="0" rtl="0">
              <a:spcBef>
                <a:spcPts val="0"/>
              </a:spcBef>
              <a:buNone/>
            </a:pPr>
            <a:r>
              <a:rPr lang="es"/>
              <a:t>Funciones SQL</a:t>
            </a:r>
          </a:p>
        </p:txBody>
      </p:sp>
      <p:sp>
        <p:nvSpPr>
          <p:cNvPr id="651" name="Shape 651"/>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5" name="Shape 655"/>
        <p:cNvGrpSpPr/>
        <p:nvPr/>
      </p:nvGrpSpPr>
      <p:grpSpPr>
        <a:xfrm>
          <a:off x="0" y="0"/>
          <a:ext cx="0" cy="0"/>
          <a:chOff x="0" y="0"/>
          <a:chExt cx="0" cy="0"/>
        </a:xfrm>
      </p:grpSpPr>
      <p:sp>
        <p:nvSpPr>
          <p:cNvPr id="656" name="Shape 656"/>
          <p:cNvSpPr txBox="1"/>
          <p:nvPr>
            <p:ph type="title"/>
          </p:nvPr>
        </p:nvSpPr>
        <p:spPr>
          <a:xfrm>
            <a:off x="1314450" y="2028825"/>
            <a:ext cx="7472400" cy="685800"/>
          </a:xfrm>
          <a:prstGeom prst="rect">
            <a:avLst/>
          </a:prstGeom>
        </p:spPr>
        <p:txBody>
          <a:bodyPr anchorCtr="0" anchor="t" bIns="51425" lIns="51425" rIns="51425" wrap="square" tIns="51425">
            <a:noAutofit/>
          </a:bodyPr>
          <a:lstStyle/>
          <a:p>
            <a:pPr lvl="0" rtl="0">
              <a:spcBef>
                <a:spcPts val="0"/>
              </a:spcBef>
              <a:buNone/>
            </a:pPr>
            <a:r>
              <a:rPr lang="es"/>
              <a:t>Funciones para STRINGS</a:t>
            </a:r>
          </a:p>
        </p:txBody>
      </p:sp>
      <p:sp>
        <p:nvSpPr>
          <p:cNvPr id="657" name="Shape 657"/>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1" name="Shape 661"/>
        <p:cNvGrpSpPr/>
        <p:nvPr/>
      </p:nvGrpSpPr>
      <p:grpSpPr>
        <a:xfrm>
          <a:off x="0" y="0"/>
          <a:ext cx="0" cy="0"/>
          <a:chOff x="0" y="0"/>
          <a:chExt cx="0" cy="0"/>
        </a:xfrm>
      </p:grpSpPr>
      <p:sp>
        <p:nvSpPr>
          <p:cNvPr id="662" name="Shape 662"/>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CHAR_LENGTH, CHARACTER_LENGTH, LENGTH</a:t>
            </a:r>
          </a:p>
        </p:txBody>
      </p:sp>
      <p:sp>
        <p:nvSpPr>
          <p:cNvPr id="663" name="Shape 663"/>
          <p:cNvSpPr txBox="1"/>
          <p:nvPr/>
        </p:nvSpPr>
        <p:spPr>
          <a:xfrm>
            <a:off x="429150" y="138885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CHAR_LENGTH</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CHAR_LENGTH</a:t>
            </a:r>
            <a:r>
              <a:rPr lang="es" sz="1100">
                <a:solidFill>
                  <a:schemeClr val="dk1"/>
                </a:solidFill>
                <a:latin typeface="Helvetica Neue"/>
                <a:ea typeface="Helvetica Neue"/>
                <a:cs typeface="Helvetica Neue"/>
                <a:sym typeface="Helvetica Neue"/>
              </a:rPr>
              <a:t>(cadena)</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CHARACTER_LENGTH</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CHARACTER_LENGTH</a:t>
            </a:r>
            <a:r>
              <a:rPr lang="es" sz="1100">
                <a:solidFill>
                  <a:schemeClr val="dk1"/>
                </a:solidFill>
                <a:latin typeface="Helvetica Neue"/>
                <a:ea typeface="Helvetica Neue"/>
                <a:cs typeface="Helvetica Neue"/>
                <a:sym typeface="Helvetica Neue"/>
              </a:rPr>
              <a:t>(cadena)</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LENGTH</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LENGTH</a:t>
            </a:r>
            <a:r>
              <a:rPr lang="es" sz="1100">
                <a:solidFill>
                  <a:schemeClr val="dk1"/>
                </a:solidFill>
                <a:latin typeface="Helvetica Neue"/>
                <a:ea typeface="Helvetica Neue"/>
                <a:cs typeface="Helvetica Neue"/>
                <a:sym typeface="Helvetica Neue"/>
              </a:rPr>
              <a:t>(cadena)</a:t>
            </a: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664" name="Shape 664"/>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665" name="Shape 665"/>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7. Funciones SQL</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Shape 127"/>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Índice (V)</a:t>
            </a:r>
          </a:p>
        </p:txBody>
      </p:sp>
      <p:sp>
        <p:nvSpPr>
          <p:cNvPr id="128" name="Shape 128"/>
          <p:cNvSpPr txBox="1"/>
          <p:nvPr>
            <p:ph idx="1" type="body"/>
          </p:nvPr>
        </p:nvSpPr>
        <p:spPr>
          <a:xfrm>
            <a:off x="653700" y="935704"/>
            <a:ext cx="7836600" cy="3272100"/>
          </a:xfrm>
          <a:prstGeom prst="rect">
            <a:avLst/>
          </a:prstGeom>
        </p:spPr>
        <p:txBody>
          <a:bodyPr anchorCtr="0" anchor="t" bIns="51425" lIns="51425" rIns="51425" wrap="square" tIns="51425">
            <a:noAutofit/>
          </a:bodyPr>
          <a:lstStyle/>
          <a:p>
            <a:pPr indent="-298450" lvl="1" marL="914400" rtl="0">
              <a:spcBef>
                <a:spcPts val="0"/>
              </a:spcBef>
              <a:spcAft>
                <a:spcPts val="0"/>
              </a:spcAft>
              <a:buSzPct val="100000"/>
            </a:pPr>
            <a:r>
              <a:rPr lang="es" sz="1100"/>
              <a:t>Funciones numéricas</a:t>
            </a:r>
          </a:p>
          <a:p>
            <a:pPr indent="-298450" lvl="2" marL="1371600" rtl="0">
              <a:spcBef>
                <a:spcPts val="0"/>
              </a:spcBef>
              <a:spcAft>
                <a:spcPts val="0"/>
              </a:spcAft>
              <a:buSzPct val="100000"/>
            </a:pPr>
            <a:r>
              <a:rPr lang="es" sz="1100"/>
              <a:t>SQRT, POW, POWER</a:t>
            </a:r>
          </a:p>
          <a:p>
            <a:pPr indent="-298450" lvl="2" marL="1371600" rtl="0">
              <a:spcBef>
                <a:spcPts val="0"/>
              </a:spcBef>
              <a:spcAft>
                <a:spcPts val="0"/>
              </a:spcAft>
              <a:buSzPct val="100000"/>
            </a:pPr>
            <a:r>
              <a:rPr lang="es" sz="1100"/>
              <a:t>ABS, SIGN</a:t>
            </a:r>
          </a:p>
          <a:p>
            <a:pPr indent="-298450" lvl="2" marL="1371600" rtl="0">
              <a:spcBef>
                <a:spcPts val="0"/>
              </a:spcBef>
              <a:spcAft>
                <a:spcPts val="0"/>
              </a:spcAft>
              <a:buSzPct val="100000"/>
            </a:pPr>
            <a:r>
              <a:rPr lang="es" sz="1100"/>
              <a:t>SUM, MAX, MIN, AVG</a:t>
            </a:r>
          </a:p>
          <a:p>
            <a:pPr indent="-298450" lvl="2" marL="1371600" rtl="0">
              <a:spcBef>
                <a:spcPts val="0"/>
              </a:spcBef>
              <a:spcAft>
                <a:spcPts val="0"/>
              </a:spcAft>
              <a:buSzPct val="100000"/>
            </a:pPr>
            <a:r>
              <a:rPr lang="es" sz="1100"/>
              <a:t>DIV, MOD</a:t>
            </a:r>
          </a:p>
          <a:p>
            <a:pPr indent="-298450" lvl="2" marL="1371600" rtl="0">
              <a:spcBef>
                <a:spcPts val="0"/>
              </a:spcBef>
              <a:spcAft>
                <a:spcPts val="0"/>
              </a:spcAft>
              <a:buSzPct val="100000"/>
            </a:pPr>
            <a:r>
              <a:rPr lang="es" sz="1100"/>
              <a:t>ROUND, TRUNCATE, CEIL, CEILING, FLOOR</a:t>
            </a:r>
          </a:p>
          <a:p>
            <a:pPr indent="-298450" lvl="2" marL="1371600" rtl="0">
              <a:spcBef>
                <a:spcPts val="0"/>
              </a:spcBef>
              <a:spcAft>
                <a:spcPts val="0"/>
              </a:spcAft>
              <a:buSzPct val="100000"/>
            </a:pPr>
            <a:r>
              <a:rPr lang="es" sz="1100"/>
              <a:t>RAND</a:t>
            </a:r>
          </a:p>
          <a:p>
            <a:pPr indent="-298450" lvl="2" marL="1371600" rtl="0">
              <a:spcBef>
                <a:spcPts val="0"/>
              </a:spcBef>
              <a:spcAft>
                <a:spcPts val="0"/>
              </a:spcAft>
              <a:buSzPct val="100000"/>
            </a:pPr>
            <a:r>
              <a:rPr lang="es" sz="1100"/>
              <a:t>GREATEST, LEAST</a:t>
            </a:r>
          </a:p>
          <a:p>
            <a:pPr indent="-298450" lvl="2" marL="1371600" rtl="0">
              <a:spcBef>
                <a:spcPts val="0"/>
              </a:spcBef>
              <a:spcAft>
                <a:spcPts val="0"/>
              </a:spcAft>
              <a:buSzPct val="100000"/>
            </a:pPr>
            <a:r>
              <a:rPr lang="es" sz="1100"/>
              <a:t>EXP, LN, LOG10, LOG2, LOG</a:t>
            </a:r>
          </a:p>
          <a:p>
            <a:pPr indent="-298450" lvl="2" marL="1371600" rtl="0">
              <a:spcBef>
                <a:spcPts val="0"/>
              </a:spcBef>
              <a:spcAft>
                <a:spcPts val="0"/>
              </a:spcAft>
              <a:buSzPct val="100000"/>
            </a:pPr>
            <a:r>
              <a:rPr lang="es" sz="1100"/>
              <a:t>RADIANS, DEGREES, PI</a:t>
            </a:r>
          </a:p>
          <a:p>
            <a:pPr indent="-298450" lvl="2" marL="1371600" rtl="0">
              <a:spcBef>
                <a:spcPts val="0"/>
              </a:spcBef>
              <a:spcAft>
                <a:spcPts val="0"/>
              </a:spcAft>
              <a:buSzPct val="100000"/>
            </a:pPr>
            <a:r>
              <a:rPr lang="es" sz="1100"/>
              <a:t>SIN, COS, TAN, COT</a:t>
            </a:r>
          </a:p>
          <a:p>
            <a:pPr indent="-298450" lvl="2" marL="1371600" rtl="0">
              <a:spcBef>
                <a:spcPts val="0"/>
              </a:spcBef>
              <a:buSzPct val="100000"/>
            </a:pPr>
            <a:r>
              <a:rPr lang="es" sz="1100"/>
              <a:t>ASIN, ACOS, ATAN</a:t>
            </a:r>
          </a:p>
          <a:p>
            <a:pPr indent="0" lvl="0" marL="0" rtl="0">
              <a:spcBef>
                <a:spcPts val="0"/>
              </a:spcBef>
              <a:buNone/>
            </a:pPr>
            <a:r>
              <a:t/>
            </a:r>
            <a:endParaRPr sz="1100"/>
          </a:p>
        </p:txBody>
      </p:sp>
      <p:sp>
        <p:nvSpPr>
          <p:cNvPr id="129" name="Shape 129"/>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9" name="Shape 669"/>
        <p:cNvGrpSpPr/>
        <p:nvPr/>
      </p:nvGrpSpPr>
      <p:grpSpPr>
        <a:xfrm>
          <a:off x="0" y="0"/>
          <a:ext cx="0" cy="0"/>
          <a:chOff x="0" y="0"/>
          <a:chExt cx="0" cy="0"/>
        </a:xfrm>
      </p:grpSpPr>
      <p:sp>
        <p:nvSpPr>
          <p:cNvPr id="670" name="Shape 670"/>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LCASE, LOWER, UCASE, UPPER</a:t>
            </a:r>
          </a:p>
        </p:txBody>
      </p:sp>
      <p:sp>
        <p:nvSpPr>
          <p:cNvPr id="671" name="Shape 671"/>
          <p:cNvSpPr txBox="1"/>
          <p:nvPr/>
        </p:nvSpPr>
        <p:spPr>
          <a:xfrm>
            <a:off x="429150" y="138885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LCASE</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CHAR_LENGTH</a:t>
            </a:r>
            <a:r>
              <a:rPr lang="es" sz="1100">
                <a:solidFill>
                  <a:schemeClr val="dk1"/>
                </a:solidFill>
                <a:latin typeface="Helvetica Neue"/>
                <a:ea typeface="Helvetica Neue"/>
                <a:cs typeface="Helvetica Neue"/>
                <a:sym typeface="Helvetica Neue"/>
              </a:rPr>
              <a:t>(cadena)</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LOWER</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LOWER</a:t>
            </a:r>
            <a:r>
              <a:rPr lang="es" sz="1100">
                <a:solidFill>
                  <a:schemeClr val="dk1"/>
                </a:solidFill>
                <a:latin typeface="Helvetica Neue"/>
                <a:ea typeface="Helvetica Neue"/>
                <a:cs typeface="Helvetica Neue"/>
                <a:sym typeface="Helvetica Neue"/>
              </a:rPr>
              <a:t>(cadena)</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UCASE</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UCASE</a:t>
            </a:r>
            <a:r>
              <a:rPr lang="es" sz="1100">
                <a:solidFill>
                  <a:schemeClr val="dk1"/>
                </a:solidFill>
                <a:latin typeface="Helvetica Neue"/>
                <a:ea typeface="Helvetica Neue"/>
                <a:cs typeface="Helvetica Neue"/>
                <a:sym typeface="Helvetica Neue"/>
              </a:rPr>
              <a:t>(cadena)</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UPPER</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UPPER</a:t>
            </a:r>
            <a:r>
              <a:rPr lang="es" sz="1100">
                <a:solidFill>
                  <a:schemeClr val="dk1"/>
                </a:solidFill>
                <a:latin typeface="Helvetica Neue"/>
                <a:ea typeface="Helvetica Neue"/>
                <a:cs typeface="Helvetica Neue"/>
                <a:sym typeface="Helvetica Neue"/>
              </a:rPr>
              <a:t>(cadena)</a:t>
            </a: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672" name="Shape 672"/>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673" name="Shape 673"/>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7. Funciones SQL</a:t>
            </a: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7" name="Shape 677"/>
        <p:cNvGrpSpPr/>
        <p:nvPr/>
      </p:nvGrpSpPr>
      <p:grpSpPr>
        <a:xfrm>
          <a:off x="0" y="0"/>
          <a:ext cx="0" cy="0"/>
          <a:chOff x="0" y="0"/>
          <a:chExt cx="0" cy="0"/>
        </a:xfrm>
      </p:grpSpPr>
      <p:sp>
        <p:nvSpPr>
          <p:cNvPr id="678" name="Shape 678"/>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LTRIM, RTRIM, TRIM</a:t>
            </a:r>
          </a:p>
        </p:txBody>
      </p:sp>
      <p:sp>
        <p:nvSpPr>
          <p:cNvPr id="679" name="Shape 679"/>
          <p:cNvSpPr txBox="1"/>
          <p:nvPr/>
        </p:nvSpPr>
        <p:spPr>
          <a:xfrm>
            <a:off x="429150" y="138885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LTRIM</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LTRIM</a:t>
            </a:r>
            <a:r>
              <a:rPr lang="es" sz="1100">
                <a:solidFill>
                  <a:schemeClr val="dk1"/>
                </a:solidFill>
                <a:latin typeface="Helvetica Neue"/>
                <a:ea typeface="Helvetica Neue"/>
                <a:cs typeface="Helvetica Neue"/>
                <a:sym typeface="Helvetica Neue"/>
              </a:rPr>
              <a:t>(cadena)</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RTRIM</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RTRIM</a:t>
            </a:r>
            <a:r>
              <a:rPr lang="es" sz="1100">
                <a:solidFill>
                  <a:schemeClr val="dk1"/>
                </a:solidFill>
                <a:latin typeface="Helvetica Neue"/>
                <a:ea typeface="Helvetica Neue"/>
                <a:cs typeface="Helvetica Neue"/>
                <a:sym typeface="Helvetica Neue"/>
              </a:rPr>
              <a:t>(cadena)</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TRIM</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TRIM</a:t>
            </a:r>
            <a:r>
              <a:rPr lang="es" sz="1100">
                <a:solidFill>
                  <a:schemeClr val="dk1"/>
                </a:solidFill>
                <a:latin typeface="Helvetica Neue"/>
                <a:ea typeface="Helvetica Neue"/>
                <a:cs typeface="Helvetica Neue"/>
                <a:sym typeface="Helvetica Neue"/>
              </a:rPr>
              <a:t>(cadena)</a:t>
            </a: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680" name="Shape 680"/>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681" name="Shape 681"/>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7. Funciones SQL</a:t>
            </a: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5" name="Shape 685"/>
        <p:cNvGrpSpPr/>
        <p:nvPr/>
      </p:nvGrpSpPr>
      <p:grpSpPr>
        <a:xfrm>
          <a:off x="0" y="0"/>
          <a:ext cx="0" cy="0"/>
          <a:chOff x="0" y="0"/>
          <a:chExt cx="0" cy="0"/>
        </a:xfrm>
      </p:grpSpPr>
      <p:sp>
        <p:nvSpPr>
          <p:cNvPr id="686" name="Shape 686"/>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CONCAT, CONCAT_WS</a:t>
            </a:r>
          </a:p>
        </p:txBody>
      </p:sp>
      <p:sp>
        <p:nvSpPr>
          <p:cNvPr id="687" name="Shape 687"/>
          <p:cNvSpPr txBox="1"/>
          <p:nvPr/>
        </p:nvSpPr>
        <p:spPr>
          <a:xfrm>
            <a:off x="429150" y="138885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CONCAT</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CONCAT</a:t>
            </a:r>
            <a:r>
              <a:rPr lang="es" sz="1100">
                <a:solidFill>
                  <a:schemeClr val="dk1"/>
                </a:solidFill>
                <a:latin typeface="Helvetica Neue"/>
                <a:ea typeface="Helvetica Neue"/>
                <a:cs typeface="Helvetica Neue"/>
                <a:sym typeface="Helvetica Neue"/>
              </a:rPr>
              <a:t>(cadena1,cadena2,...,cadenaN)</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CONCAT_WS</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CONCAT_WS</a:t>
            </a:r>
            <a:r>
              <a:rPr lang="es" sz="1100">
                <a:solidFill>
                  <a:schemeClr val="dk1"/>
                </a:solidFill>
                <a:latin typeface="Helvetica Neue"/>
                <a:ea typeface="Helvetica Neue"/>
                <a:cs typeface="Helvetica Neue"/>
                <a:sym typeface="Helvetica Neue"/>
              </a:rPr>
              <a:t>(separador,</a:t>
            </a:r>
            <a:r>
              <a:rPr lang="es" sz="1100">
                <a:solidFill>
                  <a:schemeClr val="dk1"/>
                </a:solidFill>
                <a:latin typeface="Helvetica Neue"/>
                <a:ea typeface="Helvetica Neue"/>
                <a:cs typeface="Helvetica Neue"/>
                <a:sym typeface="Helvetica Neue"/>
              </a:rPr>
              <a:t>cadena1,cadena2,...,cadenaN</a:t>
            </a:r>
            <a:r>
              <a:rPr lang="es" sz="1100">
                <a:solidFill>
                  <a:schemeClr val="dk1"/>
                </a:solidFill>
                <a:latin typeface="Helvetica Neue"/>
                <a:ea typeface="Helvetica Neue"/>
                <a:cs typeface="Helvetica Neue"/>
                <a:sym typeface="Helvetica Neue"/>
              </a:rPr>
              <a:t>)</a:t>
            </a: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688" name="Shape 688"/>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689" name="Shape 689"/>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7. Funciones SQL</a:t>
            </a: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3" name="Shape 693"/>
        <p:cNvGrpSpPr/>
        <p:nvPr/>
      </p:nvGrpSpPr>
      <p:grpSpPr>
        <a:xfrm>
          <a:off x="0" y="0"/>
          <a:ext cx="0" cy="0"/>
          <a:chOff x="0" y="0"/>
          <a:chExt cx="0" cy="0"/>
        </a:xfrm>
      </p:grpSpPr>
      <p:sp>
        <p:nvSpPr>
          <p:cNvPr id="694" name="Shape 694"/>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FIELD, FIND_IN_SET, INSTR, LOCATE, POSITION</a:t>
            </a:r>
          </a:p>
        </p:txBody>
      </p:sp>
      <p:sp>
        <p:nvSpPr>
          <p:cNvPr id="695" name="Shape 695"/>
          <p:cNvSpPr txBox="1"/>
          <p:nvPr/>
        </p:nvSpPr>
        <p:spPr>
          <a:xfrm>
            <a:off x="429150" y="138885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FIELD</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FIELD</a:t>
            </a:r>
            <a:r>
              <a:rPr lang="es" sz="1100">
                <a:solidFill>
                  <a:schemeClr val="dk1"/>
                </a:solidFill>
                <a:latin typeface="Helvetica Neue"/>
                <a:ea typeface="Helvetica Neue"/>
                <a:cs typeface="Helvetica Neue"/>
                <a:sym typeface="Helvetica Neue"/>
              </a:rPr>
              <a:t>(cadena_buscada,cadena1,cadena2,...,cadenaN)</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FIND_IN_SET</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FIND_IN_SET</a:t>
            </a:r>
            <a:r>
              <a:rPr lang="es" sz="1100">
                <a:solidFill>
                  <a:schemeClr val="dk1"/>
                </a:solidFill>
                <a:latin typeface="Helvetica Neue"/>
                <a:ea typeface="Helvetica Neue"/>
                <a:cs typeface="Helvetica Neue"/>
                <a:sym typeface="Helvetica Neue"/>
              </a:rPr>
              <a:t>(cadena_buscada, lista_cadenas)</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INSTR</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INSTR</a:t>
            </a:r>
            <a:r>
              <a:rPr lang="es" sz="1100">
                <a:solidFill>
                  <a:schemeClr val="dk1"/>
                </a:solidFill>
                <a:latin typeface="Helvetica Neue"/>
                <a:ea typeface="Helvetica Neue"/>
                <a:cs typeface="Helvetica Neue"/>
                <a:sym typeface="Helvetica Neue"/>
              </a:rPr>
              <a:t>(cadena,cadena_buscada)</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LOCATE</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LOCATE</a:t>
            </a:r>
            <a:r>
              <a:rPr lang="es" sz="1100">
                <a:solidFill>
                  <a:schemeClr val="dk1"/>
                </a:solidFill>
                <a:latin typeface="Helvetica Neue"/>
                <a:ea typeface="Helvetica Neue"/>
                <a:cs typeface="Helvetica Neue"/>
                <a:sym typeface="Helvetica Neue"/>
              </a:rPr>
              <a:t>(cadena_buscada,cadena, [posicion_inicio]))</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POSITION</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POSITION</a:t>
            </a:r>
            <a:r>
              <a:rPr lang="es" sz="1100">
                <a:solidFill>
                  <a:schemeClr val="dk1"/>
                </a:solidFill>
                <a:latin typeface="Helvetica Neue"/>
                <a:ea typeface="Helvetica Neue"/>
                <a:cs typeface="Helvetica Neue"/>
                <a:sym typeface="Helvetica Neue"/>
              </a:rPr>
              <a:t>(cadena_buscada </a:t>
            </a:r>
            <a:r>
              <a:rPr b="1" lang="es" sz="1100">
                <a:solidFill>
                  <a:srgbClr val="D35400"/>
                </a:solidFill>
                <a:latin typeface="Helvetica Neue"/>
                <a:ea typeface="Helvetica Neue"/>
                <a:cs typeface="Helvetica Neue"/>
                <a:sym typeface="Helvetica Neue"/>
              </a:rPr>
              <a:t>IN </a:t>
            </a:r>
            <a:r>
              <a:rPr lang="es" sz="1100">
                <a:solidFill>
                  <a:schemeClr val="dk1"/>
                </a:solidFill>
                <a:latin typeface="Helvetica Neue"/>
                <a:ea typeface="Helvetica Neue"/>
                <a:cs typeface="Helvetica Neue"/>
                <a:sym typeface="Helvetica Neue"/>
              </a:rPr>
              <a:t>cadena)</a:t>
            </a: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696" name="Shape 696"/>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697" name="Shape 697"/>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7. Funciones SQL</a:t>
            </a: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1" name="Shape 701"/>
        <p:cNvGrpSpPr/>
        <p:nvPr/>
      </p:nvGrpSpPr>
      <p:grpSpPr>
        <a:xfrm>
          <a:off x="0" y="0"/>
          <a:ext cx="0" cy="0"/>
          <a:chOff x="0" y="0"/>
          <a:chExt cx="0" cy="0"/>
        </a:xfrm>
      </p:grpSpPr>
      <p:sp>
        <p:nvSpPr>
          <p:cNvPr id="702" name="Shape 702"/>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RPAD, LPAD, FORMAT</a:t>
            </a:r>
          </a:p>
        </p:txBody>
      </p:sp>
      <p:sp>
        <p:nvSpPr>
          <p:cNvPr id="703" name="Shape 703"/>
          <p:cNvSpPr txBox="1"/>
          <p:nvPr/>
        </p:nvSpPr>
        <p:spPr>
          <a:xfrm>
            <a:off x="429150" y="138885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RPAD</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RPAD</a:t>
            </a:r>
            <a:r>
              <a:rPr lang="es" sz="1100">
                <a:solidFill>
                  <a:schemeClr val="dk1"/>
                </a:solidFill>
                <a:latin typeface="Helvetica Neue"/>
                <a:ea typeface="Helvetica Neue"/>
                <a:cs typeface="Helvetica Neue"/>
                <a:sym typeface="Helvetica Neue"/>
              </a:rPr>
              <a:t>(cadena)</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LPAD</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LPAD</a:t>
            </a:r>
            <a:r>
              <a:rPr lang="es" sz="1100">
                <a:solidFill>
                  <a:schemeClr val="dk1"/>
                </a:solidFill>
                <a:latin typeface="Helvetica Neue"/>
                <a:ea typeface="Helvetica Neue"/>
                <a:cs typeface="Helvetica Neue"/>
                <a:sym typeface="Helvetica Neue"/>
              </a:rPr>
              <a:t>(cadena)</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FORMAT</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FORMAT</a:t>
            </a:r>
            <a:r>
              <a:rPr lang="es" sz="1100">
                <a:solidFill>
                  <a:schemeClr val="dk1"/>
                </a:solidFill>
                <a:latin typeface="Helvetica Neue"/>
                <a:ea typeface="Helvetica Neue"/>
                <a:cs typeface="Helvetica Neue"/>
                <a:sym typeface="Helvetica Neue"/>
              </a:rPr>
              <a:t>(numero, numero_de_decimales)</a:t>
            </a: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704" name="Shape 704"/>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705" name="Shape 705"/>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7. Funciones SQL</a:t>
            </a: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9" name="Shape 709"/>
        <p:cNvGrpSpPr/>
        <p:nvPr/>
      </p:nvGrpSpPr>
      <p:grpSpPr>
        <a:xfrm>
          <a:off x="0" y="0"/>
          <a:ext cx="0" cy="0"/>
          <a:chOff x="0" y="0"/>
          <a:chExt cx="0" cy="0"/>
        </a:xfrm>
      </p:grpSpPr>
      <p:sp>
        <p:nvSpPr>
          <p:cNvPr id="710" name="Shape 710"/>
          <p:cNvSpPr txBox="1"/>
          <p:nvPr>
            <p:ph type="title"/>
          </p:nvPr>
        </p:nvSpPr>
        <p:spPr>
          <a:xfrm>
            <a:off x="578650" y="107150"/>
            <a:ext cx="8004000" cy="900300"/>
          </a:xfrm>
          <a:prstGeom prst="rect">
            <a:avLst/>
          </a:prstGeom>
        </p:spPr>
        <p:txBody>
          <a:bodyPr anchorCtr="0" anchor="t" bIns="51425" lIns="51425" rIns="51425" wrap="square" tIns="51425">
            <a:noAutofit/>
          </a:bodyPr>
          <a:lstStyle/>
          <a:p>
            <a:pPr lvl="0">
              <a:spcBef>
                <a:spcPts val="0"/>
              </a:spcBef>
              <a:buNone/>
            </a:pPr>
            <a:r>
              <a:rPr lang="es"/>
              <a:t>SUBSTR, MID, SUBSTRING, SUBSTRING_INDEX, LEFT, RIGHT</a:t>
            </a:r>
          </a:p>
          <a:p>
            <a:pPr lvl="0" rtl="0">
              <a:spcBef>
                <a:spcPts val="0"/>
              </a:spcBef>
              <a:buNone/>
            </a:pPr>
            <a:r>
              <a:t/>
            </a:r>
            <a:endParaRPr/>
          </a:p>
        </p:txBody>
      </p:sp>
      <p:sp>
        <p:nvSpPr>
          <p:cNvPr id="711" name="Shape 711"/>
          <p:cNvSpPr txBox="1"/>
          <p:nvPr/>
        </p:nvSpPr>
        <p:spPr>
          <a:xfrm>
            <a:off x="429150" y="1174149"/>
            <a:ext cx="8276100" cy="32850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SUBSTR</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SUBSTR</a:t>
            </a:r>
            <a:r>
              <a:rPr lang="es" sz="1100">
                <a:solidFill>
                  <a:schemeClr val="dk1"/>
                </a:solidFill>
                <a:latin typeface="Helvetica Neue"/>
                <a:ea typeface="Helvetica Neue"/>
                <a:cs typeface="Helvetica Neue"/>
                <a:sym typeface="Helvetica Neue"/>
              </a:rPr>
              <a:t>(cadena,posicion_inicial, [longitud])</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SUBSTR</a:t>
            </a:r>
            <a:r>
              <a:rPr lang="es" sz="1100">
                <a:solidFill>
                  <a:schemeClr val="dk1"/>
                </a:solidFill>
                <a:latin typeface="Helvetica Neue"/>
                <a:ea typeface="Helvetica Neue"/>
                <a:cs typeface="Helvetica Neue"/>
                <a:sym typeface="Helvetica Neue"/>
              </a:rPr>
              <a:t>(cadena </a:t>
            </a:r>
            <a:r>
              <a:rPr b="1" lang="es" sz="1100">
                <a:solidFill>
                  <a:srgbClr val="D35400"/>
                </a:solidFill>
                <a:latin typeface="Helvetica Neue"/>
                <a:ea typeface="Helvetica Neue"/>
                <a:cs typeface="Helvetica Neue"/>
                <a:sym typeface="Helvetica Neue"/>
              </a:rPr>
              <a:t>FROM</a:t>
            </a:r>
            <a:r>
              <a:rPr lang="es" sz="1100">
                <a:solidFill>
                  <a:schemeClr val="dk1"/>
                </a:solidFill>
                <a:latin typeface="Helvetica Neue"/>
                <a:ea typeface="Helvetica Neue"/>
                <a:cs typeface="Helvetica Neue"/>
                <a:sym typeface="Helvetica Neue"/>
              </a:rPr>
              <a:t> posicion_inicial [ </a:t>
            </a:r>
            <a:r>
              <a:rPr b="1" lang="es" sz="1100">
                <a:solidFill>
                  <a:srgbClr val="D35400"/>
                </a:solidFill>
                <a:latin typeface="Helvetica Neue"/>
                <a:ea typeface="Helvetica Neue"/>
                <a:cs typeface="Helvetica Neue"/>
                <a:sym typeface="Helvetica Neue"/>
              </a:rPr>
              <a:t>FOR</a:t>
            </a:r>
            <a:r>
              <a:rPr lang="es" sz="1100">
                <a:solidFill>
                  <a:schemeClr val="dk1"/>
                </a:solidFill>
                <a:latin typeface="Helvetica Neue"/>
                <a:ea typeface="Helvetica Neue"/>
                <a:cs typeface="Helvetica Neue"/>
                <a:sym typeface="Helvetica Neue"/>
              </a:rPr>
              <a:t> longitud])</a:t>
            </a: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MID</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MID</a:t>
            </a:r>
            <a:r>
              <a:rPr lang="es" sz="1100">
                <a:solidFill>
                  <a:schemeClr val="dk1"/>
                </a:solidFill>
                <a:latin typeface="Helvetica Neue"/>
                <a:ea typeface="Helvetica Neue"/>
                <a:cs typeface="Helvetica Neue"/>
                <a:sym typeface="Helvetica Neue"/>
              </a:rPr>
              <a:t>(cadena, posicion_inicial,longitud)</a:t>
            </a: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SUBSTRING</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SUBSTRING</a:t>
            </a:r>
            <a:r>
              <a:rPr lang="es" sz="1100">
                <a:solidFill>
                  <a:schemeClr val="dk1"/>
                </a:solidFill>
                <a:latin typeface="Helvetica Neue"/>
                <a:ea typeface="Helvetica Neue"/>
                <a:cs typeface="Helvetica Neue"/>
                <a:sym typeface="Helvetica Neue"/>
              </a:rPr>
              <a:t>(cadena,posicion_inicial, [longitud])</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SUBSTRING</a:t>
            </a:r>
            <a:r>
              <a:rPr lang="es" sz="1100">
                <a:solidFill>
                  <a:schemeClr val="dk1"/>
                </a:solidFill>
                <a:latin typeface="Helvetica Neue"/>
                <a:ea typeface="Helvetica Neue"/>
                <a:cs typeface="Helvetica Neue"/>
                <a:sym typeface="Helvetica Neue"/>
              </a:rPr>
              <a:t>(cadena </a:t>
            </a:r>
            <a:r>
              <a:rPr b="1" lang="es" sz="1100">
                <a:solidFill>
                  <a:srgbClr val="D35400"/>
                </a:solidFill>
                <a:latin typeface="Helvetica Neue"/>
                <a:ea typeface="Helvetica Neue"/>
                <a:cs typeface="Helvetica Neue"/>
                <a:sym typeface="Helvetica Neue"/>
              </a:rPr>
              <a:t>FROM</a:t>
            </a:r>
            <a:r>
              <a:rPr lang="es" sz="1100">
                <a:solidFill>
                  <a:schemeClr val="dk1"/>
                </a:solidFill>
                <a:latin typeface="Helvetica Neue"/>
                <a:ea typeface="Helvetica Neue"/>
                <a:cs typeface="Helvetica Neue"/>
                <a:sym typeface="Helvetica Neue"/>
              </a:rPr>
              <a:t> posicion_inicial [ </a:t>
            </a:r>
            <a:r>
              <a:rPr b="1" lang="es" sz="1100">
                <a:solidFill>
                  <a:srgbClr val="D35400"/>
                </a:solidFill>
                <a:latin typeface="Helvetica Neue"/>
                <a:ea typeface="Helvetica Neue"/>
                <a:cs typeface="Helvetica Neue"/>
                <a:sym typeface="Helvetica Neue"/>
              </a:rPr>
              <a:t>FOR</a:t>
            </a:r>
            <a:r>
              <a:rPr lang="es" sz="1100">
                <a:solidFill>
                  <a:schemeClr val="dk1"/>
                </a:solidFill>
                <a:latin typeface="Helvetica Neue"/>
                <a:ea typeface="Helvetica Neue"/>
                <a:cs typeface="Helvetica Neue"/>
                <a:sym typeface="Helvetica Neue"/>
              </a:rPr>
              <a:t> longitud])</a:t>
            </a: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SUBSTRING_INDEX</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SUBSTRING_INDEX</a:t>
            </a:r>
            <a:r>
              <a:rPr lang="es" sz="1100">
                <a:solidFill>
                  <a:schemeClr val="dk1"/>
                </a:solidFill>
                <a:latin typeface="Helvetica Neue"/>
                <a:ea typeface="Helvetica Neue"/>
                <a:cs typeface="Helvetica Neue"/>
                <a:sym typeface="Helvetica Neue"/>
              </a:rPr>
              <a:t>(cadena,delimitador, numero_apariciones)</a:t>
            </a: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LEFT</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LEFT</a:t>
            </a:r>
            <a:r>
              <a:rPr lang="es" sz="1100">
                <a:solidFill>
                  <a:schemeClr val="dk1"/>
                </a:solidFill>
                <a:latin typeface="Helvetica Neue"/>
                <a:ea typeface="Helvetica Neue"/>
                <a:cs typeface="Helvetica Neue"/>
                <a:sym typeface="Helvetica Neue"/>
              </a:rPr>
              <a:t>(cadena, numero_caracteres)</a:t>
            </a: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RIGHT</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RIGHT</a:t>
            </a:r>
            <a:r>
              <a:rPr lang="es" sz="1100">
                <a:solidFill>
                  <a:schemeClr val="dk1"/>
                </a:solidFill>
                <a:latin typeface="Helvetica Neue"/>
                <a:ea typeface="Helvetica Neue"/>
                <a:cs typeface="Helvetica Neue"/>
                <a:sym typeface="Helvetica Neue"/>
              </a:rPr>
              <a:t>(cadena, numero_caracteres)</a:t>
            </a: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712" name="Shape 712"/>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713" name="Shape 713"/>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7. Funciones SQL</a:t>
            </a: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7" name="Shape 717"/>
        <p:cNvGrpSpPr/>
        <p:nvPr/>
      </p:nvGrpSpPr>
      <p:grpSpPr>
        <a:xfrm>
          <a:off x="0" y="0"/>
          <a:ext cx="0" cy="0"/>
          <a:chOff x="0" y="0"/>
          <a:chExt cx="0" cy="0"/>
        </a:xfrm>
      </p:grpSpPr>
      <p:sp>
        <p:nvSpPr>
          <p:cNvPr id="718" name="Shape 718"/>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INSERT, REPEAT, SPACE</a:t>
            </a:r>
          </a:p>
        </p:txBody>
      </p:sp>
      <p:sp>
        <p:nvSpPr>
          <p:cNvPr id="719" name="Shape 719"/>
          <p:cNvSpPr txBox="1"/>
          <p:nvPr/>
        </p:nvSpPr>
        <p:spPr>
          <a:xfrm>
            <a:off x="429150" y="138885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INSERT</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INSERT</a:t>
            </a:r>
            <a:r>
              <a:rPr lang="es" sz="1100">
                <a:solidFill>
                  <a:schemeClr val="dk1"/>
                </a:solidFill>
                <a:latin typeface="Helvetica Neue"/>
                <a:ea typeface="Helvetica Neue"/>
                <a:cs typeface="Helvetica Neue"/>
                <a:sym typeface="Helvetica Neue"/>
              </a:rPr>
              <a:t>(cadena,posicion,numero_caracteres_a_sustituir, cadena_sustituta)</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REPEAT</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REPEAT</a:t>
            </a:r>
            <a:r>
              <a:rPr lang="es" sz="1100">
                <a:solidFill>
                  <a:schemeClr val="dk1"/>
                </a:solidFill>
                <a:latin typeface="Helvetica Neue"/>
                <a:ea typeface="Helvetica Neue"/>
                <a:cs typeface="Helvetica Neue"/>
                <a:sym typeface="Helvetica Neue"/>
              </a:rPr>
              <a:t>(cadena, numero_repeticiones)</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SPACE</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SPACE</a:t>
            </a:r>
            <a:r>
              <a:rPr lang="es" sz="1100">
                <a:solidFill>
                  <a:schemeClr val="dk1"/>
                </a:solidFill>
                <a:latin typeface="Helvetica Neue"/>
                <a:ea typeface="Helvetica Neue"/>
                <a:cs typeface="Helvetica Neue"/>
                <a:sym typeface="Helvetica Neue"/>
              </a:rPr>
              <a:t>(numero)</a:t>
            </a: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720" name="Shape 720"/>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721" name="Shape 721"/>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7. Funciones SQL</a:t>
            </a: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5" name="Shape 725"/>
        <p:cNvGrpSpPr/>
        <p:nvPr/>
      </p:nvGrpSpPr>
      <p:grpSpPr>
        <a:xfrm>
          <a:off x="0" y="0"/>
          <a:ext cx="0" cy="0"/>
          <a:chOff x="0" y="0"/>
          <a:chExt cx="0" cy="0"/>
        </a:xfrm>
      </p:grpSpPr>
      <p:sp>
        <p:nvSpPr>
          <p:cNvPr id="726" name="Shape 726"/>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REPLACE, REVERSE</a:t>
            </a:r>
          </a:p>
        </p:txBody>
      </p:sp>
      <p:sp>
        <p:nvSpPr>
          <p:cNvPr id="727" name="Shape 727"/>
          <p:cNvSpPr txBox="1"/>
          <p:nvPr/>
        </p:nvSpPr>
        <p:spPr>
          <a:xfrm>
            <a:off x="429150" y="138885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REPLACE</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REPLACE</a:t>
            </a:r>
            <a:r>
              <a:rPr lang="es" sz="1100">
                <a:solidFill>
                  <a:schemeClr val="dk1"/>
                </a:solidFill>
                <a:latin typeface="Helvetica Neue"/>
                <a:ea typeface="Helvetica Neue"/>
                <a:cs typeface="Helvetica Neue"/>
                <a:sym typeface="Helvetica Neue"/>
              </a:rPr>
              <a:t>(cadena,caracter_a_sustituir,caracter_sustituto)</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REVERSE</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REVERSE</a:t>
            </a:r>
            <a:r>
              <a:rPr lang="es" sz="1100">
                <a:solidFill>
                  <a:schemeClr val="dk1"/>
                </a:solidFill>
                <a:latin typeface="Helvetica Neue"/>
                <a:ea typeface="Helvetica Neue"/>
                <a:cs typeface="Helvetica Neue"/>
                <a:sym typeface="Helvetica Neue"/>
              </a:rPr>
              <a:t>(cadena)</a:t>
            </a: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728" name="Shape 728"/>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729" name="Shape 729"/>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7. Funciones SQL</a:t>
            </a: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3" name="Shape 733"/>
        <p:cNvGrpSpPr/>
        <p:nvPr/>
      </p:nvGrpSpPr>
      <p:grpSpPr>
        <a:xfrm>
          <a:off x="0" y="0"/>
          <a:ext cx="0" cy="0"/>
          <a:chOff x="0" y="0"/>
          <a:chExt cx="0" cy="0"/>
        </a:xfrm>
      </p:grpSpPr>
      <p:sp>
        <p:nvSpPr>
          <p:cNvPr id="734" name="Shape 734"/>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STRCMP, ASCII</a:t>
            </a:r>
          </a:p>
        </p:txBody>
      </p:sp>
      <p:sp>
        <p:nvSpPr>
          <p:cNvPr id="735" name="Shape 735"/>
          <p:cNvSpPr txBox="1"/>
          <p:nvPr/>
        </p:nvSpPr>
        <p:spPr>
          <a:xfrm>
            <a:off x="429150" y="138885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STRCMP</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STRCMP</a:t>
            </a:r>
            <a:r>
              <a:rPr lang="es" sz="1100">
                <a:solidFill>
                  <a:schemeClr val="dk1"/>
                </a:solidFill>
                <a:latin typeface="Helvetica Neue"/>
                <a:ea typeface="Helvetica Neue"/>
                <a:cs typeface="Helvetica Neue"/>
                <a:sym typeface="Helvetica Neue"/>
              </a:rPr>
              <a:t>(cadena1,cadena2)</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ASCII</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ASCII</a:t>
            </a:r>
            <a:r>
              <a:rPr lang="es" sz="1100">
                <a:solidFill>
                  <a:schemeClr val="dk1"/>
                </a:solidFill>
                <a:latin typeface="Helvetica Neue"/>
                <a:ea typeface="Helvetica Neue"/>
                <a:cs typeface="Helvetica Neue"/>
                <a:sym typeface="Helvetica Neue"/>
              </a:rPr>
              <a:t>(cadena)</a:t>
            </a: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736" name="Shape 736"/>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737" name="Shape 737"/>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7. Funciones SQL</a:t>
            </a: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1" name="Shape 741"/>
        <p:cNvGrpSpPr/>
        <p:nvPr/>
      </p:nvGrpSpPr>
      <p:grpSpPr>
        <a:xfrm>
          <a:off x="0" y="0"/>
          <a:ext cx="0" cy="0"/>
          <a:chOff x="0" y="0"/>
          <a:chExt cx="0" cy="0"/>
        </a:xfrm>
      </p:grpSpPr>
      <p:sp>
        <p:nvSpPr>
          <p:cNvPr id="742" name="Shape 742"/>
          <p:cNvSpPr txBox="1"/>
          <p:nvPr>
            <p:ph type="title"/>
          </p:nvPr>
        </p:nvSpPr>
        <p:spPr>
          <a:xfrm>
            <a:off x="1314450" y="2028825"/>
            <a:ext cx="7472400" cy="685800"/>
          </a:xfrm>
          <a:prstGeom prst="rect">
            <a:avLst/>
          </a:prstGeom>
        </p:spPr>
        <p:txBody>
          <a:bodyPr anchorCtr="0" anchor="t" bIns="51425" lIns="51425" rIns="51425" wrap="square" tIns="51425">
            <a:noAutofit/>
          </a:bodyPr>
          <a:lstStyle/>
          <a:p>
            <a:pPr lvl="0" rtl="0">
              <a:spcBef>
                <a:spcPts val="0"/>
              </a:spcBef>
              <a:buNone/>
            </a:pPr>
            <a:r>
              <a:rPr lang="es"/>
              <a:t>Funciones numéricas</a:t>
            </a:r>
          </a:p>
        </p:txBody>
      </p:sp>
      <p:sp>
        <p:nvSpPr>
          <p:cNvPr id="743" name="Shape 743"/>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Shape 134"/>
          <p:cNvSpPr txBox="1"/>
          <p:nvPr>
            <p:ph type="title"/>
          </p:nvPr>
        </p:nvSpPr>
        <p:spPr>
          <a:xfrm>
            <a:off x="578644" y="107156"/>
            <a:ext cx="7836600" cy="543000"/>
          </a:xfrm>
          <a:prstGeom prst="rect">
            <a:avLst/>
          </a:prstGeom>
        </p:spPr>
        <p:txBody>
          <a:bodyPr anchorCtr="0" anchor="t" bIns="51425" lIns="51425" rIns="51425" wrap="square" tIns="51425">
            <a:noAutofit/>
          </a:bodyPr>
          <a:lstStyle/>
          <a:p>
            <a:pPr lvl="0" rtl="0">
              <a:spcBef>
                <a:spcPts val="0"/>
              </a:spcBef>
              <a:buNone/>
            </a:pPr>
            <a:r>
              <a:rPr lang="es"/>
              <a:t>Índice (VI)</a:t>
            </a:r>
          </a:p>
        </p:txBody>
      </p:sp>
      <p:sp>
        <p:nvSpPr>
          <p:cNvPr id="135" name="Shape 135"/>
          <p:cNvSpPr txBox="1"/>
          <p:nvPr>
            <p:ph idx="1" type="body"/>
          </p:nvPr>
        </p:nvSpPr>
        <p:spPr>
          <a:xfrm>
            <a:off x="648900" y="730804"/>
            <a:ext cx="7836600" cy="3272100"/>
          </a:xfrm>
          <a:prstGeom prst="rect">
            <a:avLst/>
          </a:prstGeom>
        </p:spPr>
        <p:txBody>
          <a:bodyPr anchorCtr="0" anchor="t" bIns="51425" lIns="51425" rIns="51425" wrap="square" tIns="51425">
            <a:noAutofit/>
          </a:bodyPr>
          <a:lstStyle/>
          <a:p>
            <a:pPr indent="-298450" lvl="1" marL="914400" rtl="0">
              <a:spcBef>
                <a:spcPts val="0"/>
              </a:spcBef>
              <a:spcAft>
                <a:spcPts val="0"/>
              </a:spcAft>
              <a:buSzPct val="100000"/>
            </a:pPr>
            <a:r>
              <a:rPr lang="es" sz="1100"/>
              <a:t>Funciones para FECHAS/TIEMPO</a:t>
            </a:r>
          </a:p>
          <a:p>
            <a:pPr indent="-298450" lvl="2" marL="1371600" rtl="0">
              <a:spcBef>
                <a:spcPts val="0"/>
              </a:spcBef>
              <a:spcAft>
                <a:spcPts val="0"/>
              </a:spcAft>
              <a:buSzPct val="100000"/>
            </a:pPr>
            <a:r>
              <a:rPr lang="es" sz="1100"/>
              <a:t>CURDATE, CURRENT_DATE, CURTIME, CURRENT_TIME</a:t>
            </a:r>
          </a:p>
          <a:p>
            <a:pPr indent="-298450" lvl="2" marL="1371600" rtl="0">
              <a:spcBef>
                <a:spcPts val="0"/>
              </a:spcBef>
              <a:spcAft>
                <a:spcPts val="0"/>
              </a:spcAft>
              <a:buSzPct val="100000"/>
            </a:pPr>
            <a:r>
              <a:rPr lang="es" sz="1100"/>
              <a:t>CURRENT_TIMESTAMP, LOCALTIME, LOCALTIMESTAMP, NOW, SYSDATE</a:t>
            </a:r>
          </a:p>
          <a:p>
            <a:pPr indent="-298450" lvl="2" marL="1371600" rtl="0">
              <a:spcBef>
                <a:spcPts val="0"/>
              </a:spcBef>
              <a:spcAft>
                <a:spcPts val="0"/>
              </a:spcAft>
              <a:buSzPct val="100000"/>
            </a:pPr>
            <a:r>
              <a:rPr lang="es" sz="1100"/>
              <a:t>DATE</a:t>
            </a:r>
          </a:p>
          <a:p>
            <a:pPr indent="-298450" lvl="2" marL="1371600" rtl="0">
              <a:spcBef>
                <a:spcPts val="0"/>
              </a:spcBef>
              <a:spcAft>
                <a:spcPts val="0"/>
              </a:spcAft>
              <a:buSzPct val="100000"/>
            </a:pPr>
            <a:r>
              <a:rPr lang="es" sz="1100"/>
              <a:t>DATE_FORMAT</a:t>
            </a:r>
          </a:p>
          <a:p>
            <a:pPr indent="-298450" lvl="2" marL="1371600" rtl="0">
              <a:spcBef>
                <a:spcPts val="0"/>
              </a:spcBef>
              <a:spcAft>
                <a:spcPts val="0"/>
              </a:spcAft>
              <a:buSzPct val="100000"/>
            </a:pPr>
            <a:r>
              <a:rPr lang="es" sz="1100"/>
              <a:t>TIME_FORMAT</a:t>
            </a:r>
          </a:p>
          <a:p>
            <a:pPr indent="-298450" lvl="2" marL="1371600" rtl="0">
              <a:spcBef>
                <a:spcPts val="0"/>
              </a:spcBef>
              <a:spcAft>
                <a:spcPts val="0"/>
              </a:spcAft>
              <a:buSzPct val="100000"/>
            </a:pPr>
            <a:r>
              <a:rPr lang="es" sz="1100"/>
              <a:t>TIME, MICROSECOND, SECOND, MINUTE, HOUR</a:t>
            </a:r>
          </a:p>
          <a:p>
            <a:pPr indent="-298450" lvl="2" marL="1371600" rtl="0">
              <a:spcBef>
                <a:spcPts val="0"/>
              </a:spcBef>
              <a:spcAft>
                <a:spcPts val="0"/>
              </a:spcAft>
              <a:buSzPct val="100000"/>
            </a:pPr>
            <a:r>
              <a:rPr lang="es" sz="1100"/>
              <a:t>DAY, DAYNAME, LAST_DAY</a:t>
            </a:r>
          </a:p>
          <a:p>
            <a:pPr indent="-298450" lvl="2" marL="1371600" rtl="0">
              <a:spcBef>
                <a:spcPts val="0"/>
              </a:spcBef>
              <a:spcAft>
                <a:spcPts val="0"/>
              </a:spcAft>
              <a:buSzPct val="100000"/>
            </a:pPr>
            <a:r>
              <a:rPr lang="es" sz="1100"/>
              <a:t>DAYOFWEEK, DAYOFMONTH, DAYOFYEAR</a:t>
            </a:r>
          </a:p>
          <a:p>
            <a:pPr indent="-298450" lvl="2" marL="1371600" rtl="0">
              <a:spcBef>
                <a:spcPts val="0"/>
              </a:spcBef>
              <a:spcAft>
                <a:spcPts val="0"/>
              </a:spcAft>
              <a:buSzPct val="100000"/>
            </a:pPr>
            <a:r>
              <a:rPr lang="es" sz="1100"/>
              <a:t>WEEK, WEEKDAY, WEEKOFYEAR</a:t>
            </a:r>
          </a:p>
          <a:p>
            <a:pPr indent="-298450" lvl="2" marL="1371600" rtl="0">
              <a:spcBef>
                <a:spcPts val="0"/>
              </a:spcBef>
              <a:spcAft>
                <a:spcPts val="0"/>
              </a:spcAft>
              <a:buSzPct val="100000"/>
            </a:pPr>
            <a:r>
              <a:rPr lang="es" sz="1100"/>
              <a:t>MONTH, MONTHNAME, QUARTER</a:t>
            </a:r>
          </a:p>
          <a:p>
            <a:pPr indent="-298450" lvl="2" marL="1371600" rtl="0">
              <a:spcBef>
                <a:spcPts val="0"/>
              </a:spcBef>
              <a:spcAft>
                <a:spcPts val="0"/>
              </a:spcAft>
              <a:buSzPct val="100000"/>
            </a:pPr>
            <a:r>
              <a:rPr lang="es" sz="1100"/>
              <a:t>YEAR, YEARWEEK</a:t>
            </a:r>
          </a:p>
          <a:p>
            <a:pPr indent="-298450" lvl="2" marL="1371600" rtl="0">
              <a:spcBef>
                <a:spcPts val="0"/>
              </a:spcBef>
              <a:spcAft>
                <a:spcPts val="0"/>
              </a:spcAft>
              <a:buSzPct val="100000"/>
            </a:pPr>
            <a:r>
              <a:rPr lang="es" sz="1100"/>
              <a:t>EXTRACT</a:t>
            </a:r>
          </a:p>
          <a:p>
            <a:pPr indent="-298450" lvl="2" marL="1371600" rtl="0">
              <a:spcBef>
                <a:spcPts val="0"/>
              </a:spcBef>
              <a:spcAft>
                <a:spcPts val="0"/>
              </a:spcAft>
              <a:buSzPct val="100000"/>
            </a:pPr>
            <a:r>
              <a:rPr lang="es" sz="1100"/>
              <a:t>ADDDATE, DATE_ADD</a:t>
            </a:r>
          </a:p>
          <a:p>
            <a:pPr indent="-298450" lvl="2" marL="1371600" rtl="0">
              <a:spcBef>
                <a:spcPts val="0"/>
              </a:spcBef>
              <a:spcAft>
                <a:spcPts val="0"/>
              </a:spcAft>
              <a:buSzPct val="100000"/>
            </a:pPr>
            <a:r>
              <a:rPr lang="es" sz="1100"/>
              <a:t>SUBDATE, DATE_SUB</a:t>
            </a:r>
          </a:p>
          <a:p>
            <a:pPr indent="-298450" lvl="2" marL="1371600" rtl="0">
              <a:spcBef>
                <a:spcPts val="0"/>
              </a:spcBef>
              <a:spcAft>
                <a:spcPts val="0"/>
              </a:spcAft>
              <a:buSzPct val="100000"/>
            </a:pPr>
            <a:r>
              <a:rPr lang="es" sz="1100"/>
              <a:t>ADDTIME, SUBTIME, PERIOD_ADD</a:t>
            </a:r>
          </a:p>
          <a:p>
            <a:pPr indent="-298450" lvl="2" marL="1371600" rtl="0">
              <a:spcBef>
                <a:spcPts val="0"/>
              </a:spcBef>
              <a:spcAft>
                <a:spcPts val="0"/>
              </a:spcAft>
              <a:buSzPct val="100000"/>
            </a:pPr>
            <a:r>
              <a:rPr lang="es" sz="1100"/>
              <a:t>MAKEDATE, MAKETIME</a:t>
            </a:r>
          </a:p>
          <a:p>
            <a:pPr indent="-298450" lvl="2" marL="1371600" rtl="0">
              <a:spcBef>
                <a:spcPts val="0"/>
              </a:spcBef>
              <a:spcAft>
                <a:spcPts val="0"/>
              </a:spcAft>
              <a:buSzPct val="100000"/>
            </a:pPr>
            <a:r>
              <a:rPr lang="es" sz="1100"/>
              <a:t>DATEDIFF, TIMEDIFF, PERIOD_DIFF</a:t>
            </a:r>
          </a:p>
          <a:p>
            <a:pPr indent="-298450" lvl="2" marL="1371600" rtl="0">
              <a:spcBef>
                <a:spcPts val="0"/>
              </a:spcBef>
              <a:spcAft>
                <a:spcPts val="0"/>
              </a:spcAft>
              <a:buSzPct val="100000"/>
            </a:pPr>
            <a:r>
              <a:rPr lang="es" sz="1100"/>
              <a:t>TO_DAYS, FROM_DAYS</a:t>
            </a:r>
          </a:p>
          <a:p>
            <a:pPr indent="-298450" lvl="2" marL="1371600" rtl="0">
              <a:spcBef>
                <a:spcPts val="0"/>
              </a:spcBef>
              <a:spcAft>
                <a:spcPts val="0"/>
              </a:spcAft>
              <a:buSzPct val="100000"/>
            </a:pPr>
            <a:r>
              <a:rPr lang="es" sz="1100"/>
              <a:t>STR_TO_DATE</a:t>
            </a:r>
          </a:p>
          <a:p>
            <a:pPr indent="-298450" lvl="2" marL="1371600" rtl="0">
              <a:spcBef>
                <a:spcPts val="0"/>
              </a:spcBef>
              <a:buSzPct val="100000"/>
            </a:pPr>
            <a:r>
              <a:rPr lang="es" sz="1100"/>
              <a:t>SEC_TO_TIME, TIME_TO_SEC</a:t>
            </a:r>
            <a:br>
              <a:rPr lang="es" sz="1100"/>
            </a:br>
            <a:br>
              <a:rPr lang="es" sz="1100"/>
            </a:br>
            <a:br>
              <a:rPr lang="es" sz="1100"/>
            </a:br>
            <a:br>
              <a:rPr lang="es" sz="1100"/>
            </a:br>
            <a:br>
              <a:rPr lang="es" sz="1100"/>
            </a:br>
            <a:br>
              <a:rPr lang="es" sz="1100"/>
            </a:br>
            <a:br>
              <a:rPr lang="es" sz="1100"/>
            </a:br>
            <a:br>
              <a:rPr lang="es" sz="1100"/>
            </a:br>
            <a:br>
              <a:rPr lang="es" sz="1100"/>
            </a:br>
          </a:p>
          <a:p>
            <a:pPr indent="0" lvl="0" marL="0" rtl="0">
              <a:spcBef>
                <a:spcPts val="0"/>
              </a:spcBef>
              <a:buNone/>
            </a:pPr>
            <a:r>
              <a:t/>
            </a:r>
            <a:endParaRPr sz="1100"/>
          </a:p>
        </p:txBody>
      </p:sp>
      <p:sp>
        <p:nvSpPr>
          <p:cNvPr id="136" name="Shape 136"/>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7" name="Shape 747"/>
        <p:cNvGrpSpPr/>
        <p:nvPr/>
      </p:nvGrpSpPr>
      <p:grpSpPr>
        <a:xfrm>
          <a:off x="0" y="0"/>
          <a:ext cx="0" cy="0"/>
          <a:chOff x="0" y="0"/>
          <a:chExt cx="0" cy="0"/>
        </a:xfrm>
      </p:grpSpPr>
      <p:sp>
        <p:nvSpPr>
          <p:cNvPr id="748" name="Shape 748"/>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SQRT, POW, POWER</a:t>
            </a:r>
          </a:p>
        </p:txBody>
      </p:sp>
      <p:sp>
        <p:nvSpPr>
          <p:cNvPr id="749" name="Shape 749"/>
          <p:cNvSpPr txBox="1"/>
          <p:nvPr/>
        </p:nvSpPr>
        <p:spPr>
          <a:xfrm>
            <a:off x="429150" y="138885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SQRT</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SQRT</a:t>
            </a:r>
            <a:r>
              <a:rPr lang="es" sz="1100">
                <a:solidFill>
                  <a:schemeClr val="dk1"/>
                </a:solidFill>
                <a:latin typeface="Helvetica Neue"/>
                <a:ea typeface="Helvetica Neue"/>
                <a:cs typeface="Helvetica Neue"/>
                <a:sym typeface="Helvetica Neue"/>
              </a:rPr>
              <a:t>(numero)</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POW</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POW</a:t>
            </a:r>
            <a:r>
              <a:rPr lang="es" sz="1100">
                <a:solidFill>
                  <a:schemeClr val="dk1"/>
                </a:solidFill>
                <a:latin typeface="Helvetica Neue"/>
                <a:ea typeface="Helvetica Neue"/>
                <a:cs typeface="Helvetica Neue"/>
                <a:sym typeface="Helvetica Neue"/>
              </a:rPr>
              <a:t>(numero_base, numero_exponente)</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POWER</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POWER</a:t>
            </a:r>
            <a:r>
              <a:rPr lang="es" sz="1100">
                <a:solidFill>
                  <a:schemeClr val="dk1"/>
                </a:solidFill>
                <a:latin typeface="Helvetica Neue"/>
                <a:ea typeface="Helvetica Neue"/>
                <a:cs typeface="Helvetica Neue"/>
                <a:sym typeface="Helvetica Neue"/>
              </a:rPr>
              <a:t>(numero_base, numero_exponente)</a:t>
            </a: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750" name="Shape 750"/>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751" name="Shape 751"/>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7b. Funciones SQL</a:t>
            </a: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5" name="Shape 755"/>
        <p:cNvGrpSpPr/>
        <p:nvPr/>
      </p:nvGrpSpPr>
      <p:grpSpPr>
        <a:xfrm>
          <a:off x="0" y="0"/>
          <a:ext cx="0" cy="0"/>
          <a:chOff x="0" y="0"/>
          <a:chExt cx="0" cy="0"/>
        </a:xfrm>
      </p:grpSpPr>
      <p:sp>
        <p:nvSpPr>
          <p:cNvPr id="756" name="Shape 756"/>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ABS, SIGN</a:t>
            </a:r>
          </a:p>
        </p:txBody>
      </p:sp>
      <p:sp>
        <p:nvSpPr>
          <p:cNvPr id="757" name="Shape 757"/>
          <p:cNvSpPr txBox="1"/>
          <p:nvPr/>
        </p:nvSpPr>
        <p:spPr>
          <a:xfrm>
            <a:off x="429150" y="138885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ABS</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ABS</a:t>
            </a:r>
            <a:r>
              <a:rPr lang="es" sz="1100">
                <a:solidFill>
                  <a:schemeClr val="dk1"/>
                </a:solidFill>
                <a:latin typeface="Helvetica Neue"/>
                <a:ea typeface="Helvetica Neue"/>
                <a:cs typeface="Helvetica Neue"/>
                <a:sym typeface="Helvetica Neue"/>
              </a:rPr>
              <a:t>(numero)</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SIGN</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SIGN</a:t>
            </a:r>
            <a:r>
              <a:rPr lang="es" sz="1100">
                <a:solidFill>
                  <a:schemeClr val="dk1"/>
                </a:solidFill>
                <a:latin typeface="Helvetica Neue"/>
                <a:ea typeface="Helvetica Neue"/>
                <a:cs typeface="Helvetica Neue"/>
                <a:sym typeface="Helvetica Neue"/>
              </a:rPr>
              <a:t>(numero)</a:t>
            </a: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758" name="Shape 758"/>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759" name="Shape 759"/>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7b. Funciones SQL</a:t>
            </a: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3" name="Shape 763"/>
        <p:cNvGrpSpPr/>
        <p:nvPr/>
      </p:nvGrpSpPr>
      <p:grpSpPr>
        <a:xfrm>
          <a:off x="0" y="0"/>
          <a:ext cx="0" cy="0"/>
          <a:chOff x="0" y="0"/>
          <a:chExt cx="0" cy="0"/>
        </a:xfrm>
      </p:grpSpPr>
      <p:sp>
        <p:nvSpPr>
          <p:cNvPr id="764" name="Shape 764"/>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SUM, MAX, MIN, AVG</a:t>
            </a:r>
          </a:p>
        </p:txBody>
      </p:sp>
      <p:sp>
        <p:nvSpPr>
          <p:cNvPr id="765" name="Shape 765"/>
          <p:cNvSpPr txBox="1"/>
          <p:nvPr/>
        </p:nvSpPr>
        <p:spPr>
          <a:xfrm>
            <a:off x="429150" y="138885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SUM</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SUM</a:t>
            </a:r>
            <a:r>
              <a:rPr lang="es" sz="1100">
                <a:solidFill>
                  <a:schemeClr val="dk1"/>
                </a:solidFill>
                <a:latin typeface="Helvetica Neue"/>
                <a:ea typeface="Helvetica Neue"/>
                <a:cs typeface="Helvetica Neue"/>
                <a:sym typeface="Helvetica Neue"/>
              </a:rPr>
              <a:t>(expresion_agregacion)</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MAX</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MAX</a:t>
            </a:r>
            <a:r>
              <a:rPr lang="es" sz="1100">
                <a:solidFill>
                  <a:schemeClr val="dk1"/>
                </a:solidFill>
                <a:latin typeface="Helvetica Neue"/>
                <a:ea typeface="Helvetica Neue"/>
                <a:cs typeface="Helvetica Neue"/>
                <a:sym typeface="Helvetica Neue"/>
              </a:rPr>
              <a:t>(</a:t>
            </a:r>
            <a:r>
              <a:rPr lang="es" sz="1100">
                <a:solidFill>
                  <a:schemeClr val="dk1"/>
                </a:solidFill>
                <a:latin typeface="Helvetica Neue"/>
                <a:ea typeface="Helvetica Neue"/>
                <a:cs typeface="Helvetica Neue"/>
                <a:sym typeface="Helvetica Neue"/>
              </a:rPr>
              <a:t>expresion_agregacion</a:t>
            </a:r>
            <a:r>
              <a:rPr lang="es" sz="1100">
                <a:solidFill>
                  <a:schemeClr val="dk1"/>
                </a:solidFill>
                <a:latin typeface="Helvetica Neue"/>
                <a:ea typeface="Helvetica Neue"/>
                <a:cs typeface="Helvetica Neue"/>
                <a:sym typeface="Helvetica Neue"/>
              </a:rPr>
              <a:t>)</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MIN</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MIN</a:t>
            </a:r>
            <a:r>
              <a:rPr lang="es" sz="1100">
                <a:solidFill>
                  <a:schemeClr val="dk1"/>
                </a:solidFill>
                <a:latin typeface="Helvetica Neue"/>
                <a:ea typeface="Helvetica Neue"/>
                <a:cs typeface="Helvetica Neue"/>
                <a:sym typeface="Helvetica Neue"/>
              </a:rPr>
              <a:t>(</a:t>
            </a:r>
            <a:r>
              <a:rPr lang="es" sz="1100">
                <a:solidFill>
                  <a:schemeClr val="dk1"/>
                </a:solidFill>
                <a:latin typeface="Helvetica Neue"/>
                <a:ea typeface="Helvetica Neue"/>
                <a:cs typeface="Helvetica Neue"/>
                <a:sym typeface="Helvetica Neue"/>
              </a:rPr>
              <a:t>expresion_agregacion</a:t>
            </a:r>
            <a:r>
              <a:rPr lang="es" sz="1100">
                <a:solidFill>
                  <a:schemeClr val="dk1"/>
                </a:solidFill>
                <a:latin typeface="Helvetica Neue"/>
                <a:ea typeface="Helvetica Neue"/>
                <a:cs typeface="Helvetica Neue"/>
                <a:sym typeface="Helvetica Neue"/>
              </a:rPr>
              <a:t>)</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AVG</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AVG</a:t>
            </a:r>
            <a:r>
              <a:rPr lang="es" sz="1100">
                <a:solidFill>
                  <a:schemeClr val="dk1"/>
                </a:solidFill>
                <a:latin typeface="Helvetica Neue"/>
                <a:ea typeface="Helvetica Neue"/>
                <a:cs typeface="Helvetica Neue"/>
                <a:sym typeface="Helvetica Neue"/>
              </a:rPr>
              <a:t>(</a:t>
            </a:r>
            <a:r>
              <a:rPr lang="es" sz="1100">
                <a:solidFill>
                  <a:schemeClr val="dk1"/>
                </a:solidFill>
                <a:latin typeface="Helvetica Neue"/>
                <a:ea typeface="Helvetica Neue"/>
                <a:cs typeface="Helvetica Neue"/>
                <a:sym typeface="Helvetica Neue"/>
              </a:rPr>
              <a:t>expresion_agregacion</a:t>
            </a:r>
            <a:r>
              <a:rPr lang="es" sz="1100">
                <a:solidFill>
                  <a:schemeClr val="dk1"/>
                </a:solidFill>
                <a:latin typeface="Helvetica Neue"/>
                <a:ea typeface="Helvetica Neue"/>
                <a:cs typeface="Helvetica Neue"/>
                <a:sym typeface="Helvetica Neue"/>
              </a:rPr>
              <a:t>)</a:t>
            </a: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766" name="Shape 766"/>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767" name="Shape 767"/>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7b. Funciones SQL</a:t>
            </a: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1" name="Shape 771"/>
        <p:cNvGrpSpPr/>
        <p:nvPr/>
      </p:nvGrpSpPr>
      <p:grpSpPr>
        <a:xfrm>
          <a:off x="0" y="0"/>
          <a:ext cx="0" cy="0"/>
          <a:chOff x="0" y="0"/>
          <a:chExt cx="0" cy="0"/>
        </a:xfrm>
      </p:grpSpPr>
      <p:sp>
        <p:nvSpPr>
          <p:cNvPr id="772" name="Shape 772"/>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DIV, MOD</a:t>
            </a:r>
          </a:p>
        </p:txBody>
      </p:sp>
      <p:sp>
        <p:nvSpPr>
          <p:cNvPr id="773" name="Shape 773"/>
          <p:cNvSpPr txBox="1"/>
          <p:nvPr/>
        </p:nvSpPr>
        <p:spPr>
          <a:xfrm>
            <a:off x="429150" y="138885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DIV</a:t>
            </a:r>
          </a:p>
          <a:p>
            <a:pPr indent="-298450" lvl="1" marL="914400" marR="0" rtl="0" algn="l">
              <a:lnSpc>
                <a:spcPct val="100000"/>
              </a:lnSpc>
              <a:spcBef>
                <a:spcPts val="0"/>
              </a:spcBef>
              <a:spcAft>
                <a:spcPts val="0"/>
              </a:spcAft>
              <a:buClr>
                <a:schemeClr val="dk1"/>
              </a:buClr>
              <a:buSzPct val="100000"/>
              <a:buFont typeface="Helvetica Neue"/>
              <a:buChar char="○"/>
            </a:pPr>
            <a:r>
              <a:rPr lang="es" sz="1100">
                <a:solidFill>
                  <a:schemeClr val="dk1"/>
                </a:solidFill>
                <a:latin typeface="Helvetica Neue"/>
                <a:ea typeface="Helvetica Neue"/>
                <a:cs typeface="Helvetica Neue"/>
                <a:sym typeface="Helvetica Neue"/>
              </a:rPr>
              <a:t>numero_dividendo </a:t>
            </a:r>
            <a:r>
              <a:rPr b="1" lang="es" sz="1100">
                <a:solidFill>
                  <a:srgbClr val="D35400"/>
                </a:solidFill>
                <a:latin typeface="Helvetica Neue"/>
                <a:ea typeface="Helvetica Neue"/>
                <a:cs typeface="Helvetica Neue"/>
                <a:sym typeface="Helvetica Neue"/>
              </a:rPr>
              <a:t>DIV </a:t>
            </a:r>
            <a:r>
              <a:rPr lang="es" sz="1100">
                <a:solidFill>
                  <a:schemeClr val="dk1"/>
                </a:solidFill>
                <a:latin typeface="Helvetica Neue"/>
                <a:ea typeface="Helvetica Neue"/>
                <a:cs typeface="Helvetica Neue"/>
                <a:sym typeface="Helvetica Neue"/>
              </a:rPr>
              <a:t>numero_divisor</a:t>
            </a: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MOD</a:t>
            </a:r>
          </a:p>
          <a:p>
            <a:pPr indent="-298450" lvl="1" marL="914400" rtl="0">
              <a:spcBef>
                <a:spcPts val="0"/>
              </a:spcBef>
              <a:buClr>
                <a:schemeClr val="dk1"/>
              </a:buClr>
              <a:buSzPct val="100000"/>
              <a:buFont typeface="Helvetica Neue"/>
              <a:buChar char="○"/>
            </a:pPr>
            <a:r>
              <a:rPr lang="es" sz="1100">
                <a:solidFill>
                  <a:schemeClr val="dk1"/>
                </a:solidFill>
                <a:latin typeface="Helvetica Neue"/>
                <a:ea typeface="Helvetica Neue"/>
                <a:cs typeface="Helvetica Neue"/>
                <a:sym typeface="Helvetica Neue"/>
              </a:rPr>
              <a:t>numero_dividendo </a:t>
            </a:r>
            <a:r>
              <a:rPr b="1" lang="es" sz="1100">
                <a:solidFill>
                  <a:srgbClr val="D35400"/>
                </a:solidFill>
                <a:latin typeface="Helvetica Neue"/>
                <a:ea typeface="Helvetica Neue"/>
                <a:cs typeface="Helvetica Neue"/>
                <a:sym typeface="Helvetica Neue"/>
              </a:rPr>
              <a:t>MOD </a:t>
            </a:r>
            <a:r>
              <a:rPr lang="es" sz="1100">
                <a:solidFill>
                  <a:schemeClr val="dk1"/>
                </a:solidFill>
                <a:latin typeface="Helvetica Neue"/>
                <a:ea typeface="Helvetica Neue"/>
                <a:cs typeface="Helvetica Neue"/>
                <a:sym typeface="Helvetica Neue"/>
              </a:rPr>
              <a:t>numero_divisor</a:t>
            </a: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774" name="Shape 774"/>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775" name="Shape 775"/>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7b. Funciones SQL</a:t>
            </a: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9" name="Shape 779"/>
        <p:cNvGrpSpPr/>
        <p:nvPr/>
      </p:nvGrpSpPr>
      <p:grpSpPr>
        <a:xfrm>
          <a:off x="0" y="0"/>
          <a:ext cx="0" cy="0"/>
          <a:chOff x="0" y="0"/>
          <a:chExt cx="0" cy="0"/>
        </a:xfrm>
      </p:grpSpPr>
      <p:sp>
        <p:nvSpPr>
          <p:cNvPr id="780" name="Shape 780"/>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ROUND, TRUNCATE, CEIL, CEILING, FLOOR</a:t>
            </a:r>
          </a:p>
        </p:txBody>
      </p:sp>
      <p:sp>
        <p:nvSpPr>
          <p:cNvPr id="781" name="Shape 781"/>
          <p:cNvSpPr txBox="1"/>
          <p:nvPr/>
        </p:nvSpPr>
        <p:spPr>
          <a:xfrm>
            <a:off x="429150" y="138885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ROUND</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ROUND</a:t>
            </a:r>
            <a:r>
              <a:rPr lang="es" sz="1100">
                <a:solidFill>
                  <a:schemeClr val="dk1"/>
                </a:solidFill>
                <a:latin typeface="Helvetica Neue"/>
                <a:ea typeface="Helvetica Neue"/>
                <a:cs typeface="Helvetica Neue"/>
                <a:sym typeface="Helvetica Neue"/>
              </a:rPr>
              <a:t>(numero, [posiciones_decimales])</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TRUNCATE</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TRUNCATE</a:t>
            </a:r>
            <a:r>
              <a:rPr lang="es" sz="1100">
                <a:solidFill>
                  <a:schemeClr val="dk1"/>
                </a:solidFill>
                <a:latin typeface="Helvetica Neue"/>
                <a:ea typeface="Helvetica Neue"/>
                <a:cs typeface="Helvetica Neue"/>
                <a:sym typeface="Helvetica Neue"/>
              </a:rPr>
              <a:t>(numero, [posiciones_decimales])</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CEIL</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CEIL</a:t>
            </a:r>
            <a:r>
              <a:rPr lang="es" sz="1100">
                <a:solidFill>
                  <a:schemeClr val="dk1"/>
                </a:solidFill>
                <a:latin typeface="Helvetica Neue"/>
                <a:ea typeface="Helvetica Neue"/>
                <a:cs typeface="Helvetica Neue"/>
                <a:sym typeface="Helvetica Neue"/>
              </a:rPr>
              <a:t>(numero)</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CEILING</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CEILING</a:t>
            </a:r>
            <a:r>
              <a:rPr lang="es" sz="1100">
                <a:solidFill>
                  <a:schemeClr val="dk1"/>
                </a:solidFill>
                <a:latin typeface="Helvetica Neue"/>
                <a:ea typeface="Helvetica Neue"/>
                <a:cs typeface="Helvetica Neue"/>
                <a:sym typeface="Helvetica Neue"/>
              </a:rPr>
              <a:t>(numero)</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FLOOR</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POSITION</a:t>
            </a:r>
            <a:r>
              <a:rPr lang="es" sz="1100">
                <a:solidFill>
                  <a:schemeClr val="dk1"/>
                </a:solidFill>
                <a:latin typeface="Helvetica Neue"/>
                <a:ea typeface="Helvetica Neue"/>
                <a:cs typeface="Helvetica Neue"/>
                <a:sym typeface="Helvetica Neue"/>
              </a:rPr>
              <a:t>(numero)</a:t>
            </a: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782" name="Shape 782"/>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783" name="Shape 783"/>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7b. Funciones SQL</a:t>
            </a: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7" name="Shape 787"/>
        <p:cNvGrpSpPr/>
        <p:nvPr/>
      </p:nvGrpSpPr>
      <p:grpSpPr>
        <a:xfrm>
          <a:off x="0" y="0"/>
          <a:ext cx="0" cy="0"/>
          <a:chOff x="0" y="0"/>
          <a:chExt cx="0" cy="0"/>
        </a:xfrm>
      </p:grpSpPr>
      <p:sp>
        <p:nvSpPr>
          <p:cNvPr id="788" name="Shape 788"/>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RAND</a:t>
            </a:r>
          </a:p>
        </p:txBody>
      </p:sp>
      <p:sp>
        <p:nvSpPr>
          <p:cNvPr id="789" name="Shape 789"/>
          <p:cNvSpPr txBox="1"/>
          <p:nvPr/>
        </p:nvSpPr>
        <p:spPr>
          <a:xfrm>
            <a:off x="429150" y="138885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RAND</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RAND</a:t>
            </a:r>
            <a:r>
              <a:rPr lang="es" sz="1100">
                <a:solidFill>
                  <a:schemeClr val="dk1"/>
                </a:solidFill>
                <a:latin typeface="Helvetica Neue"/>
                <a:ea typeface="Helvetica Neue"/>
                <a:cs typeface="Helvetica Neue"/>
                <a:sym typeface="Helvetica Neue"/>
              </a:rPr>
              <a:t>([semilla])</a:t>
            </a: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790" name="Shape 790"/>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791" name="Shape 791"/>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7b. Funciones SQL</a:t>
            </a: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5" name="Shape 795"/>
        <p:cNvGrpSpPr/>
        <p:nvPr/>
      </p:nvGrpSpPr>
      <p:grpSpPr>
        <a:xfrm>
          <a:off x="0" y="0"/>
          <a:ext cx="0" cy="0"/>
          <a:chOff x="0" y="0"/>
          <a:chExt cx="0" cy="0"/>
        </a:xfrm>
      </p:grpSpPr>
      <p:sp>
        <p:nvSpPr>
          <p:cNvPr id="796" name="Shape 796"/>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GREATEST, LEAST</a:t>
            </a:r>
          </a:p>
        </p:txBody>
      </p:sp>
      <p:sp>
        <p:nvSpPr>
          <p:cNvPr id="797" name="Shape 797"/>
          <p:cNvSpPr txBox="1"/>
          <p:nvPr/>
        </p:nvSpPr>
        <p:spPr>
          <a:xfrm>
            <a:off x="429150" y="138885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GREATEST</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GREATEST</a:t>
            </a:r>
            <a:r>
              <a:rPr lang="es" sz="1100">
                <a:solidFill>
                  <a:schemeClr val="dk1"/>
                </a:solidFill>
                <a:latin typeface="Helvetica Neue"/>
                <a:ea typeface="Helvetica Neue"/>
                <a:cs typeface="Helvetica Neue"/>
                <a:sym typeface="Helvetica Neue"/>
              </a:rPr>
              <a:t>(expresion1, expersion2,...,expresionN)</a:t>
            </a: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LEAST</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LEAST</a:t>
            </a:r>
            <a:r>
              <a:rPr lang="es" sz="1100">
                <a:solidFill>
                  <a:schemeClr val="dk1"/>
                </a:solidFill>
                <a:latin typeface="Helvetica Neue"/>
                <a:ea typeface="Helvetica Neue"/>
                <a:cs typeface="Helvetica Neue"/>
                <a:sym typeface="Helvetica Neue"/>
              </a:rPr>
              <a:t>(expresion1, expersion2,...,expresionN)</a:t>
            </a: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798" name="Shape 798"/>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799" name="Shape 799"/>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7b. Funciones SQL</a:t>
            </a: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3" name="Shape 803"/>
        <p:cNvGrpSpPr/>
        <p:nvPr/>
      </p:nvGrpSpPr>
      <p:grpSpPr>
        <a:xfrm>
          <a:off x="0" y="0"/>
          <a:ext cx="0" cy="0"/>
          <a:chOff x="0" y="0"/>
          <a:chExt cx="0" cy="0"/>
        </a:xfrm>
      </p:grpSpPr>
      <p:sp>
        <p:nvSpPr>
          <p:cNvPr id="804" name="Shape 804"/>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EXP, LN, LOG10, LOG2, LOG</a:t>
            </a:r>
          </a:p>
        </p:txBody>
      </p:sp>
      <p:sp>
        <p:nvSpPr>
          <p:cNvPr id="805" name="Shape 805"/>
          <p:cNvSpPr txBox="1"/>
          <p:nvPr/>
        </p:nvSpPr>
        <p:spPr>
          <a:xfrm>
            <a:off x="429150" y="138885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EXP</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EXP</a:t>
            </a:r>
            <a:r>
              <a:rPr lang="es" sz="1100">
                <a:solidFill>
                  <a:schemeClr val="dk1"/>
                </a:solidFill>
                <a:latin typeface="Helvetica Neue"/>
                <a:ea typeface="Helvetica Neue"/>
                <a:cs typeface="Helvetica Neue"/>
                <a:sym typeface="Helvetica Neue"/>
              </a:rPr>
              <a:t>(numero)</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LN</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LN</a:t>
            </a:r>
            <a:r>
              <a:rPr lang="es" sz="1100">
                <a:solidFill>
                  <a:schemeClr val="dk1"/>
                </a:solidFill>
                <a:latin typeface="Helvetica Neue"/>
                <a:ea typeface="Helvetica Neue"/>
                <a:cs typeface="Helvetica Neue"/>
                <a:sym typeface="Helvetica Neue"/>
              </a:rPr>
              <a:t>(numero)</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LOG10</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LOG10</a:t>
            </a:r>
            <a:r>
              <a:rPr lang="es" sz="1100">
                <a:solidFill>
                  <a:schemeClr val="dk1"/>
                </a:solidFill>
                <a:latin typeface="Helvetica Neue"/>
                <a:ea typeface="Helvetica Neue"/>
                <a:cs typeface="Helvetica Neue"/>
                <a:sym typeface="Helvetica Neue"/>
              </a:rPr>
              <a:t>(numero)</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LOG2</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LOG2</a:t>
            </a:r>
            <a:r>
              <a:rPr lang="es" sz="1100">
                <a:solidFill>
                  <a:schemeClr val="dk1"/>
                </a:solidFill>
                <a:latin typeface="Helvetica Neue"/>
                <a:ea typeface="Helvetica Neue"/>
                <a:cs typeface="Helvetica Neue"/>
                <a:sym typeface="Helvetica Neue"/>
              </a:rPr>
              <a:t>(numero)</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LOG</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LOG</a:t>
            </a:r>
            <a:r>
              <a:rPr lang="es" sz="1100">
                <a:solidFill>
                  <a:schemeClr val="dk1"/>
                </a:solidFill>
                <a:latin typeface="Helvetica Neue"/>
                <a:ea typeface="Helvetica Neue"/>
                <a:cs typeface="Helvetica Neue"/>
                <a:sym typeface="Helvetica Neue"/>
              </a:rPr>
              <a:t>(numero_base, numero)</a:t>
            </a: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806" name="Shape 806"/>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807" name="Shape 807"/>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7b. Funciones SQL</a:t>
            </a: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1" name="Shape 811"/>
        <p:cNvGrpSpPr/>
        <p:nvPr/>
      </p:nvGrpSpPr>
      <p:grpSpPr>
        <a:xfrm>
          <a:off x="0" y="0"/>
          <a:ext cx="0" cy="0"/>
          <a:chOff x="0" y="0"/>
          <a:chExt cx="0" cy="0"/>
        </a:xfrm>
      </p:grpSpPr>
      <p:sp>
        <p:nvSpPr>
          <p:cNvPr id="812" name="Shape 812"/>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RADIANS, DEGREES, PI</a:t>
            </a:r>
          </a:p>
        </p:txBody>
      </p:sp>
      <p:sp>
        <p:nvSpPr>
          <p:cNvPr id="813" name="Shape 813"/>
          <p:cNvSpPr txBox="1"/>
          <p:nvPr/>
        </p:nvSpPr>
        <p:spPr>
          <a:xfrm>
            <a:off x="429150" y="138885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RADIANS</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RADIANS</a:t>
            </a:r>
            <a:r>
              <a:rPr lang="es" sz="1100">
                <a:solidFill>
                  <a:schemeClr val="dk1"/>
                </a:solidFill>
                <a:latin typeface="Helvetica Neue"/>
                <a:ea typeface="Helvetica Neue"/>
                <a:cs typeface="Helvetica Neue"/>
                <a:sym typeface="Helvetica Neue"/>
              </a:rPr>
              <a:t>(numero_en_grados)</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DEGREES</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DEGREES</a:t>
            </a:r>
            <a:r>
              <a:rPr lang="es" sz="1100">
                <a:solidFill>
                  <a:schemeClr val="dk1"/>
                </a:solidFill>
                <a:latin typeface="Helvetica Neue"/>
                <a:ea typeface="Helvetica Neue"/>
                <a:cs typeface="Helvetica Neue"/>
                <a:sym typeface="Helvetica Neue"/>
              </a:rPr>
              <a:t>(numero_en_radianes)</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PI</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PI</a:t>
            </a:r>
            <a:r>
              <a:rPr lang="es" sz="1100">
                <a:solidFill>
                  <a:schemeClr val="dk1"/>
                </a:solidFill>
                <a:latin typeface="Helvetica Neue"/>
                <a:ea typeface="Helvetica Neue"/>
                <a:cs typeface="Helvetica Neue"/>
                <a:sym typeface="Helvetica Neue"/>
              </a:rPr>
              <a:t>( )</a:t>
            </a: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814" name="Shape 814"/>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815" name="Shape 815"/>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7b. Funciones SQL</a:t>
            </a: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9" name="Shape 819"/>
        <p:cNvGrpSpPr/>
        <p:nvPr/>
      </p:nvGrpSpPr>
      <p:grpSpPr>
        <a:xfrm>
          <a:off x="0" y="0"/>
          <a:ext cx="0" cy="0"/>
          <a:chOff x="0" y="0"/>
          <a:chExt cx="0" cy="0"/>
        </a:xfrm>
      </p:grpSpPr>
      <p:sp>
        <p:nvSpPr>
          <p:cNvPr id="820" name="Shape 820"/>
          <p:cNvSpPr txBox="1"/>
          <p:nvPr>
            <p:ph type="title"/>
          </p:nvPr>
        </p:nvSpPr>
        <p:spPr>
          <a:xfrm>
            <a:off x="578650" y="107150"/>
            <a:ext cx="8004000" cy="543000"/>
          </a:xfrm>
          <a:prstGeom prst="rect">
            <a:avLst/>
          </a:prstGeom>
        </p:spPr>
        <p:txBody>
          <a:bodyPr anchorCtr="0" anchor="t" bIns="51425" lIns="51425" rIns="51425" wrap="square" tIns="51425">
            <a:noAutofit/>
          </a:bodyPr>
          <a:lstStyle/>
          <a:p>
            <a:pPr lvl="0" rtl="0">
              <a:spcBef>
                <a:spcPts val="0"/>
              </a:spcBef>
              <a:buNone/>
            </a:pPr>
            <a:r>
              <a:rPr lang="es"/>
              <a:t>SIN, COS, TAN, COT</a:t>
            </a:r>
          </a:p>
        </p:txBody>
      </p:sp>
      <p:sp>
        <p:nvSpPr>
          <p:cNvPr id="821" name="Shape 821"/>
          <p:cNvSpPr txBox="1"/>
          <p:nvPr/>
        </p:nvSpPr>
        <p:spPr>
          <a:xfrm>
            <a:off x="429150" y="1388850"/>
            <a:ext cx="8276100" cy="2365800"/>
          </a:xfrm>
          <a:prstGeom prst="rect">
            <a:avLst/>
          </a:prstGeom>
          <a:noFill/>
          <a:ln>
            <a:noFill/>
          </a:ln>
        </p:spPr>
        <p:txBody>
          <a:bodyPr anchorCtr="0" anchor="ctr" bIns="91425" lIns="91425" rIns="91425" wrap="square" tIns="91425">
            <a:noAutofit/>
          </a:bodyPr>
          <a:lstStyle/>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lvl="0" rtl="0">
              <a:spcBef>
                <a:spcPts val="0"/>
              </a:spcBef>
              <a:buNone/>
            </a:pPr>
            <a:r>
              <a:t/>
            </a:r>
            <a:endParaRPr sz="2000">
              <a:solidFill>
                <a:srgbClr val="4A4A4A"/>
              </a:solidFill>
              <a:latin typeface="Helvetica Neue Light"/>
              <a:ea typeface="Helvetica Neue Light"/>
              <a:cs typeface="Helvetica Neue Light"/>
              <a:sym typeface="Helvetica Neue Light"/>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SIN</a:t>
            </a:r>
          </a:p>
          <a:p>
            <a:pPr indent="-298450" lvl="1" marL="914400" marR="0" rtl="0" algn="l">
              <a:lnSpc>
                <a:spcPct val="100000"/>
              </a:lnSpc>
              <a:spcBef>
                <a:spcPts val="0"/>
              </a:spcBef>
              <a:spcAft>
                <a:spcPts val="0"/>
              </a:spcAft>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SIN</a:t>
            </a:r>
            <a:r>
              <a:rPr lang="es" sz="1100">
                <a:solidFill>
                  <a:schemeClr val="dk1"/>
                </a:solidFill>
                <a:latin typeface="Helvetica Neue"/>
                <a:ea typeface="Helvetica Neue"/>
                <a:cs typeface="Helvetica Neue"/>
                <a:sym typeface="Helvetica Neue"/>
              </a:rPr>
              <a:t>(numero)</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COS</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COS</a:t>
            </a:r>
            <a:r>
              <a:rPr lang="es" sz="1100">
                <a:solidFill>
                  <a:schemeClr val="dk1"/>
                </a:solidFill>
                <a:latin typeface="Helvetica Neue"/>
                <a:ea typeface="Helvetica Neue"/>
                <a:cs typeface="Helvetica Neue"/>
                <a:sym typeface="Helvetica Neue"/>
              </a:rPr>
              <a:t>(</a:t>
            </a:r>
            <a:r>
              <a:rPr lang="es" sz="1100">
                <a:solidFill>
                  <a:schemeClr val="dk1"/>
                </a:solidFill>
                <a:latin typeface="Helvetica Neue"/>
                <a:ea typeface="Helvetica Neue"/>
                <a:cs typeface="Helvetica Neue"/>
                <a:sym typeface="Helvetica Neue"/>
              </a:rPr>
              <a:t>numero</a:t>
            </a:r>
            <a:r>
              <a:rPr lang="es" sz="1100">
                <a:solidFill>
                  <a:schemeClr val="dk1"/>
                </a:solidFill>
                <a:latin typeface="Helvetica Neue"/>
                <a:ea typeface="Helvetica Neue"/>
                <a:cs typeface="Helvetica Neue"/>
                <a:sym typeface="Helvetica Neue"/>
              </a:rPr>
              <a:t>)</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TAN</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TAN</a:t>
            </a:r>
            <a:r>
              <a:rPr lang="es" sz="1100">
                <a:solidFill>
                  <a:schemeClr val="dk1"/>
                </a:solidFill>
                <a:latin typeface="Helvetica Neue"/>
                <a:ea typeface="Helvetica Neue"/>
                <a:cs typeface="Helvetica Neue"/>
                <a:sym typeface="Helvetica Neue"/>
              </a:rPr>
              <a:t>(</a:t>
            </a:r>
            <a:r>
              <a:rPr lang="es" sz="1100">
                <a:solidFill>
                  <a:schemeClr val="dk1"/>
                </a:solidFill>
                <a:latin typeface="Helvetica Neue"/>
                <a:ea typeface="Helvetica Neue"/>
                <a:cs typeface="Helvetica Neue"/>
                <a:sym typeface="Helvetica Neue"/>
              </a:rPr>
              <a:t>numero</a:t>
            </a:r>
            <a:r>
              <a:rPr lang="es" sz="1100">
                <a:solidFill>
                  <a:schemeClr val="dk1"/>
                </a:solidFill>
                <a:latin typeface="Helvetica Neue"/>
                <a:ea typeface="Helvetica Neue"/>
                <a:cs typeface="Helvetica Neue"/>
                <a:sym typeface="Helvetica Neue"/>
              </a:rPr>
              <a:t>)</a:t>
            </a:r>
          </a:p>
          <a:p>
            <a:pPr lvl="0" rtl="0">
              <a:spcBef>
                <a:spcPts val="0"/>
              </a:spcBef>
              <a:buNone/>
            </a:pPr>
            <a:r>
              <a:t/>
            </a:r>
            <a:endParaRPr sz="1100">
              <a:solidFill>
                <a:schemeClr val="dk1"/>
              </a:solidFill>
              <a:latin typeface="Helvetica Neue"/>
              <a:ea typeface="Helvetica Neue"/>
              <a:cs typeface="Helvetica Neue"/>
              <a:sym typeface="Helvetica Neue"/>
            </a:endParaRPr>
          </a:p>
          <a:p>
            <a:pPr indent="-355600" lvl="0" marL="457200" rtl="0">
              <a:spcBef>
                <a:spcPts val="0"/>
              </a:spcBef>
              <a:buClr>
                <a:srgbClr val="4A4A4A"/>
              </a:buClr>
              <a:buSzPct val="100000"/>
              <a:buFont typeface="Helvetica Neue Light"/>
              <a:buChar char="➢"/>
            </a:pPr>
            <a:r>
              <a:rPr lang="es" sz="2000">
                <a:solidFill>
                  <a:srgbClr val="4A4A4A"/>
                </a:solidFill>
                <a:latin typeface="Helvetica Neue Light"/>
                <a:ea typeface="Helvetica Neue Light"/>
                <a:cs typeface="Helvetica Neue Light"/>
                <a:sym typeface="Helvetica Neue Light"/>
              </a:rPr>
              <a:t>COT</a:t>
            </a:r>
          </a:p>
          <a:p>
            <a:pPr indent="-298450" lvl="1" marL="914400" rtl="0">
              <a:spcBef>
                <a:spcPts val="0"/>
              </a:spcBef>
              <a:buClr>
                <a:schemeClr val="dk1"/>
              </a:buClr>
              <a:buSzPct val="100000"/>
              <a:buFont typeface="Helvetica Neue"/>
              <a:buChar char="○"/>
            </a:pPr>
            <a:r>
              <a:rPr b="1" lang="es" sz="1100">
                <a:solidFill>
                  <a:srgbClr val="D35400"/>
                </a:solidFill>
                <a:latin typeface="Helvetica Neue"/>
                <a:ea typeface="Helvetica Neue"/>
                <a:cs typeface="Helvetica Neue"/>
                <a:sym typeface="Helvetica Neue"/>
              </a:rPr>
              <a:t>COT</a:t>
            </a:r>
            <a:r>
              <a:rPr lang="es" sz="1100">
                <a:solidFill>
                  <a:schemeClr val="dk1"/>
                </a:solidFill>
                <a:latin typeface="Helvetica Neue"/>
                <a:ea typeface="Helvetica Neue"/>
                <a:cs typeface="Helvetica Neue"/>
                <a:sym typeface="Helvetica Neue"/>
              </a:rPr>
              <a:t>(</a:t>
            </a:r>
            <a:r>
              <a:rPr lang="es" sz="1100">
                <a:solidFill>
                  <a:schemeClr val="dk1"/>
                </a:solidFill>
                <a:latin typeface="Helvetica Neue"/>
                <a:ea typeface="Helvetica Neue"/>
                <a:cs typeface="Helvetica Neue"/>
                <a:sym typeface="Helvetica Neue"/>
              </a:rPr>
              <a:t>numero</a:t>
            </a:r>
            <a:r>
              <a:rPr lang="es" sz="1100">
                <a:solidFill>
                  <a:schemeClr val="dk1"/>
                </a:solidFill>
                <a:latin typeface="Helvetica Neue"/>
                <a:ea typeface="Helvetica Neue"/>
                <a:cs typeface="Helvetica Neue"/>
                <a:sym typeface="Helvetica Neue"/>
              </a:rPr>
              <a:t>)</a:t>
            </a:r>
          </a:p>
          <a:p>
            <a:pPr indent="0" lvl="0" marL="0" rtl="0">
              <a:spcBef>
                <a:spcPts val="0"/>
              </a:spcBef>
              <a:buNone/>
            </a:pPr>
            <a:r>
              <a:t/>
            </a:r>
            <a:endParaRPr b="1" sz="1100">
              <a:solidFill>
                <a:srgbClr val="D35400"/>
              </a:solidFill>
              <a:latin typeface="Helvetica Neue"/>
              <a:ea typeface="Helvetica Neue"/>
              <a:cs typeface="Helvetica Neue"/>
              <a:sym typeface="Helvetica Neue"/>
            </a:endParaRPr>
          </a:p>
          <a:p>
            <a:pPr lvl="0" rtl="0">
              <a:spcBef>
                <a:spcPts val="0"/>
              </a:spcBef>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lvl="0" marR="0" rtl="0" algn="l">
              <a:lnSpc>
                <a:spcPct val="100000"/>
              </a:lnSpc>
              <a:spcBef>
                <a:spcPts val="0"/>
              </a:spcBef>
              <a:spcAft>
                <a:spcPts val="0"/>
              </a:spcAft>
              <a:buNone/>
            </a:pPr>
            <a:r>
              <a:t/>
            </a:r>
            <a:endParaRPr sz="1100">
              <a:solidFill>
                <a:schemeClr val="dk1"/>
              </a:solidFill>
              <a:latin typeface="Helvetica Neue"/>
              <a:ea typeface="Helvetica Neue"/>
              <a:cs typeface="Helvetica Neue"/>
              <a:sym typeface="Helvetica Neue"/>
            </a:endParaRPr>
          </a:p>
          <a:p>
            <a:pPr indent="0" lvl="0" marL="457200" rtl="0">
              <a:spcBef>
                <a:spcPts val="0"/>
              </a:spcBef>
              <a:buNone/>
            </a:pPr>
            <a:r>
              <a:t/>
            </a:r>
            <a:endParaRPr sz="1100">
              <a:solidFill>
                <a:schemeClr val="dk1"/>
              </a:solidFill>
              <a:latin typeface="Helvetica Neue"/>
              <a:ea typeface="Helvetica Neue"/>
              <a:cs typeface="Helvetica Neue"/>
              <a:sym typeface="Helvetica Neue"/>
            </a:endParaRPr>
          </a:p>
          <a:p>
            <a:pPr lvl="0" rtl="0">
              <a:spcBef>
                <a:spcPts val="0"/>
              </a:spcBef>
              <a:buNone/>
            </a:pPr>
            <a:r>
              <a:t/>
            </a:r>
            <a:endParaRPr/>
          </a:p>
        </p:txBody>
      </p:sp>
      <p:sp>
        <p:nvSpPr>
          <p:cNvPr id="822" name="Shape 822"/>
          <p:cNvSpPr txBox="1"/>
          <p:nvPr>
            <p:ph idx="12" type="sldNum"/>
          </p:nvPr>
        </p:nvSpPr>
        <p:spPr>
          <a:xfrm>
            <a:off x="4477940" y="4886325"/>
            <a:ext cx="178500" cy="192900"/>
          </a:xfrm>
          <a:prstGeom prst="rect">
            <a:avLst/>
          </a:prstGeom>
        </p:spPr>
        <p:txBody>
          <a:bodyPr anchorCtr="0" anchor="t" bIns="28575" lIns="28575" rIns="28575" wrap="square" tIns="28575">
            <a:noAutofit/>
          </a:bodyPr>
          <a:lstStyle/>
          <a:p>
            <a:pPr lvl="0" rtl="0">
              <a:spcBef>
                <a:spcPts val="0"/>
              </a:spcBef>
              <a:buClr>
                <a:srgbClr val="000000"/>
              </a:buClr>
              <a:buSzPct val="25000"/>
              <a:buFont typeface="Gill Sans"/>
              <a:buNone/>
            </a:pPr>
            <a:fld id="{00000000-1234-1234-1234-123412341234}" type="slidenum">
              <a:rPr lang="es"/>
              <a:t>‹#›</a:t>
            </a:fld>
          </a:p>
        </p:txBody>
      </p:sp>
      <p:sp>
        <p:nvSpPr>
          <p:cNvPr id="823" name="Shape 823"/>
          <p:cNvSpPr txBox="1"/>
          <p:nvPr>
            <p:ph idx="1" type="body"/>
          </p:nvPr>
        </p:nvSpPr>
        <p:spPr>
          <a:xfrm>
            <a:off x="6601500" y="4459100"/>
            <a:ext cx="2542500" cy="258300"/>
          </a:xfrm>
          <a:prstGeom prst="rect">
            <a:avLst/>
          </a:prstGeom>
          <a:solidFill>
            <a:srgbClr val="F39C12"/>
          </a:solidFill>
        </p:spPr>
        <p:txBody>
          <a:bodyPr anchorCtr="0" anchor="t" bIns="51425" lIns="51425" rIns="51425" wrap="square" tIns="51425">
            <a:noAutofit/>
          </a:bodyPr>
          <a:lstStyle/>
          <a:p>
            <a:pPr indent="0" lvl="0" marL="457200" rtl="0">
              <a:spcBef>
                <a:spcPts val="0"/>
              </a:spcBef>
              <a:buNone/>
            </a:pPr>
            <a:r>
              <a:rPr lang="es" sz="800"/>
              <a:t>SCRIPT: 7b. Funciones SQL</a:t>
            </a:r>
          </a:p>
        </p:txBody>
      </p:sp>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