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72" r:id="rId7"/>
    <p:sldId id="261" r:id="rId8"/>
    <p:sldId id="263" r:id="rId9"/>
    <p:sldId id="264" r:id="rId10"/>
    <p:sldId id="265" r:id="rId11"/>
    <p:sldId id="266" r:id="rId12"/>
    <p:sldId id="267" r:id="rId13"/>
    <p:sldId id="268" r:id="rId14"/>
    <p:sldId id="269" r:id="rId15"/>
    <p:sldId id="270"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39C5C-6A4E-4F69-BA97-60223B015259}" v="241" dt="2020-11-14T11:42:08.3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7" autoAdjust="0"/>
    <p:restoredTop sz="94660"/>
  </p:normalViewPr>
  <p:slideViewPr>
    <p:cSldViewPr snapToGrid="0">
      <p:cViewPr varScale="1">
        <p:scale>
          <a:sx n="101" d="100"/>
          <a:sy n="101" d="100"/>
        </p:scale>
        <p:origin x="138"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a Serena" userId="b1856000f5d2337b" providerId="LiveId" clId="{5DD39C5C-6A4E-4F69-BA97-60223B015259}"/>
    <pc:docChg chg="undo custSel mod addSld delSld modSld">
      <pc:chgData name="Alexandra Serena" userId="b1856000f5d2337b" providerId="LiveId" clId="{5DD39C5C-6A4E-4F69-BA97-60223B015259}" dt="2020-11-14T11:43:51.116" v="1069" actId="22"/>
      <pc:docMkLst>
        <pc:docMk/>
      </pc:docMkLst>
      <pc:sldChg chg="addSp modSp mod setBg">
        <pc:chgData name="Alexandra Serena" userId="b1856000f5d2337b" providerId="LiveId" clId="{5DD39C5C-6A4E-4F69-BA97-60223B015259}" dt="2020-11-14T11:42:51.084" v="1044" actId="22"/>
        <pc:sldMkLst>
          <pc:docMk/>
          <pc:sldMk cId="799078668" sldId="256"/>
        </pc:sldMkLst>
        <pc:spChg chg="mod">
          <ac:chgData name="Alexandra Serena" userId="b1856000f5d2337b" providerId="LiveId" clId="{5DD39C5C-6A4E-4F69-BA97-60223B015259}" dt="2020-11-12T14:45:16.631" v="629" actId="26606"/>
          <ac:spMkLst>
            <pc:docMk/>
            <pc:sldMk cId="799078668" sldId="256"/>
            <ac:spMk id="2" creationId="{833070CD-9C62-4ADE-95CB-4D8545F6C935}"/>
          </ac:spMkLst>
        </pc:spChg>
        <pc:spChg chg="mod">
          <ac:chgData name="Alexandra Serena" userId="b1856000f5d2337b" providerId="LiveId" clId="{5DD39C5C-6A4E-4F69-BA97-60223B015259}" dt="2020-11-12T14:45:16.631" v="629" actId="26606"/>
          <ac:spMkLst>
            <pc:docMk/>
            <pc:sldMk cId="799078668" sldId="256"/>
            <ac:spMk id="3" creationId="{2E54FA0E-4B85-40F6-867F-EDEC7C33F9E9}"/>
          </ac:spMkLst>
        </pc:spChg>
        <pc:spChg chg="add">
          <ac:chgData name="Alexandra Serena" userId="b1856000f5d2337b" providerId="LiveId" clId="{5DD39C5C-6A4E-4F69-BA97-60223B015259}" dt="2020-11-12T14:45:16.631" v="629" actId="26606"/>
          <ac:spMkLst>
            <pc:docMk/>
            <pc:sldMk cId="799078668" sldId="256"/>
            <ac:spMk id="10" creationId="{2668F1A4-6DBB-4F0B-A679-6EE5483638F8}"/>
          </ac:spMkLst>
        </pc:spChg>
        <pc:spChg chg="add">
          <ac:chgData name="Alexandra Serena" userId="b1856000f5d2337b" providerId="LiveId" clId="{5DD39C5C-6A4E-4F69-BA97-60223B015259}" dt="2020-11-12T14:45:16.631" v="629" actId="26606"/>
          <ac:spMkLst>
            <pc:docMk/>
            <pc:sldMk cId="799078668" sldId="256"/>
            <ac:spMk id="12" creationId="{B8DBF1C0-B8F1-4AAC-8704-256BA0E9D63B}"/>
          </ac:spMkLst>
        </pc:spChg>
        <pc:spChg chg="add">
          <ac:chgData name="Alexandra Serena" userId="b1856000f5d2337b" providerId="LiveId" clId="{5DD39C5C-6A4E-4F69-BA97-60223B015259}" dt="2020-11-12T14:45:16.631" v="629" actId="26606"/>
          <ac:spMkLst>
            <pc:docMk/>
            <pc:sldMk cId="799078668" sldId="256"/>
            <ac:spMk id="14" creationId="{B70F7E59-C971-4F55-8E3A-1E583B65FCB9}"/>
          </ac:spMkLst>
        </pc:spChg>
        <pc:picChg chg="add">
          <ac:chgData name="Alexandra Serena" userId="b1856000f5d2337b" providerId="LiveId" clId="{5DD39C5C-6A4E-4F69-BA97-60223B015259}" dt="2020-11-14T11:42:51.084" v="1044" actId="22"/>
          <ac:picMkLst>
            <pc:docMk/>
            <pc:sldMk cId="799078668" sldId="256"/>
            <ac:picMk id="4" creationId="{2A837F21-2D36-4027-9C0D-227BCD261CF6}"/>
          </ac:picMkLst>
        </pc:picChg>
        <pc:picChg chg="add mod ord">
          <ac:chgData name="Alexandra Serena" userId="b1856000f5d2337b" providerId="LiveId" clId="{5DD39C5C-6A4E-4F69-BA97-60223B015259}" dt="2020-11-12T14:45:16.631" v="629" actId="26606"/>
          <ac:picMkLst>
            <pc:docMk/>
            <pc:sldMk cId="799078668" sldId="256"/>
            <ac:picMk id="5" creationId="{5AA5701F-2348-4A98-8E19-7F63B003712E}"/>
          </ac:picMkLst>
        </pc:picChg>
        <pc:picChg chg="add">
          <ac:chgData name="Alexandra Serena" userId="b1856000f5d2337b" providerId="LiveId" clId="{5DD39C5C-6A4E-4F69-BA97-60223B015259}" dt="2020-11-14T11:42:51.084" v="1044" actId="22"/>
          <ac:picMkLst>
            <pc:docMk/>
            <pc:sldMk cId="799078668" sldId="256"/>
            <ac:picMk id="6" creationId="{764E4E8A-811B-4C04-879F-B5A39BD4BFC3}"/>
          </ac:picMkLst>
        </pc:picChg>
      </pc:sldChg>
      <pc:sldChg chg="addSp modSp mod">
        <pc:chgData name="Alexandra Serena" userId="b1856000f5d2337b" providerId="LiveId" clId="{5DD39C5C-6A4E-4F69-BA97-60223B015259}" dt="2020-11-14T11:42:44.653" v="1043" actId="14100"/>
        <pc:sldMkLst>
          <pc:docMk/>
          <pc:sldMk cId="1925644446" sldId="257"/>
        </pc:sldMkLst>
        <pc:graphicFrameChg chg="mod">
          <ac:chgData name="Alexandra Serena" userId="b1856000f5d2337b" providerId="LiveId" clId="{5DD39C5C-6A4E-4F69-BA97-60223B015259}" dt="2020-11-12T14:32:40.618" v="36" actId="20577"/>
          <ac:graphicFrameMkLst>
            <pc:docMk/>
            <pc:sldMk cId="1925644446" sldId="257"/>
            <ac:graphicFrameMk id="5" creationId="{59FA0090-A90B-493C-AAF5-FDDC30C77DBE}"/>
          </ac:graphicFrameMkLst>
        </pc:graphicFrameChg>
        <pc:picChg chg="add mod">
          <ac:chgData name="Alexandra Serena" userId="b1856000f5d2337b" providerId="LiveId" clId="{5DD39C5C-6A4E-4F69-BA97-60223B015259}" dt="2020-11-14T11:42:44.653" v="1043" actId="14100"/>
          <ac:picMkLst>
            <pc:docMk/>
            <pc:sldMk cId="1925644446" sldId="257"/>
            <ac:picMk id="4" creationId="{D8C21D42-9676-4C35-BEB3-85DF9374C23D}"/>
          </ac:picMkLst>
        </pc:picChg>
        <pc:picChg chg="add mod">
          <ac:chgData name="Alexandra Serena" userId="b1856000f5d2337b" providerId="LiveId" clId="{5DD39C5C-6A4E-4F69-BA97-60223B015259}" dt="2020-11-14T11:42:32.789" v="1040" actId="1076"/>
          <ac:picMkLst>
            <pc:docMk/>
            <pc:sldMk cId="1925644446" sldId="257"/>
            <ac:picMk id="7" creationId="{43E72B20-8629-461E-88F7-7988BBA974E3}"/>
          </ac:picMkLst>
        </pc:picChg>
      </pc:sldChg>
      <pc:sldChg chg="addSp modSp mod">
        <pc:chgData name="Alexandra Serena" userId="b1856000f5d2337b" providerId="LiveId" clId="{5DD39C5C-6A4E-4F69-BA97-60223B015259}" dt="2020-11-14T11:43:04.343" v="1054" actId="1036"/>
        <pc:sldMkLst>
          <pc:docMk/>
          <pc:sldMk cId="456942009" sldId="258"/>
        </pc:sldMkLst>
        <pc:picChg chg="add mod">
          <ac:chgData name="Alexandra Serena" userId="b1856000f5d2337b" providerId="LiveId" clId="{5DD39C5C-6A4E-4F69-BA97-60223B015259}" dt="2020-11-14T11:42:56.299" v="1047" actId="1035"/>
          <ac:picMkLst>
            <pc:docMk/>
            <pc:sldMk cId="456942009" sldId="258"/>
            <ac:picMk id="3" creationId="{745D29EA-7CA0-42C9-BCD0-9384D22E749C}"/>
          </ac:picMkLst>
        </pc:picChg>
        <pc:picChg chg="add mod">
          <ac:chgData name="Alexandra Serena" userId="b1856000f5d2337b" providerId="LiveId" clId="{5DD39C5C-6A4E-4F69-BA97-60223B015259}" dt="2020-11-14T11:43:04.343" v="1054" actId="1036"/>
          <ac:picMkLst>
            <pc:docMk/>
            <pc:sldMk cId="456942009" sldId="258"/>
            <ac:picMk id="4" creationId="{13455F07-F4F0-4486-B2D0-CA100620CC2F}"/>
          </ac:picMkLst>
        </pc:picChg>
      </pc:sldChg>
      <pc:sldChg chg="addSp delSp modSp mod">
        <pc:chgData name="Alexandra Serena" userId="b1856000f5d2337b" providerId="LiveId" clId="{5DD39C5C-6A4E-4F69-BA97-60223B015259}" dt="2020-11-14T11:43:07.554" v="1055" actId="22"/>
        <pc:sldMkLst>
          <pc:docMk/>
          <pc:sldMk cId="342707774" sldId="259"/>
        </pc:sldMkLst>
        <pc:spChg chg="mod">
          <ac:chgData name="Alexandra Serena" userId="b1856000f5d2337b" providerId="LiveId" clId="{5DD39C5C-6A4E-4F69-BA97-60223B015259}" dt="2020-11-12T14:34:12.316" v="100" actId="26606"/>
          <ac:spMkLst>
            <pc:docMk/>
            <pc:sldMk cId="342707774" sldId="259"/>
            <ac:spMk id="2" creationId="{6C4520E8-8D3C-433D-9556-B67D0B7C7934}"/>
          </ac:spMkLst>
        </pc:spChg>
        <pc:spChg chg="add del">
          <ac:chgData name="Alexandra Serena" userId="b1856000f5d2337b" providerId="LiveId" clId="{5DD39C5C-6A4E-4F69-BA97-60223B015259}" dt="2020-11-12T14:34:12.316" v="100" actId="26606"/>
          <ac:spMkLst>
            <pc:docMk/>
            <pc:sldMk cId="342707774" sldId="259"/>
            <ac:spMk id="29" creationId="{77DD88FE-01A0-4F04-99DC-2B1140F59BAA}"/>
          </ac:spMkLst>
        </pc:spChg>
        <pc:spChg chg="add del">
          <ac:chgData name="Alexandra Serena" userId="b1856000f5d2337b" providerId="LiveId" clId="{5DD39C5C-6A4E-4F69-BA97-60223B015259}" dt="2020-11-12T14:34:12.316" v="100" actId="26606"/>
          <ac:spMkLst>
            <pc:docMk/>
            <pc:sldMk cId="342707774" sldId="259"/>
            <ac:spMk id="30" creationId="{DA2E9868-C728-43FF-95CC-38902E5149FD}"/>
          </ac:spMkLst>
        </pc:spChg>
        <pc:spChg chg="add del">
          <ac:chgData name="Alexandra Serena" userId="b1856000f5d2337b" providerId="LiveId" clId="{5DD39C5C-6A4E-4F69-BA97-60223B015259}" dt="2020-11-12T14:34:12.316" v="100" actId="26606"/>
          <ac:spMkLst>
            <pc:docMk/>
            <pc:sldMk cId="342707774" sldId="259"/>
            <ac:spMk id="31" creationId="{212A5749-6A2A-4FAF-824E-16E9569B9A7B}"/>
          </ac:spMkLst>
        </pc:spChg>
        <pc:spChg chg="add del">
          <ac:chgData name="Alexandra Serena" userId="b1856000f5d2337b" providerId="LiveId" clId="{5DD39C5C-6A4E-4F69-BA97-60223B015259}" dt="2020-11-12T14:34:12.316" v="100" actId="26606"/>
          <ac:spMkLst>
            <pc:docMk/>
            <pc:sldMk cId="342707774" sldId="259"/>
            <ac:spMk id="32" creationId="{A2615BF4-8323-4853-9A41-09C4DFBC5CAF}"/>
          </ac:spMkLst>
        </pc:spChg>
        <pc:spChg chg="add del">
          <ac:chgData name="Alexandra Serena" userId="b1856000f5d2337b" providerId="LiveId" clId="{5DD39C5C-6A4E-4F69-BA97-60223B015259}" dt="2020-11-12T14:34:12.316" v="100" actId="26606"/>
          <ac:spMkLst>
            <pc:docMk/>
            <pc:sldMk cId="342707774" sldId="259"/>
            <ac:spMk id="33" creationId="{E68B4297-39F1-4DD7-A4EF-8E4E5011101D}"/>
          </ac:spMkLst>
        </pc:spChg>
        <pc:spChg chg="add del">
          <ac:chgData name="Alexandra Serena" userId="b1856000f5d2337b" providerId="LiveId" clId="{5DD39C5C-6A4E-4F69-BA97-60223B015259}" dt="2020-11-12T14:34:12.316" v="100" actId="26606"/>
          <ac:spMkLst>
            <pc:docMk/>
            <pc:sldMk cId="342707774" sldId="259"/>
            <ac:spMk id="34" creationId="{7DFAF1DD-0169-4D59-8646-8EFAD90F4983}"/>
          </ac:spMkLst>
        </pc:spChg>
        <pc:spChg chg="add del">
          <ac:chgData name="Alexandra Serena" userId="b1856000f5d2337b" providerId="LiveId" clId="{5DD39C5C-6A4E-4F69-BA97-60223B015259}" dt="2020-11-12T14:34:12.316" v="100" actId="26606"/>
          <ac:spMkLst>
            <pc:docMk/>
            <pc:sldMk cId="342707774" sldId="259"/>
            <ac:spMk id="35" creationId="{E45D7473-2985-4534-8629-4C76A5639CA9}"/>
          </ac:spMkLst>
        </pc:spChg>
        <pc:spChg chg="add del">
          <ac:chgData name="Alexandra Serena" userId="b1856000f5d2337b" providerId="LiveId" clId="{5DD39C5C-6A4E-4F69-BA97-60223B015259}" dt="2020-11-12T14:34:12.316" v="100" actId="26606"/>
          <ac:spMkLst>
            <pc:docMk/>
            <pc:sldMk cId="342707774" sldId="259"/>
            <ac:spMk id="36" creationId="{2B8277BD-4019-4E99-866A-1EA4007EC07B}"/>
          </ac:spMkLst>
        </pc:spChg>
        <pc:spChg chg="add del">
          <ac:chgData name="Alexandra Serena" userId="b1856000f5d2337b" providerId="LiveId" clId="{5DD39C5C-6A4E-4F69-BA97-60223B015259}" dt="2020-11-12T14:34:12.278" v="99" actId="26606"/>
          <ac:spMkLst>
            <pc:docMk/>
            <pc:sldMk cId="342707774" sldId="259"/>
            <ac:spMk id="38" creationId="{4D9D7FA3-6C3E-40C7-9E33-E20939CE6AD5}"/>
          </ac:spMkLst>
        </pc:spChg>
        <pc:spChg chg="add del">
          <ac:chgData name="Alexandra Serena" userId="b1856000f5d2337b" providerId="LiveId" clId="{5DD39C5C-6A4E-4F69-BA97-60223B015259}" dt="2020-11-12T14:34:12.278" v="99" actId="26606"/>
          <ac:spMkLst>
            <pc:docMk/>
            <pc:sldMk cId="342707774" sldId="259"/>
            <ac:spMk id="43" creationId="{CA953529-7FAF-4BB2-ACBE-17B33E7911C6}"/>
          </ac:spMkLst>
        </pc:spChg>
        <pc:spChg chg="add del">
          <ac:chgData name="Alexandra Serena" userId="b1856000f5d2337b" providerId="LiveId" clId="{5DD39C5C-6A4E-4F69-BA97-60223B015259}" dt="2020-11-12T14:33:56.063" v="91" actId="26606"/>
          <ac:spMkLst>
            <pc:docMk/>
            <pc:sldMk cId="342707774" sldId="259"/>
            <ac:spMk id="53" creationId="{5014FF2D-4863-43AA-82A7-958E9F743951}"/>
          </ac:spMkLst>
        </pc:spChg>
        <pc:spChg chg="add del">
          <ac:chgData name="Alexandra Serena" userId="b1856000f5d2337b" providerId="LiveId" clId="{5DD39C5C-6A4E-4F69-BA97-60223B015259}" dt="2020-11-12T14:33:59.175" v="93" actId="26606"/>
          <ac:spMkLst>
            <pc:docMk/>
            <pc:sldMk cId="342707774" sldId="259"/>
            <ac:spMk id="56" creationId="{B6E07BC7-FAEA-458C-90C9-A68082FBB328}"/>
          </ac:spMkLst>
        </pc:spChg>
        <pc:spChg chg="add del">
          <ac:chgData name="Alexandra Serena" userId="b1856000f5d2337b" providerId="LiveId" clId="{5DD39C5C-6A4E-4F69-BA97-60223B015259}" dt="2020-11-12T14:34:03.959" v="95" actId="26606"/>
          <ac:spMkLst>
            <pc:docMk/>
            <pc:sldMk cId="342707774" sldId="259"/>
            <ac:spMk id="59" creationId="{B6E07BC7-FAEA-458C-90C9-A68082FBB328}"/>
          </ac:spMkLst>
        </pc:spChg>
        <pc:grpChg chg="add del">
          <ac:chgData name="Alexandra Serena" userId="b1856000f5d2337b" providerId="LiveId" clId="{5DD39C5C-6A4E-4F69-BA97-60223B015259}" dt="2020-11-12T14:33:56.063" v="91" actId="26606"/>
          <ac:grpSpMkLst>
            <pc:docMk/>
            <pc:sldMk cId="342707774" sldId="259"/>
            <ac:grpSpMk id="41" creationId="{353BC003-D6B7-4BF0-937D-4A015F6DEB15}"/>
          </ac:grpSpMkLst>
        </pc:grpChg>
        <pc:grpChg chg="add del">
          <ac:chgData name="Alexandra Serena" userId="b1856000f5d2337b" providerId="LiveId" clId="{5DD39C5C-6A4E-4F69-BA97-60223B015259}" dt="2020-11-12T14:33:59.175" v="93" actId="26606"/>
          <ac:grpSpMkLst>
            <pc:docMk/>
            <pc:sldMk cId="342707774" sldId="259"/>
            <ac:grpSpMk id="55" creationId="{89674B87-B7AA-4FDD-B75B-0E6F82BFAB56}"/>
          </ac:grpSpMkLst>
        </pc:grpChg>
        <pc:grpChg chg="add del">
          <ac:chgData name="Alexandra Serena" userId="b1856000f5d2337b" providerId="LiveId" clId="{5DD39C5C-6A4E-4F69-BA97-60223B015259}" dt="2020-11-12T14:34:03.959" v="95" actId="26606"/>
          <ac:grpSpMkLst>
            <pc:docMk/>
            <pc:sldMk cId="342707774" sldId="259"/>
            <ac:grpSpMk id="58" creationId="{89674B87-B7AA-4FDD-B75B-0E6F82BFAB56}"/>
          </ac:grpSpMkLst>
        </pc:grpChg>
        <pc:graphicFrameChg chg="mod ord modGraphic">
          <ac:chgData name="Alexandra Serena" userId="b1856000f5d2337b" providerId="LiveId" clId="{5DD39C5C-6A4E-4F69-BA97-60223B015259}" dt="2020-11-12T14:34:12.316" v="100" actId="26606"/>
          <ac:graphicFrameMkLst>
            <pc:docMk/>
            <pc:sldMk cId="342707774" sldId="259"/>
            <ac:graphicFrameMk id="5" creationId="{3320B719-E9BA-4CA0-AC9B-C3432DE7758B}"/>
          </ac:graphicFrameMkLst>
        </pc:graphicFrameChg>
        <pc:picChg chg="add">
          <ac:chgData name="Alexandra Serena" userId="b1856000f5d2337b" providerId="LiveId" clId="{5DD39C5C-6A4E-4F69-BA97-60223B015259}" dt="2020-11-14T11:43:07.554" v="1055" actId="22"/>
          <ac:picMkLst>
            <pc:docMk/>
            <pc:sldMk cId="342707774" sldId="259"/>
            <ac:picMk id="3" creationId="{9EF4E25C-BCF7-4651-85B4-AC234B347910}"/>
          </ac:picMkLst>
        </pc:picChg>
        <pc:picChg chg="add mod ord">
          <ac:chgData name="Alexandra Serena" userId="b1856000f5d2337b" providerId="LiveId" clId="{5DD39C5C-6A4E-4F69-BA97-60223B015259}" dt="2020-11-12T14:34:12.316" v="100" actId="26606"/>
          <ac:picMkLst>
            <pc:docMk/>
            <pc:sldMk cId="342707774" sldId="259"/>
            <ac:picMk id="4" creationId="{2B101BAD-F377-4BFD-9382-EF2895B8DC22}"/>
          </ac:picMkLst>
        </pc:picChg>
        <pc:picChg chg="add">
          <ac:chgData name="Alexandra Serena" userId="b1856000f5d2337b" providerId="LiveId" clId="{5DD39C5C-6A4E-4F69-BA97-60223B015259}" dt="2020-11-14T11:43:07.554" v="1055" actId="22"/>
          <ac:picMkLst>
            <pc:docMk/>
            <pc:sldMk cId="342707774" sldId="259"/>
            <ac:picMk id="8" creationId="{A1C683D0-71E3-463C-9074-94F504A8CFCA}"/>
          </ac:picMkLst>
        </pc:picChg>
      </pc:sldChg>
      <pc:sldChg chg="addSp mod">
        <pc:chgData name="Alexandra Serena" userId="b1856000f5d2337b" providerId="LiveId" clId="{5DD39C5C-6A4E-4F69-BA97-60223B015259}" dt="2020-11-14T11:43:11.856" v="1056" actId="22"/>
        <pc:sldMkLst>
          <pc:docMk/>
          <pc:sldMk cId="494254992" sldId="260"/>
        </pc:sldMkLst>
        <pc:picChg chg="add">
          <ac:chgData name="Alexandra Serena" userId="b1856000f5d2337b" providerId="LiveId" clId="{5DD39C5C-6A4E-4F69-BA97-60223B015259}" dt="2020-11-14T11:43:11.856" v="1056" actId="22"/>
          <ac:picMkLst>
            <pc:docMk/>
            <pc:sldMk cId="494254992" sldId="260"/>
            <ac:picMk id="3" creationId="{09A7633E-99C2-44AA-BB22-184D919FD5AE}"/>
          </ac:picMkLst>
        </pc:picChg>
        <pc:picChg chg="add">
          <ac:chgData name="Alexandra Serena" userId="b1856000f5d2337b" providerId="LiveId" clId="{5DD39C5C-6A4E-4F69-BA97-60223B015259}" dt="2020-11-14T11:43:11.856" v="1056" actId="22"/>
          <ac:picMkLst>
            <pc:docMk/>
            <pc:sldMk cId="494254992" sldId="260"/>
            <ac:picMk id="4" creationId="{FAD87E8D-0B56-445D-98DC-DE671885B2A4}"/>
          </ac:picMkLst>
        </pc:picChg>
      </pc:sldChg>
      <pc:sldChg chg="addSp modSp mod">
        <pc:chgData name="Alexandra Serena" userId="b1856000f5d2337b" providerId="LiveId" clId="{5DD39C5C-6A4E-4F69-BA97-60223B015259}" dt="2020-11-14T11:43:16.821" v="1058" actId="22"/>
        <pc:sldMkLst>
          <pc:docMk/>
          <pc:sldMk cId="2838455789" sldId="261"/>
        </pc:sldMkLst>
        <pc:graphicFrameChg chg="mod">
          <ac:chgData name="Alexandra Serena" userId="b1856000f5d2337b" providerId="LiveId" clId="{5DD39C5C-6A4E-4F69-BA97-60223B015259}" dt="2020-11-14T11:34:12.428" v="631" actId="20577"/>
          <ac:graphicFrameMkLst>
            <pc:docMk/>
            <pc:sldMk cId="2838455789" sldId="261"/>
            <ac:graphicFrameMk id="5" creationId="{8228627C-BF0F-4F88-8A3E-4F5D377071CB}"/>
          </ac:graphicFrameMkLst>
        </pc:graphicFrameChg>
        <pc:picChg chg="add">
          <ac:chgData name="Alexandra Serena" userId="b1856000f5d2337b" providerId="LiveId" clId="{5DD39C5C-6A4E-4F69-BA97-60223B015259}" dt="2020-11-14T11:43:16.821" v="1058" actId="22"/>
          <ac:picMkLst>
            <pc:docMk/>
            <pc:sldMk cId="2838455789" sldId="261"/>
            <ac:picMk id="3" creationId="{2E2D48CE-A939-4F3E-A935-34E44F2EBE95}"/>
          </ac:picMkLst>
        </pc:picChg>
        <pc:picChg chg="add">
          <ac:chgData name="Alexandra Serena" userId="b1856000f5d2337b" providerId="LiveId" clId="{5DD39C5C-6A4E-4F69-BA97-60223B015259}" dt="2020-11-14T11:43:16.821" v="1058" actId="22"/>
          <ac:picMkLst>
            <pc:docMk/>
            <pc:sldMk cId="2838455789" sldId="261"/>
            <ac:picMk id="4" creationId="{2861BA89-3840-4817-A501-8D9AEDF3010C}"/>
          </ac:picMkLst>
        </pc:picChg>
      </pc:sldChg>
      <pc:sldChg chg="addSp delSp mod">
        <pc:chgData name="Alexandra Serena" userId="b1856000f5d2337b" providerId="LiveId" clId="{5DD39C5C-6A4E-4F69-BA97-60223B015259}" dt="2020-11-14T11:43:22.880" v="1060" actId="478"/>
        <pc:sldMkLst>
          <pc:docMk/>
          <pc:sldMk cId="2759935466" sldId="263"/>
        </pc:sldMkLst>
        <pc:picChg chg="add">
          <ac:chgData name="Alexandra Serena" userId="b1856000f5d2337b" providerId="LiveId" clId="{5DD39C5C-6A4E-4F69-BA97-60223B015259}" dt="2020-11-14T11:43:20.010" v="1059" actId="22"/>
          <ac:picMkLst>
            <pc:docMk/>
            <pc:sldMk cId="2759935466" sldId="263"/>
            <ac:picMk id="3" creationId="{04953E89-D473-4EC4-9C0C-EF3C569B442D}"/>
          </ac:picMkLst>
        </pc:picChg>
        <pc:picChg chg="add del">
          <ac:chgData name="Alexandra Serena" userId="b1856000f5d2337b" providerId="LiveId" clId="{5DD39C5C-6A4E-4F69-BA97-60223B015259}" dt="2020-11-14T11:43:22.880" v="1060" actId="478"/>
          <ac:picMkLst>
            <pc:docMk/>
            <pc:sldMk cId="2759935466" sldId="263"/>
            <ac:picMk id="4" creationId="{5AC437F5-E7F7-4E4B-B72F-13C5968316C5}"/>
          </ac:picMkLst>
        </pc:picChg>
      </pc:sldChg>
      <pc:sldChg chg="addSp delSp modSp mod setBg setClrOvrMap">
        <pc:chgData name="Alexandra Serena" userId="b1856000f5d2337b" providerId="LiveId" clId="{5DD39C5C-6A4E-4F69-BA97-60223B015259}" dt="2020-11-14T11:43:25.030" v="1061" actId="22"/>
        <pc:sldMkLst>
          <pc:docMk/>
          <pc:sldMk cId="4218596191" sldId="264"/>
        </pc:sldMkLst>
        <pc:spChg chg="mod">
          <ac:chgData name="Alexandra Serena" userId="b1856000f5d2337b" providerId="LiveId" clId="{5DD39C5C-6A4E-4F69-BA97-60223B015259}" dt="2020-11-12T14:44:37.646" v="625" actId="26606"/>
          <ac:spMkLst>
            <pc:docMk/>
            <pc:sldMk cId="4218596191" sldId="264"/>
            <ac:spMk id="2" creationId="{7F24F46C-C7FD-491F-B934-79E58F991612}"/>
          </ac:spMkLst>
        </pc:spChg>
        <pc:spChg chg="add del">
          <ac:chgData name="Alexandra Serena" userId="b1856000f5d2337b" providerId="LiveId" clId="{5DD39C5C-6A4E-4F69-BA97-60223B015259}" dt="2020-11-12T14:44:37.646" v="625" actId="26606"/>
          <ac:spMkLst>
            <pc:docMk/>
            <pc:sldMk cId="4218596191" sldId="264"/>
            <ac:spMk id="9" creationId="{4E87B50C-BA86-4F51-A3E5-EE1354FCE4CC}"/>
          </ac:spMkLst>
        </pc:spChg>
        <pc:spChg chg="add del">
          <ac:chgData name="Alexandra Serena" userId="b1856000f5d2337b" providerId="LiveId" clId="{5DD39C5C-6A4E-4F69-BA97-60223B015259}" dt="2020-11-12T14:44:37.646" v="625" actId="26606"/>
          <ac:spMkLst>
            <pc:docMk/>
            <pc:sldMk cId="4218596191" sldId="264"/>
            <ac:spMk id="11" creationId="{E7DC5BDA-5569-44D1-B022-C75E74FC53AB}"/>
          </ac:spMkLst>
        </pc:spChg>
        <pc:spChg chg="add del">
          <ac:chgData name="Alexandra Serena" userId="b1856000f5d2337b" providerId="LiveId" clId="{5DD39C5C-6A4E-4F69-BA97-60223B015259}" dt="2020-11-12T14:44:37.646" v="625" actId="26606"/>
          <ac:spMkLst>
            <pc:docMk/>
            <pc:sldMk cId="4218596191" sldId="264"/>
            <ac:spMk id="13" creationId="{D0125878-85CE-4A00-BA94-36987E341060}"/>
          </ac:spMkLst>
        </pc:spChg>
        <pc:spChg chg="add del">
          <ac:chgData name="Alexandra Serena" userId="b1856000f5d2337b" providerId="LiveId" clId="{5DD39C5C-6A4E-4F69-BA97-60223B015259}" dt="2020-11-12T14:44:27.514" v="620" actId="26606"/>
          <ac:spMkLst>
            <pc:docMk/>
            <pc:sldMk cId="4218596191" sldId="264"/>
            <ac:spMk id="83" creationId="{5014FF2D-4863-43AA-82A7-958E9F743951}"/>
          </ac:spMkLst>
        </pc:spChg>
        <pc:spChg chg="add del">
          <ac:chgData name="Alexandra Serena" userId="b1856000f5d2337b" providerId="LiveId" clId="{5DD39C5C-6A4E-4F69-BA97-60223B015259}" dt="2020-11-12T14:44:37.619" v="624" actId="26606"/>
          <ac:spMkLst>
            <pc:docMk/>
            <pc:sldMk cId="4218596191" sldId="264"/>
            <ac:spMk id="1029" creationId="{5014FF2D-4863-43AA-82A7-958E9F743951}"/>
          </ac:spMkLst>
        </pc:spChg>
        <pc:grpChg chg="add del">
          <ac:chgData name="Alexandra Serena" userId="b1856000f5d2337b" providerId="LiveId" clId="{5DD39C5C-6A4E-4F69-BA97-60223B015259}" dt="2020-11-12T14:44:27.514" v="620" actId="26606"/>
          <ac:grpSpMkLst>
            <pc:docMk/>
            <pc:sldMk cId="4218596191" sldId="264"/>
            <ac:grpSpMk id="71" creationId="{353BC003-D6B7-4BF0-937D-4A015F6DEB15}"/>
          </ac:grpSpMkLst>
        </pc:grpChg>
        <pc:grpChg chg="add del">
          <ac:chgData name="Alexandra Serena" userId="b1856000f5d2337b" providerId="LiveId" clId="{5DD39C5C-6A4E-4F69-BA97-60223B015259}" dt="2020-11-12T14:44:37.619" v="624" actId="26606"/>
          <ac:grpSpMkLst>
            <pc:docMk/>
            <pc:sldMk cId="4218596191" sldId="264"/>
            <ac:grpSpMk id="1028" creationId="{353BC003-D6B7-4BF0-937D-4A015F6DEB15}"/>
          </ac:grpSpMkLst>
        </pc:grpChg>
        <pc:graphicFrameChg chg="mod ord modGraphic">
          <ac:chgData name="Alexandra Serena" userId="b1856000f5d2337b" providerId="LiveId" clId="{5DD39C5C-6A4E-4F69-BA97-60223B015259}" dt="2020-11-12T14:44:37.646" v="625" actId="26606"/>
          <ac:graphicFrameMkLst>
            <pc:docMk/>
            <pc:sldMk cId="4218596191" sldId="264"/>
            <ac:graphicFrameMk id="5" creationId="{F289C3C0-D0E6-4B9F-9BFA-AFCDED1299BB}"/>
          </ac:graphicFrameMkLst>
        </pc:graphicFrameChg>
        <pc:picChg chg="add">
          <ac:chgData name="Alexandra Serena" userId="b1856000f5d2337b" providerId="LiveId" clId="{5DD39C5C-6A4E-4F69-BA97-60223B015259}" dt="2020-11-14T11:43:25.030" v="1061" actId="22"/>
          <ac:picMkLst>
            <pc:docMk/>
            <pc:sldMk cId="4218596191" sldId="264"/>
            <ac:picMk id="3" creationId="{CB19DF1A-E0F9-438C-807D-1892EF01A005}"/>
          </ac:picMkLst>
        </pc:picChg>
        <pc:picChg chg="add">
          <ac:chgData name="Alexandra Serena" userId="b1856000f5d2337b" providerId="LiveId" clId="{5DD39C5C-6A4E-4F69-BA97-60223B015259}" dt="2020-11-14T11:43:25.030" v="1061" actId="22"/>
          <ac:picMkLst>
            <pc:docMk/>
            <pc:sldMk cId="4218596191" sldId="264"/>
            <ac:picMk id="4" creationId="{BFD01BF2-685E-40D3-BF98-F49EAE058E24}"/>
          </ac:picMkLst>
        </pc:picChg>
        <pc:picChg chg="add mod">
          <ac:chgData name="Alexandra Serena" userId="b1856000f5d2337b" providerId="LiveId" clId="{5DD39C5C-6A4E-4F69-BA97-60223B015259}" dt="2020-11-12T14:44:37.646" v="625" actId="26606"/>
          <ac:picMkLst>
            <pc:docMk/>
            <pc:sldMk cId="4218596191" sldId="264"/>
            <ac:picMk id="1026" creationId="{FF728E37-4A5C-4835-98A6-CC16CC471CE7}"/>
          </ac:picMkLst>
        </pc:picChg>
      </pc:sldChg>
      <pc:sldChg chg="addSp mod">
        <pc:chgData name="Alexandra Serena" userId="b1856000f5d2337b" providerId="LiveId" clId="{5DD39C5C-6A4E-4F69-BA97-60223B015259}" dt="2020-11-14T11:43:27.547" v="1062" actId="22"/>
        <pc:sldMkLst>
          <pc:docMk/>
          <pc:sldMk cId="3037466965" sldId="265"/>
        </pc:sldMkLst>
        <pc:picChg chg="add">
          <ac:chgData name="Alexandra Serena" userId="b1856000f5d2337b" providerId="LiveId" clId="{5DD39C5C-6A4E-4F69-BA97-60223B015259}" dt="2020-11-14T11:43:27.547" v="1062" actId="22"/>
          <ac:picMkLst>
            <pc:docMk/>
            <pc:sldMk cId="3037466965" sldId="265"/>
            <ac:picMk id="3" creationId="{D8F58D9E-D901-438F-B05F-FFB582C62A70}"/>
          </ac:picMkLst>
        </pc:picChg>
        <pc:picChg chg="add">
          <ac:chgData name="Alexandra Serena" userId="b1856000f5d2337b" providerId="LiveId" clId="{5DD39C5C-6A4E-4F69-BA97-60223B015259}" dt="2020-11-14T11:43:27.547" v="1062" actId="22"/>
          <ac:picMkLst>
            <pc:docMk/>
            <pc:sldMk cId="3037466965" sldId="265"/>
            <ac:picMk id="4" creationId="{329F41A0-AEC7-430F-96EC-0AFE7F42AADF}"/>
          </ac:picMkLst>
        </pc:picChg>
      </pc:sldChg>
      <pc:sldChg chg="addSp mod">
        <pc:chgData name="Alexandra Serena" userId="b1856000f5d2337b" providerId="LiveId" clId="{5DD39C5C-6A4E-4F69-BA97-60223B015259}" dt="2020-11-14T11:43:29.066" v="1063" actId="22"/>
        <pc:sldMkLst>
          <pc:docMk/>
          <pc:sldMk cId="875994120" sldId="266"/>
        </pc:sldMkLst>
        <pc:picChg chg="add">
          <ac:chgData name="Alexandra Serena" userId="b1856000f5d2337b" providerId="LiveId" clId="{5DD39C5C-6A4E-4F69-BA97-60223B015259}" dt="2020-11-14T11:43:29.066" v="1063" actId="22"/>
          <ac:picMkLst>
            <pc:docMk/>
            <pc:sldMk cId="875994120" sldId="266"/>
            <ac:picMk id="4" creationId="{FC8A407D-6EB2-454B-BABC-301B274304EC}"/>
          </ac:picMkLst>
        </pc:picChg>
        <pc:picChg chg="add">
          <ac:chgData name="Alexandra Serena" userId="b1856000f5d2337b" providerId="LiveId" clId="{5DD39C5C-6A4E-4F69-BA97-60223B015259}" dt="2020-11-14T11:43:29.066" v="1063" actId="22"/>
          <ac:picMkLst>
            <pc:docMk/>
            <pc:sldMk cId="875994120" sldId="266"/>
            <ac:picMk id="6" creationId="{BD4B4204-A802-4D42-9D0A-2C4F3FB81249}"/>
          </ac:picMkLst>
        </pc:picChg>
      </pc:sldChg>
      <pc:sldChg chg="addSp modSp mod">
        <pc:chgData name="Alexandra Serena" userId="b1856000f5d2337b" providerId="LiveId" clId="{5DD39C5C-6A4E-4F69-BA97-60223B015259}" dt="2020-11-14T11:43:31.192" v="1064" actId="22"/>
        <pc:sldMkLst>
          <pc:docMk/>
          <pc:sldMk cId="2825546250" sldId="267"/>
        </pc:sldMkLst>
        <pc:spChg chg="mod">
          <ac:chgData name="Alexandra Serena" userId="b1856000f5d2337b" providerId="LiveId" clId="{5DD39C5C-6A4E-4F69-BA97-60223B015259}" dt="2020-11-14T11:35:34.705" v="633" actId="20577"/>
          <ac:spMkLst>
            <pc:docMk/>
            <pc:sldMk cId="2825546250" sldId="267"/>
            <ac:spMk id="3" creationId="{1DB7F370-7D2E-4089-A04E-1206325C6823}"/>
          </ac:spMkLst>
        </pc:spChg>
        <pc:picChg chg="add">
          <ac:chgData name="Alexandra Serena" userId="b1856000f5d2337b" providerId="LiveId" clId="{5DD39C5C-6A4E-4F69-BA97-60223B015259}" dt="2020-11-14T11:43:31.192" v="1064" actId="22"/>
          <ac:picMkLst>
            <pc:docMk/>
            <pc:sldMk cId="2825546250" sldId="267"/>
            <ac:picMk id="4" creationId="{3F588336-7A5F-47D5-B4D7-F9D111F980B2}"/>
          </ac:picMkLst>
        </pc:picChg>
        <pc:picChg chg="add">
          <ac:chgData name="Alexandra Serena" userId="b1856000f5d2337b" providerId="LiveId" clId="{5DD39C5C-6A4E-4F69-BA97-60223B015259}" dt="2020-11-14T11:43:31.192" v="1064" actId="22"/>
          <ac:picMkLst>
            <pc:docMk/>
            <pc:sldMk cId="2825546250" sldId="267"/>
            <ac:picMk id="6" creationId="{E5D5837B-3AEC-44AB-B859-83056B2FE40F}"/>
          </ac:picMkLst>
        </pc:picChg>
      </pc:sldChg>
      <pc:sldChg chg="addSp modSp mod">
        <pc:chgData name="Alexandra Serena" userId="b1856000f5d2337b" providerId="LiveId" clId="{5DD39C5C-6A4E-4F69-BA97-60223B015259}" dt="2020-11-14T11:43:40.709" v="1066" actId="1076"/>
        <pc:sldMkLst>
          <pc:docMk/>
          <pc:sldMk cId="2460083654" sldId="268"/>
        </pc:sldMkLst>
        <pc:spChg chg="mod">
          <ac:chgData name="Alexandra Serena" userId="b1856000f5d2337b" providerId="LiveId" clId="{5DD39C5C-6A4E-4F69-BA97-60223B015259}" dt="2020-11-12T14:42:03.465" v="433" actId="20577"/>
          <ac:spMkLst>
            <pc:docMk/>
            <pc:sldMk cId="2460083654" sldId="268"/>
            <ac:spMk id="2" creationId="{CB0E172F-6D11-49D2-B379-EF64D467DE92}"/>
          </ac:spMkLst>
        </pc:spChg>
        <pc:picChg chg="add">
          <ac:chgData name="Alexandra Serena" userId="b1856000f5d2337b" providerId="LiveId" clId="{5DD39C5C-6A4E-4F69-BA97-60223B015259}" dt="2020-11-14T11:43:34.385" v="1065" actId="22"/>
          <ac:picMkLst>
            <pc:docMk/>
            <pc:sldMk cId="2460083654" sldId="268"/>
            <ac:picMk id="3" creationId="{368F5B36-7DC6-41E9-B000-19AD9166BDCF}"/>
          </ac:picMkLst>
        </pc:picChg>
        <pc:picChg chg="add mod">
          <ac:chgData name="Alexandra Serena" userId="b1856000f5d2337b" providerId="LiveId" clId="{5DD39C5C-6A4E-4F69-BA97-60223B015259}" dt="2020-11-14T11:43:40.709" v="1066" actId="1076"/>
          <ac:picMkLst>
            <pc:docMk/>
            <pc:sldMk cId="2460083654" sldId="268"/>
            <ac:picMk id="4" creationId="{8472CCD7-3B22-485B-B097-98C21E1925C8}"/>
          </ac:picMkLst>
        </pc:picChg>
      </pc:sldChg>
      <pc:sldChg chg="addSp modSp mod">
        <pc:chgData name="Alexandra Serena" userId="b1856000f5d2337b" providerId="LiveId" clId="{5DD39C5C-6A4E-4F69-BA97-60223B015259}" dt="2020-11-14T11:43:45.749" v="1067" actId="22"/>
        <pc:sldMkLst>
          <pc:docMk/>
          <pc:sldMk cId="3140315735" sldId="269"/>
        </pc:sldMkLst>
        <pc:spChg chg="mod">
          <ac:chgData name="Alexandra Serena" userId="b1856000f5d2337b" providerId="LiveId" clId="{5DD39C5C-6A4E-4F69-BA97-60223B015259}" dt="2020-11-12T14:43:21.319" v="614" actId="313"/>
          <ac:spMkLst>
            <pc:docMk/>
            <pc:sldMk cId="3140315735" sldId="269"/>
            <ac:spMk id="3" creationId="{37F913D9-55FA-418F-AD28-7F9D5017FDCF}"/>
          </ac:spMkLst>
        </pc:spChg>
        <pc:picChg chg="add">
          <ac:chgData name="Alexandra Serena" userId="b1856000f5d2337b" providerId="LiveId" clId="{5DD39C5C-6A4E-4F69-BA97-60223B015259}" dt="2020-11-14T11:43:45.749" v="1067" actId="22"/>
          <ac:picMkLst>
            <pc:docMk/>
            <pc:sldMk cId="3140315735" sldId="269"/>
            <ac:picMk id="5" creationId="{58ADEC7E-A68C-4943-A547-D607EA9272CE}"/>
          </ac:picMkLst>
        </pc:picChg>
        <pc:picChg chg="add">
          <ac:chgData name="Alexandra Serena" userId="b1856000f5d2337b" providerId="LiveId" clId="{5DD39C5C-6A4E-4F69-BA97-60223B015259}" dt="2020-11-14T11:43:45.749" v="1067" actId="22"/>
          <ac:picMkLst>
            <pc:docMk/>
            <pc:sldMk cId="3140315735" sldId="269"/>
            <ac:picMk id="7" creationId="{5F849084-1004-43A5-A331-FF7A520C3871}"/>
          </ac:picMkLst>
        </pc:picChg>
      </pc:sldChg>
      <pc:sldChg chg="addSp mod">
        <pc:chgData name="Alexandra Serena" userId="b1856000f5d2337b" providerId="LiveId" clId="{5DD39C5C-6A4E-4F69-BA97-60223B015259}" dt="2020-11-14T11:43:48.415" v="1068" actId="22"/>
        <pc:sldMkLst>
          <pc:docMk/>
          <pc:sldMk cId="3501521447" sldId="270"/>
        </pc:sldMkLst>
        <pc:picChg chg="add">
          <ac:chgData name="Alexandra Serena" userId="b1856000f5d2337b" providerId="LiveId" clId="{5DD39C5C-6A4E-4F69-BA97-60223B015259}" dt="2020-11-14T11:43:48.415" v="1068" actId="22"/>
          <ac:picMkLst>
            <pc:docMk/>
            <pc:sldMk cId="3501521447" sldId="270"/>
            <ac:picMk id="3" creationId="{965679C8-CE1D-453D-9818-9F0682C2B0F1}"/>
          </ac:picMkLst>
        </pc:picChg>
        <pc:picChg chg="add">
          <ac:chgData name="Alexandra Serena" userId="b1856000f5d2337b" providerId="LiveId" clId="{5DD39C5C-6A4E-4F69-BA97-60223B015259}" dt="2020-11-14T11:43:48.415" v="1068" actId="22"/>
          <ac:picMkLst>
            <pc:docMk/>
            <pc:sldMk cId="3501521447" sldId="270"/>
            <ac:picMk id="4" creationId="{968DC695-B502-4BF8-88EE-C61A6DF67E88}"/>
          </ac:picMkLst>
        </pc:picChg>
      </pc:sldChg>
      <pc:sldChg chg="del">
        <pc:chgData name="Alexandra Serena" userId="b1856000f5d2337b" providerId="LiveId" clId="{5DD39C5C-6A4E-4F69-BA97-60223B015259}" dt="2020-11-12T14:43:35.608" v="615" actId="47"/>
        <pc:sldMkLst>
          <pc:docMk/>
          <pc:sldMk cId="2858038371" sldId="271"/>
        </pc:sldMkLst>
      </pc:sldChg>
      <pc:sldChg chg="addSp delSp modSp new mod setBg">
        <pc:chgData name="Alexandra Serena" userId="b1856000f5d2337b" providerId="LiveId" clId="{5DD39C5C-6A4E-4F69-BA97-60223B015259}" dt="2020-11-14T11:43:14.464" v="1057" actId="22"/>
        <pc:sldMkLst>
          <pc:docMk/>
          <pc:sldMk cId="3723619050" sldId="272"/>
        </pc:sldMkLst>
        <pc:spChg chg="mod">
          <ac:chgData name="Alexandra Serena" userId="b1856000f5d2337b" providerId="LiveId" clId="{5DD39C5C-6A4E-4F69-BA97-60223B015259}" dt="2020-11-12T14:35:00.569" v="119" actId="26606"/>
          <ac:spMkLst>
            <pc:docMk/>
            <pc:sldMk cId="3723619050" sldId="272"/>
            <ac:spMk id="2" creationId="{F58AC5AF-9B31-489D-94F9-F6E686DBD75E}"/>
          </ac:spMkLst>
        </pc:spChg>
        <pc:spChg chg="del">
          <ac:chgData name="Alexandra Serena" userId="b1856000f5d2337b" providerId="LiveId" clId="{5DD39C5C-6A4E-4F69-BA97-60223B015259}" dt="2020-11-12T14:34:50.029" v="117"/>
          <ac:spMkLst>
            <pc:docMk/>
            <pc:sldMk cId="3723619050" sldId="272"/>
            <ac:spMk id="3" creationId="{F0653A7D-1F95-4028-8B3D-9E5D3318335B}"/>
          </ac:spMkLst>
        </pc:spChg>
        <pc:spChg chg="add">
          <ac:chgData name="Alexandra Serena" userId="b1856000f5d2337b" providerId="LiveId" clId="{5DD39C5C-6A4E-4F69-BA97-60223B015259}" dt="2020-11-12T14:35:00.569" v="119" actId="26606"/>
          <ac:spMkLst>
            <pc:docMk/>
            <pc:sldMk cId="3723619050" sldId="272"/>
            <ac:spMk id="19" creationId="{5669AB50-4CAD-4D10-A09A-A0C01AF9E6F6}"/>
          </ac:spMkLst>
        </pc:spChg>
        <pc:grpChg chg="add">
          <ac:chgData name="Alexandra Serena" userId="b1856000f5d2337b" providerId="LiveId" clId="{5DD39C5C-6A4E-4F69-BA97-60223B015259}" dt="2020-11-12T14:35:00.569" v="119" actId="26606"/>
          <ac:grpSpMkLst>
            <pc:docMk/>
            <pc:sldMk cId="3723619050" sldId="272"/>
            <ac:grpSpMk id="10" creationId="{5A992EA8-A2AE-480C-BFF9-7B134643975C}"/>
          </ac:grpSpMkLst>
        </pc:grpChg>
        <pc:picChg chg="add">
          <ac:chgData name="Alexandra Serena" userId="b1856000f5d2337b" providerId="LiveId" clId="{5DD39C5C-6A4E-4F69-BA97-60223B015259}" dt="2020-11-14T11:43:14.464" v="1057" actId="22"/>
          <ac:picMkLst>
            <pc:docMk/>
            <pc:sldMk cId="3723619050" sldId="272"/>
            <ac:picMk id="3" creationId="{49D1E1CC-DE11-4957-A3A0-92AF5547F1BE}"/>
          </ac:picMkLst>
        </pc:picChg>
        <pc:picChg chg="add">
          <ac:chgData name="Alexandra Serena" userId="b1856000f5d2337b" providerId="LiveId" clId="{5DD39C5C-6A4E-4F69-BA97-60223B015259}" dt="2020-11-14T11:43:14.464" v="1057" actId="22"/>
          <ac:picMkLst>
            <pc:docMk/>
            <pc:sldMk cId="3723619050" sldId="272"/>
            <ac:picMk id="4" creationId="{27CBFE92-EFE8-4F04-B60F-2495A73303BA}"/>
          </ac:picMkLst>
        </pc:picChg>
        <pc:picChg chg="add mod">
          <ac:chgData name="Alexandra Serena" userId="b1856000f5d2337b" providerId="LiveId" clId="{5DD39C5C-6A4E-4F69-BA97-60223B015259}" dt="2020-11-12T14:35:00.569" v="119" actId="26606"/>
          <ac:picMkLst>
            <pc:docMk/>
            <pc:sldMk cId="3723619050" sldId="272"/>
            <ac:picMk id="5" creationId="{49CE293A-A282-4E2E-BF4A-4D62D636B68B}"/>
          </ac:picMkLst>
        </pc:picChg>
      </pc:sldChg>
      <pc:sldChg chg="addSp delSp modSp new mod setBg setClrOvrMap">
        <pc:chgData name="Alexandra Serena" userId="b1856000f5d2337b" providerId="LiveId" clId="{5DD39C5C-6A4E-4F69-BA97-60223B015259}" dt="2020-11-14T11:43:51.116" v="1069" actId="22"/>
        <pc:sldMkLst>
          <pc:docMk/>
          <pc:sldMk cId="389343160" sldId="273"/>
        </pc:sldMkLst>
        <pc:spChg chg="mod">
          <ac:chgData name="Alexandra Serena" userId="b1856000f5d2337b" providerId="LiveId" clId="{5DD39C5C-6A4E-4F69-BA97-60223B015259}" dt="2020-11-14T11:40:13.181" v="1026" actId="26606"/>
          <ac:spMkLst>
            <pc:docMk/>
            <pc:sldMk cId="389343160" sldId="273"/>
            <ac:spMk id="2" creationId="{F517E359-8618-4A4A-BD3F-97C5F0B2A090}"/>
          </ac:spMkLst>
        </pc:spChg>
        <pc:spChg chg="add del mod">
          <ac:chgData name="Alexandra Serena" userId="b1856000f5d2337b" providerId="LiveId" clId="{5DD39C5C-6A4E-4F69-BA97-60223B015259}" dt="2020-11-14T11:40:13.181" v="1026" actId="26606"/>
          <ac:spMkLst>
            <pc:docMk/>
            <pc:sldMk cId="389343160" sldId="273"/>
            <ac:spMk id="3" creationId="{52ACEB58-F8EA-4790-A5EF-A501CB685886}"/>
          </ac:spMkLst>
        </pc:spChg>
        <pc:spChg chg="add del">
          <ac:chgData name="Alexandra Serena" userId="b1856000f5d2337b" providerId="LiveId" clId="{5DD39C5C-6A4E-4F69-BA97-60223B015259}" dt="2020-11-14T11:40:10.534" v="1023" actId="26606"/>
          <ac:spMkLst>
            <pc:docMk/>
            <pc:sldMk cId="389343160" sldId="273"/>
            <ac:spMk id="9" creationId="{ECAF1E58-D170-4EF3-8E1A-992DA3688FC2}"/>
          </ac:spMkLst>
        </pc:spChg>
        <pc:spChg chg="add del">
          <ac:chgData name="Alexandra Serena" userId="b1856000f5d2337b" providerId="LiveId" clId="{5DD39C5C-6A4E-4F69-BA97-60223B015259}" dt="2020-11-14T11:40:10.534" v="1023" actId="26606"/>
          <ac:spMkLst>
            <pc:docMk/>
            <pc:sldMk cId="389343160" sldId="273"/>
            <ac:spMk id="11" creationId="{3EACCB19-3F29-416E-BD93-24BDDE3739C5}"/>
          </ac:spMkLst>
        </pc:spChg>
        <pc:spChg chg="add del">
          <ac:chgData name="Alexandra Serena" userId="b1856000f5d2337b" providerId="LiveId" clId="{5DD39C5C-6A4E-4F69-BA97-60223B015259}" dt="2020-11-14T11:40:10.534" v="1023" actId="26606"/>
          <ac:spMkLst>
            <pc:docMk/>
            <pc:sldMk cId="389343160" sldId="273"/>
            <ac:spMk id="13" creationId="{39C41423-F9F7-4333-A541-61582D3D23E3}"/>
          </ac:spMkLst>
        </pc:spChg>
        <pc:spChg chg="add del">
          <ac:chgData name="Alexandra Serena" userId="b1856000f5d2337b" providerId="LiveId" clId="{5DD39C5C-6A4E-4F69-BA97-60223B015259}" dt="2020-11-14T11:40:10.534" v="1023" actId="26606"/>
          <ac:spMkLst>
            <pc:docMk/>
            <pc:sldMk cId="389343160" sldId="273"/>
            <ac:spMk id="15" creationId="{A66DA090-6BD9-45CC-B782-02767069BFB3}"/>
          </ac:spMkLst>
        </pc:spChg>
        <pc:spChg chg="add del">
          <ac:chgData name="Alexandra Serena" userId="b1856000f5d2337b" providerId="LiveId" clId="{5DD39C5C-6A4E-4F69-BA97-60223B015259}" dt="2020-11-14T11:40:10.534" v="1023" actId="26606"/>
          <ac:spMkLst>
            <pc:docMk/>
            <pc:sldMk cId="389343160" sldId="273"/>
            <ac:spMk id="17" creationId="{BA9F93AF-9489-4B8A-AA6B-1B00D3CA68C2}"/>
          </ac:spMkLst>
        </pc:spChg>
        <pc:spChg chg="add del">
          <ac:chgData name="Alexandra Serena" userId="b1856000f5d2337b" providerId="LiveId" clId="{5DD39C5C-6A4E-4F69-BA97-60223B015259}" dt="2020-11-14T11:40:10.534" v="1023" actId="26606"/>
          <ac:spMkLst>
            <pc:docMk/>
            <pc:sldMk cId="389343160" sldId="273"/>
            <ac:spMk id="19" creationId="{2F459F0B-865B-481D-9AC3-15C76A336007}"/>
          </ac:spMkLst>
        </pc:spChg>
        <pc:spChg chg="add del">
          <ac:chgData name="Alexandra Serena" userId="b1856000f5d2337b" providerId="LiveId" clId="{5DD39C5C-6A4E-4F69-BA97-60223B015259}" dt="2020-11-14T11:40:10.534" v="1023" actId="26606"/>
          <ac:spMkLst>
            <pc:docMk/>
            <pc:sldMk cId="389343160" sldId="273"/>
            <ac:spMk id="21" creationId="{61CDB3A6-B686-4E1D-AD52-3DC038A45EE3}"/>
          </ac:spMkLst>
        </pc:spChg>
        <pc:spChg chg="add del">
          <ac:chgData name="Alexandra Serena" userId="b1856000f5d2337b" providerId="LiveId" clId="{5DD39C5C-6A4E-4F69-BA97-60223B015259}" dt="2020-11-14T11:40:10.534" v="1023" actId="26606"/>
          <ac:spMkLst>
            <pc:docMk/>
            <pc:sldMk cId="389343160" sldId="273"/>
            <ac:spMk id="23" creationId="{3D38E400-4F30-481D-A5DC-5AA21A2CB8A1}"/>
          </ac:spMkLst>
        </pc:spChg>
        <pc:spChg chg="add del">
          <ac:chgData name="Alexandra Serena" userId="b1856000f5d2337b" providerId="LiveId" clId="{5DD39C5C-6A4E-4F69-BA97-60223B015259}" dt="2020-11-14T11:40:13.100" v="1025" actId="26606"/>
          <ac:spMkLst>
            <pc:docMk/>
            <pc:sldMk cId="389343160" sldId="273"/>
            <ac:spMk id="25" creationId="{4E87B50C-BA86-4F51-A3E5-EE1354FCE4CC}"/>
          </ac:spMkLst>
        </pc:spChg>
        <pc:spChg chg="add del">
          <ac:chgData name="Alexandra Serena" userId="b1856000f5d2337b" providerId="LiveId" clId="{5DD39C5C-6A4E-4F69-BA97-60223B015259}" dt="2020-11-14T11:40:13.100" v="1025" actId="26606"/>
          <ac:spMkLst>
            <pc:docMk/>
            <pc:sldMk cId="389343160" sldId="273"/>
            <ac:spMk id="26" creationId="{E7DC5BDA-5569-44D1-B022-C75E74FC53AB}"/>
          </ac:spMkLst>
        </pc:spChg>
        <pc:spChg chg="add del">
          <ac:chgData name="Alexandra Serena" userId="b1856000f5d2337b" providerId="LiveId" clId="{5DD39C5C-6A4E-4F69-BA97-60223B015259}" dt="2020-11-14T11:40:13.100" v="1025" actId="26606"/>
          <ac:spMkLst>
            <pc:docMk/>
            <pc:sldMk cId="389343160" sldId="273"/>
            <ac:spMk id="27" creationId="{D0125878-85CE-4A00-BA94-36987E341060}"/>
          </ac:spMkLst>
        </pc:spChg>
        <pc:spChg chg="add">
          <ac:chgData name="Alexandra Serena" userId="b1856000f5d2337b" providerId="LiveId" clId="{5DD39C5C-6A4E-4F69-BA97-60223B015259}" dt="2020-11-14T11:40:13.181" v="1026" actId="26606"/>
          <ac:spMkLst>
            <pc:docMk/>
            <pc:sldMk cId="389343160" sldId="273"/>
            <ac:spMk id="30" creationId="{ECAF1E58-D170-4EF3-8E1A-992DA3688FC2}"/>
          </ac:spMkLst>
        </pc:spChg>
        <pc:spChg chg="add">
          <ac:chgData name="Alexandra Serena" userId="b1856000f5d2337b" providerId="LiveId" clId="{5DD39C5C-6A4E-4F69-BA97-60223B015259}" dt="2020-11-14T11:40:13.181" v="1026" actId="26606"/>
          <ac:spMkLst>
            <pc:docMk/>
            <pc:sldMk cId="389343160" sldId="273"/>
            <ac:spMk id="31" creationId="{3EACCB19-3F29-416E-BD93-24BDDE3739C5}"/>
          </ac:spMkLst>
        </pc:spChg>
        <pc:spChg chg="add">
          <ac:chgData name="Alexandra Serena" userId="b1856000f5d2337b" providerId="LiveId" clId="{5DD39C5C-6A4E-4F69-BA97-60223B015259}" dt="2020-11-14T11:40:13.181" v="1026" actId="26606"/>
          <ac:spMkLst>
            <pc:docMk/>
            <pc:sldMk cId="389343160" sldId="273"/>
            <ac:spMk id="32" creationId="{39C41423-F9F7-4333-A541-61582D3D23E3}"/>
          </ac:spMkLst>
        </pc:spChg>
        <pc:spChg chg="add">
          <ac:chgData name="Alexandra Serena" userId="b1856000f5d2337b" providerId="LiveId" clId="{5DD39C5C-6A4E-4F69-BA97-60223B015259}" dt="2020-11-14T11:40:13.181" v="1026" actId="26606"/>
          <ac:spMkLst>
            <pc:docMk/>
            <pc:sldMk cId="389343160" sldId="273"/>
            <ac:spMk id="33" creationId="{A66DA090-6BD9-45CC-B782-02767069BFB3}"/>
          </ac:spMkLst>
        </pc:spChg>
        <pc:spChg chg="add">
          <ac:chgData name="Alexandra Serena" userId="b1856000f5d2337b" providerId="LiveId" clId="{5DD39C5C-6A4E-4F69-BA97-60223B015259}" dt="2020-11-14T11:40:13.181" v="1026" actId="26606"/>
          <ac:spMkLst>
            <pc:docMk/>
            <pc:sldMk cId="389343160" sldId="273"/>
            <ac:spMk id="34" creationId="{BA9F93AF-9489-4B8A-AA6B-1B00D3CA68C2}"/>
          </ac:spMkLst>
        </pc:spChg>
        <pc:spChg chg="add">
          <ac:chgData name="Alexandra Serena" userId="b1856000f5d2337b" providerId="LiveId" clId="{5DD39C5C-6A4E-4F69-BA97-60223B015259}" dt="2020-11-14T11:40:13.181" v="1026" actId="26606"/>
          <ac:spMkLst>
            <pc:docMk/>
            <pc:sldMk cId="389343160" sldId="273"/>
            <ac:spMk id="35" creationId="{2F459F0B-865B-481D-9AC3-15C76A336007}"/>
          </ac:spMkLst>
        </pc:spChg>
        <pc:spChg chg="add">
          <ac:chgData name="Alexandra Serena" userId="b1856000f5d2337b" providerId="LiveId" clId="{5DD39C5C-6A4E-4F69-BA97-60223B015259}" dt="2020-11-14T11:40:13.181" v="1026" actId="26606"/>
          <ac:spMkLst>
            <pc:docMk/>
            <pc:sldMk cId="389343160" sldId="273"/>
            <ac:spMk id="36" creationId="{61CDB3A6-B686-4E1D-AD52-3DC038A45EE3}"/>
          </ac:spMkLst>
        </pc:spChg>
        <pc:spChg chg="add">
          <ac:chgData name="Alexandra Serena" userId="b1856000f5d2337b" providerId="LiveId" clId="{5DD39C5C-6A4E-4F69-BA97-60223B015259}" dt="2020-11-14T11:40:13.181" v="1026" actId="26606"/>
          <ac:spMkLst>
            <pc:docMk/>
            <pc:sldMk cId="389343160" sldId="273"/>
            <ac:spMk id="37" creationId="{3D38E400-4F30-481D-A5DC-5AA21A2CB8A1}"/>
          </ac:spMkLst>
        </pc:spChg>
        <pc:graphicFrameChg chg="add del">
          <ac:chgData name="Alexandra Serena" userId="b1856000f5d2337b" providerId="LiveId" clId="{5DD39C5C-6A4E-4F69-BA97-60223B015259}" dt="2020-11-14T11:40:10.534" v="1023" actId="26606"/>
          <ac:graphicFrameMkLst>
            <pc:docMk/>
            <pc:sldMk cId="389343160" sldId="273"/>
            <ac:graphicFrameMk id="5" creationId="{45B5FDB2-7F5A-42EF-B3A5-71C1949CF28E}"/>
          </ac:graphicFrameMkLst>
        </pc:graphicFrameChg>
        <pc:graphicFrameChg chg="add del">
          <ac:chgData name="Alexandra Serena" userId="b1856000f5d2337b" providerId="LiveId" clId="{5DD39C5C-6A4E-4F69-BA97-60223B015259}" dt="2020-11-14T11:40:13.100" v="1025" actId="26606"/>
          <ac:graphicFrameMkLst>
            <pc:docMk/>
            <pc:sldMk cId="389343160" sldId="273"/>
            <ac:graphicFrameMk id="28" creationId="{55054CCB-7C04-4074-95FD-445272A41124}"/>
          </ac:graphicFrameMkLst>
        </pc:graphicFrameChg>
        <pc:graphicFrameChg chg="add">
          <ac:chgData name="Alexandra Serena" userId="b1856000f5d2337b" providerId="LiveId" clId="{5DD39C5C-6A4E-4F69-BA97-60223B015259}" dt="2020-11-14T11:40:13.181" v="1026" actId="26606"/>
          <ac:graphicFrameMkLst>
            <pc:docMk/>
            <pc:sldMk cId="389343160" sldId="273"/>
            <ac:graphicFrameMk id="38" creationId="{1D4EC3F3-2B1F-43D3-B565-473A8DA9CB4E}"/>
          </ac:graphicFrameMkLst>
        </pc:graphicFrameChg>
        <pc:picChg chg="add">
          <ac:chgData name="Alexandra Serena" userId="b1856000f5d2337b" providerId="LiveId" clId="{5DD39C5C-6A4E-4F69-BA97-60223B015259}" dt="2020-11-14T11:43:51.116" v="1069" actId="22"/>
          <ac:picMkLst>
            <pc:docMk/>
            <pc:sldMk cId="389343160" sldId="273"/>
            <ac:picMk id="4" creationId="{B35A8B63-3473-40C4-9553-83C98EADF4A0}"/>
          </ac:picMkLst>
        </pc:picChg>
        <pc:picChg chg="add">
          <ac:chgData name="Alexandra Serena" userId="b1856000f5d2337b" providerId="LiveId" clId="{5DD39C5C-6A4E-4F69-BA97-60223B015259}" dt="2020-11-14T11:43:51.116" v="1069" actId="22"/>
          <ac:picMkLst>
            <pc:docMk/>
            <pc:sldMk cId="389343160" sldId="273"/>
            <ac:picMk id="6" creationId="{22149861-6EF9-460F-85A3-DF99A5762E86}"/>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ata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B2AC702-A878-47DE-9B96-F7F7EFB8CCC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14C94A7-963D-4BD4-AF0D-9256EC71A54B}">
      <dgm:prSet/>
      <dgm:spPr/>
      <dgm:t>
        <a:bodyPr/>
        <a:lstStyle/>
        <a:p>
          <a:r>
            <a:rPr lang="en-GB" dirty="0"/>
            <a:t>The partnership principles, if followed diligently, will supercharge your relationship with your puppy.</a:t>
          </a:r>
          <a:endParaRPr lang="en-US" dirty="0"/>
        </a:p>
      </dgm:t>
    </dgm:pt>
    <dgm:pt modelId="{E2021939-AF11-422B-BB7C-6BC3D8471F43}" type="parTrans" cxnId="{CEC4638A-DD28-44A5-9859-49158436E7C4}">
      <dgm:prSet/>
      <dgm:spPr/>
      <dgm:t>
        <a:bodyPr/>
        <a:lstStyle/>
        <a:p>
          <a:endParaRPr lang="en-US"/>
        </a:p>
      </dgm:t>
    </dgm:pt>
    <dgm:pt modelId="{EA79E96F-4633-4DB0-81A0-914D50DA9EF7}" type="sibTrans" cxnId="{CEC4638A-DD28-44A5-9859-49158436E7C4}">
      <dgm:prSet/>
      <dgm:spPr/>
      <dgm:t>
        <a:bodyPr/>
        <a:lstStyle/>
        <a:p>
          <a:endParaRPr lang="en-US"/>
        </a:p>
      </dgm:t>
    </dgm:pt>
    <dgm:pt modelId="{D297AE31-A18E-4444-87CB-1D3847DC5432}">
      <dgm:prSet/>
      <dgm:spPr/>
      <dgm:t>
        <a:bodyPr/>
        <a:lstStyle/>
        <a:p>
          <a:r>
            <a:rPr lang="en-GB" dirty="0"/>
            <a:t>This approach will be effective with all puppies, no matter their breed.</a:t>
          </a:r>
          <a:endParaRPr lang="en-US" dirty="0"/>
        </a:p>
      </dgm:t>
    </dgm:pt>
    <dgm:pt modelId="{FB958E23-930C-460F-9C9D-2CC7A9B42795}" type="parTrans" cxnId="{59977823-AD73-42F6-9773-0369D06E5E33}">
      <dgm:prSet/>
      <dgm:spPr/>
      <dgm:t>
        <a:bodyPr/>
        <a:lstStyle/>
        <a:p>
          <a:endParaRPr lang="en-US"/>
        </a:p>
      </dgm:t>
    </dgm:pt>
    <dgm:pt modelId="{786D9AF2-9CC6-451F-B41E-A61ABBBD769E}" type="sibTrans" cxnId="{59977823-AD73-42F6-9773-0369D06E5E33}">
      <dgm:prSet/>
      <dgm:spPr/>
      <dgm:t>
        <a:bodyPr/>
        <a:lstStyle/>
        <a:p>
          <a:endParaRPr lang="en-US"/>
        </a:p>
      </dgm:t>
    </dgm:pt>
    <dgm:pt modelId="{35C0238B-D0F9-4175-B66A-3C4975BB2B44}" type="pres">
      <dgm:prSet presAssocID="{DB2AC702-A878-47DE-9B96-F7F7EFB8CCC3}" presName="root" presStyleCnt="0">
        <dgm:presLayoutVars>
          <dgm:dir/>
          <dgm:resizeHandles val="exact"/>
        </dgm:presLayoutVars>
      </dgm:prSet>
      <dgm:spPr/>
    </dgm:pt>
    <dgm:pt modelId="{B4CCCE2C-9DDA-479B-88A3-3A69E34F3D20}" type="pres">
      <dgm:prSet presAssocID="{714C94A7-963D-4BD4-AF0D-9256EC71A54B}" presName="compNode" presStyleCnt="0"/>
      <dgm:spPr/>
    </dgm:pt>
    <dgm:pt modelId="{A98E7543-D9EC-4EB7-8449-EC388F40C8C7}" type="pres">
      <dgm:prSet presAssocID="{714C94A7-963D-4BD4-AF0D-9256EC71A54B}" presName="bgRect" presStyleLbl="bgShp" presStyleIdx="0" presStyleCnt="2"/>
      <dgm:spPr/>
    </dgm:pt>
    <dgm:pt modelId="{A80177F7-E8F3-4A0A-95F4-1A14FE2BF884}" type="pres">
      <dgm:prSet presAssocID="{714C94A7-963D-4BD4-AF0D-9256EC71A54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g"/>
        </a:ext>
      </dgm:extLst>
    </dgm:pt>
    <dgm:pt modelId="{EA52877C-57F3-41BE-A48E-CED93558FCB0}" type="pres">
      <dgm:prSet presAssocID="{714C94A7-963D-4BD4-AF0D-9256EC71A54B}" presName="spaceRect" presStyleCnt="0"/>
      <dgm:spPr/>
    </dgm:pt>
    <dgm:pt modelId="{39470F5D-3316-4CFB-9B94-59DDB9D11CCC}" type="pres">
      <dgm:prSet presAssocID="{714C94A7-963D-4BD4-AF0D-9256EC71A54B}" presName="parTx" presStyleLbl="revTx" presStyleIdx="0" presStyleCnt="2">
        <dgm:presLayoutVars>
          <dgm:chMax val="0"/>
          <dgm:chPref val="0"/>
        </dgm:presLayoutVars>
      </dgm:prSet>
      <dgm:spPr/>
    </dgm:pt>
    <dgm:pt modelId="{FE6E6F5E-568D-4DC0-8E83-A3C9E2FDD5D3}" type="pres">
      <dgm:prSet presAssocID="{EA79E96F-4633-4DB0-81A0-914D50DA9EF7}" presName="sibTrans" presStyleCnt="0"/>
      <dgm:spPr/>
    </dgm:pt>
    <dgm:pt modelId="{1A25A18B-4AB5-48C5-954B-88823B319A30}" type="pres">
      <dgm:prSet presAssocID="{D297AE31-A18E-4444-87CB-1D3847DC5432}" presName="compNode" presStyleCnt="0"/>
      <dgm:spPr/>
    </dgm:pt>
    <dgm:pt modelId="{1160B57F-1AE9-4B60-9033-EA29FCA18B5C}" type="pres">
      <dgm:prSet presAssocID="{D297AE31-A18E-4444-87CB-1D3847DC5432}" presName="bgRect" presStyleLbl="bgShp" presStyleIdx="1" presStyleCnt="2"/>
      <dgm:spPr/>
    </dgm:pt>
    <dgm:pt modelId="{08F5FAC5-2255-4A78-A69B-2DA7E232F297}" type="pres">
      <dgm:prSet presAssocID="{D297AE31-A18E-4444-87CB-1D3847DC543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w Prints"/>
        </a:ext>
      </dgm:extLst>
    </dgm:pt>
    <dgm:pt modelId="{E5A1FB23-A859-44AA-9A28-58D1F7BA1FDC}" type="pres">
      <dgm:prSet presAssocID="{D297AE31-A18E-4444-87CB-1D3847DC5432}" presName="spaceRect" presStyleCnt="0"/>
      <dgm:spPr/>
    </dgm:pt>
    <dgm:pt modelId="{04FA2E43-99EC-4FF1-84DE-031632915B87}" type="pres">
      <dgm:prSet presAssocID="{D297AE31-A18E-4444-87CB-1D3847DC5432}" presName="parTx" presStyleLbl="revTx" presStyleIdx="1" presStyleCnt="2">
        <dgm:presLayoutVars>
          <dgm:chMax val="0"/>
          <dgm:chPref val="0"/>
        </dgm:presLayoutVars>
      </dgm:prSet>
      <dgm:spPr/>
    </dgm:pt>
  </dgm:ptLst>
  <dgm:cxnLst>
    <dgm:cxn modelId="{59977823-AD73-42F6-9773-0369D06E5E33}" srcId="{DB2AC702-A878-47DE-9B96-F7F7EFB8CCC3}" destId="{D297AE31-A18E-4444-87CB-1D3847DC5432}" srcOrd="1" destOrd="0" parTransId="{FB958E23-930C-460F-9C9D-2CC7A9B42795}" sibTransId="{786D9AF2-9CC6-451F-B41E-A61ABBBD769E}"/>
    <dgm:cxn modelId="{01B7AB4C-7114-4528-8BD0-6A6D5112EB0A}" type="presOf" srcId="{D297AE31-A18E-4444-87CB-1D3847DC5432}" destId="{04FA2E43-99EC-4FF1-84DE-031632915B87}" srcOrd="0" destOrd="0" presId="urn:microsoft.com/office/officeart/2018/2/layout/IconVerticalSolidList"/>
    <dgm:cxn modelId="{08BD1C78-91A7-4150-8F03-7CEDBA8AE000}" type="presOf" srcId="{DB2AC702-A878-47DE-9B96-F7F7EFB8CCC3}" destId="{35C0238B-D0F9-4175-B66A-3C4975BB2B44}" srcOrd="0" destOrd="0" presId="urn:microsoft.com/office/officeart/2018/2/layout/IconVerticalSolidList"/>
    <dgm:cxn modelId="{CEC4638A-DD28-44A5-9859-49158436E7C4}" srcId="{DB2AC702-A878-47DE-9B96-F7F7EFB8CCC3}" destId="{714C94A7-963D-4BD4-AF0D-9256EC71A54B}" srcOrd="0" destOrd="0" parTransId="{E2021939-AF11-422B-BB7C-6BC3D8471F43}" sibTransId="{EA79E96F-4633-4DB0-81A0-914D50DA9EF7}"/>
    <dgm:cxn modelId="{E85C61B6-6B8D-4678-8667-54CFB7BBD9F4}" type="presOf" srcId="{714C94A7-963D-4BD4-AF0D-9256EC71A54B}" destId="{39470F5D-3316-4CFB-9B94-59DDB9D11CCC}" srcOrd="0" destOrd="0" presId="urn:microsoft.com/office/officeart/2018/2/layout/IconVerticalSolidList"/>
    <dgm:cxn modelId="{48194978-7324-4392-AFDE-74213178ADF9}" type="presParOf" srcId="{35C0238B-D0F9-4175-B66A-3C4975BB2B44}" destId="{B4CCCE2C-9DDA-479B-88A3-3A69E34F3D20}" srcOrd="0" destOrd="0" presId="urn:microsoft.com/office/officeart/2018/2/layout/IconVerticalSolidList"/>
    <dgm:cxn modelId="{EE8C2898-3C25-43A4-B024-2AEAA5375646}" type="presParOf" srcId="{B4CCCE2C-9DDA-479B-88A3-3A69E34F3D20}" destId="{A98E7543-D9EC-4EB7-8449-EC388F40C8C7}" srcOrd="0" destOrd="0" presId="urn:microsoft.com/office/officeart/2018/2/layout/IconVerticalSolidList"/>
    <dgm:cxn modelId="{4C7022C7-F4B0-41C8-83BB-B644C94C643A}" type="presParOf" srcId="{B4CCCE2C-9DDA-479B-88A3-3A69E34F3D20}" destId="{A80177F7-E8F3-4A0A-95F4-1A14FE2BF884}" srcOrd="1" destOrd="0" presId="urn:microsoft.com/office/officeart/2018/2/layout/IconVerticalSolidList"/>
    <dgm:cxn modelId="{B3730697-DB9D-4276-BD14-64DECA662EE4}" type="presParOf" srcId="{B4CCCE2C-9DDA-479B-88A3-3A69E34F3D20}" destId="{EA52877C-57F3-41BE-A48E-CED93558FCB0}" srcOrd="2" destOrd="0" presId="urn:microsoft.com/office/officeart/2018/2/layout/IconVerticalSolidList"/>
    <dgm:cxn modelId="{68528AF9-597C-4B12-A9A8-6AE61DE2FF36}" type="presParOf" srcId="{B4CCCE2C-9DDA-479B-88A3-3A69E34F3D20}" destId="{39470F5D-3316-4CFB-9B94-59DDB9D11CCC}" srcOrd="3" destOrd="0" presId="urn:microsoft.com/office/officeart/2018/2/layout/IconVerticalSolidList"/>
    <dgm:cxn modelId="{3B7ACF53-0CA8-422E-B626-BA57F7CD3A26}" type="presParOf" srcId="{35C0238B-D0F9-4175-B66A-3C4975BB2B44}" destId="{FE6E6F5E-568D-4DC0-8E83-A3C9E2FDD5D3}" srcOrd="1" destOrd="0" presId="urn:microsoft.com/office/officeart/2018/2/layout/IconVerticalSolidList"/>
    <dgm:cxn modelId="{D8D04B08-B6B6-42F1-9811-F0FDB0706C5B}" type="presParOf" srcId="{35C0238B-D0F9-4175-B66A-3C4975BB2B44}" destId="{1A25A18B-4AB5-48C5-954B-88823B319A30}" srcOrd="2" destOrd="0" presId="urn:microsoft.com/office/officeart/2018/2/layout/IconVerticalSolidList"/>
    <dgm:cxn modelId="{461DDBC0-C0D0-4A24-81E3-541BF198A3C7}" type="presParOf" srcId="{1A25A18B-4AB5-48C5-954B-88823B319A30}" destId="{1160B57F-1AE9-4B60-9033-EA29FCA18B5C}" srcOrd="0" destOrd="0" presId="urn:microsoft.com/office/officeart/2018/2/layout/IconVerticalSolidList"/>
    <dgm:cxn modelId="{D38F7CC7-CE5C-4484-9595-3EAB4105EE68}" type="presParOf" srcId="{1A25A18B-4AB5-48C5-954B-88823B319A30}" destId="{08F5FAC5-2255-4A78-A69B-2DA7E232F297}" srcOrd="1" destOrd="0" presId="urn:microsoft.com/office/officeart/2018/2/layout/IconVerticalSolidList"/>
    <dgm:cxn modelId="{C0A6A766-F299-4D3F-A34C-0587C5AF6918}" type="presParOf" srcId="{1A25A18B-4AB5-48C5-954B-88823B319A30}" destId="{E5A1FB23-A859-44AA-9A28-58D1F7BA1FDC}" srcOrd="2" destOrd="0" presId="urn:microsoft.com/office/officeart/2018/2/layout/IconVerticalSolidList"/>
    <dgm:cxn modelId="{09803A8E-4EEE-4EE4-BA1B-F458C14D0D40}" type="presParOf" srcId="{1A25A18B-4AB5-48C5-954B-88823B319A30}" destId="{04FA2E43-99EC-4FF1-84DE-031632915B8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72DA15-555C-4049-9C5A-B56A9B9F708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F187D47-3714-4F90-AD22-2C2198271BA9}">
      <dgm:prSet/>
      <dgm:spPr/>
      <dgm:t>
        <a:bodyPr/>
        <a:lstStyle/>
        <a:p>
          <a:r>
            <a:rPr lang="en-GB" b="0" i="0"/>
            <a:t>Safe, Calm and Happy – for both partners.</a:t>
          </a:r>
          <a:endParaRPr lang="en-US"/>
        </a:p>
      </dgm:t>
    </dgm:pt>
    <dgm:pt modelId="{7AE5302E-89AC-49FD-AF6E-A2B2BB78050D}" type="parTrans" cxnId="{AEB00429-BE57-476A-B49A-51E9B934B902}">
      <dgm:prSet/>
      <dgm:spPr/>
      <dgm:t>
        <a:bodyPr/>
        <a:lstStyle/>
        <a:p>
          <a:endParaRPr lang="en-US"/>
        </a:p>
      </dgm:t>
    </dgm:pt>
    <dgm:pt modelId="{A11F6EA9-015A-46CC-BBA2-0297D89E5E3F}" type="sibTrans" cxnId="{AEB00429-BE57-476A-B49A-51E9B934B902}">
      <dgm:prSet/>
      <dgm:spPr/>
      <dgm:t>
        <a:bodyPr/>
        <a:lstStyle/>
        <a:p>
          <a:endParaRPr lang="en-US"/>
        </a:p>
      </dgm:t>
    </dgm:pt>
    <dgm:pt modelId="{F31B953C-DBEC-469E-9A88-4CE1F2B8C1DA}">
      <dgm:prSet/>
      <dgm:spPr/>
      <dgm:t>
        <a:bodyPr/>
        <a:lstStyle/>
        <a:p>
          <a:r>
            <a:rPr lang="en-GB" b="0" i="0"/>
            <a:t>Trust.</a:t>
          </a:r>
          <a:endParaRPr lang="en-US"/>
        </a:p>
      </dgm:t>
    </dgm:pt>
    <dgm:pt modelId="{F5CB4068-292C-41C4-8CA9-ED9F71C33DD0}" type="parTrans" cxnId="{49C55834-3FCE-4778-8851-C27CC97A444C}">
      <dgm:prSet/>
      <dgm:spPr/>
      <dgm:t>
        <a:bodyPr/>
        <a:lstStyle/>
        <a:p>
          <a:endParaRPr lang="en-US"/>
        </a:p>
      </dgm:t>
    </dgm:pt>
    <dgm:pt modelId="{4FEE0BA8-C28B-4A34-8FA7-A9314A7B746D}" type="sibTrans" cxnId="{49C55834-3FCE-4778-8851-C27CC97A444C}">
      <dgm:prSet/>
      <dgm:spPr/>
      <dgm:t>
        <a:bodyPr/>
        <a:lstStyle/>
        <a:p>
          <a:endParaRPr lang="en-US"/>
        </a:p>
      </dgm:t>
    </dgm:pt>
    <dgm:pt modelId="{0C61DF77-318D-4294-ABEB-CB35F819FAD9}">
      <dgm:prSet/>
      <dgm:spPr/>
      <dgm:t>
        <a:bodyPr/>
        <a:lstStyle/>
        <a:p>
          <a:r>
            <a:rPr lang="en-GB" b="0" i="0"/>
            <a:t>Communication.</a:t>
          </a:r>
          <a:endParaRPr lang="en-US"/>
        </a:p>
      </dgm:t>
    </dgm:pt>
    <dgm:pt modelId="{BF0831F5-0292-4D40-9503-10E035F33993}" type="parTrans" cxnId="{5A8B0EF0-C2FD-437A-8590-668460EF90D7}">
      <dgm:prSet/>
      <dgm:spPr/>
      <dgm:t>
        <a:bodyPr/>
        <a:lstStyle/>
        <a:p>
          <a:endParaRPr lang="en-US"/>
        </a:p>
      </dgm:t>
    </dgm:pt>
    <dgm:pt modelId="{3F9DC73A-254C-44B0-8CEA-E39EB07A977A}" type="sibTrans" cxnId="{5A8B0EF0-C2FD-437A-8590-668460EF90D7}">
      <dgm:prSet/>
      <dgm:spPr/>
      <dgm:t>
        <a:bodyPr/>
        <a:lstStyle/>
        <a:p>
          <a:endParaRPr lang="en-US"/>
        </a:p>
      </dgm:t>
    </dgm:pt>
    <dgm:pt modelId="{53F95D1C-5370-404C-A938-3D1031F67961}">
      <dgm:prSet/>
      <dgm:spPr/>
      <dgm:t>
        <a:bodyPr/>
        <a:lstStyle/>
        <a:p>
          <a:r>
            <a:rPr lang="en-GB" b="0" i="0"/>
            <a:t>Being intentional and fully present.</a:t>
          </a:r>
          <a:endParaRPr lang="en-US"/>
        </a:p>
      </dgm:t>
    </dgm:pt>
    <dgm:pt modelId="{8FA3BA8D-1815-4440-BE2F-2FB518E3295E}" type="parTrans" cxnId="{A7433460-E651-4603-8E67-620A94CF78B8}">
      <dgm:prSet/>
      <dgm:spPr/>
      <dgm:t>
        <a:bodyPr/>
        <a:lstStyle/>
        <a:p>
          <a:endParaRPr lang="en-US"/>
        </a:p>
      </dgm:t>
    </dgm:pt>
    <dgm:pt modelId="{E561F5FB-DFEB-45C7-9D5A-333B9FBF9239}" type="sibTrans" cxnId="{A7433460-E651-4603-8E67-620A94CF78B8}">
      <dgm:prSet/>
      <dgm:spPr/>
      <dgm:t>
        <a:bodyPr/>
        <a:lstStyle/>
        <a:p>
          <a:endParaRPr lang="en-US"/>
        </a:p>
      </dgm:t>
    </dgm:pt>
    <dgm:pt modelId="{CCA05F60-7870-4BF0-BFC8-4AB22C0EB4F1}">
      <dgm:prSet/>
      <dgm:spPr/>
      <dgm:t>
        <a:bodyPr/>
        <a:lstStyle/>
        <a:p>
          <a:r>
            <a:rPr lang="en-GB" b="0" i="0"/>
            <a:t>Being a loving leader.</a:t>
          </a:r>
          <a:endParaRPr lang="en-US"/>
        </a:p>
      </dgm:t>
    </dgm:pt>
    <dgm:pt modelId="{B211DA8D-FE93-4F61-A1A7-522DD6C46049}" type="parTrans" cxnId="{5A30512A-F32E-404F-8308-72F1E8A7F46F}">
      <dgm:prSet/>
      <dgm:spPr/>
      <dgm:t>
        <a:bodyPr/>
        <a:lstStyle/>
        <a:p>
          <a:endParaRPr lang="en-US"/>
        </a:p>
      </dgm:t>
    </dgm:pt>
    <dgm:pt modelId="{41038289-BB62-4D08-AA02-07D2141DD82A}" type="sibTrans" cxnId="{5A30512A-F32E-404F-8308-72F1E8A7F46F}">
      <dgm:prSet/>
      <dgm:spPr/>
      <dgm:t>
        <a:bodyPr/>
        <a:lstStyle/>
        <a:p>
          <a:endParaRPr lang="en-US"/>
        </a:p>
      </dgm:t>
    </dgm:pt>
    <dgm:pt modelId="{5B74CC5F-A48B-4E05-A377-6B078630A710}" type="pres">
      <dgm:prSet presAssocID="{E172DA15-555C-4049-9C5A-B56A9B9F7085}" presName="root" presStyleCnt="0">
        <dgm:presLayoutVars>
          <dgm:dir/>
          <dgm:resizeHandles val="exact"/>
        </dgm:presLayoutVars>
      </dgm:prSet>
      <dgm:spPr/>
    </dgm:pt>
    <dgm:pt modelId="{0075BA47-1AAD-464A-B91E-2C407436268C}" type="pres">
      <dgm:prSet presAssocID="{1F187D47-3714-4F90-AD22-2C2198271BA9}" presName="compNode" presStyleCnt="0"/>
      <dgm:spPr/>
    </dgm:pt>
    <dgm:pt modelId="{9D2C201C-B807-4AF0-A060-52B56A770C0E}" type="pres">
      <dgm:prSet presAssocID="{1F187D47-3714-4F90-AD22-2C2198271BA9}" presName="bgRect" presStyleLbl="bgShp" presStyleIdx="0" presStyleCnt="5"/>
      <dgm:spPr/>
    </dgm:pt>
    <dgm:pt modelId="{19BD4539-5650-4B47-A43A-8389C66596DC}" type="pres">
      <dgm:prSet presAssocID="{1F187D47-3714-4F90-AD22-2C2198271BA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el Face Outline"/>
        </a:ext>
      </dgm:extLst>
    </dgm:pt>
    <dgm:pt modelId="{051B1B34-4F53-4E0D-8A0A-62F2660AF116}" type="pres">
      <dgm:prSet presAssocID="{1F187D47-3714-4F90-AD22-2C2198271BA9}" presName="spaceRect" presStyleCnt="0"/>
      <dgm:spPr/>
    </dgm:pt>
    <dgm:pt modelId="{371BAF73-22D8-468F-9B24-6AE664998C60}" type="pres">
      <dgm:prSet presAssocID="{1F187D47-3714-4F90-AD22-2C2198271BA9}" presName="parTx" presStyleLbl="revTx" presStyleIdx="0" presStyleCnt="5">
        <dgm:presLayoutVars>
          <dgm:chMax val="0"/>
          <dgm:chPref val="0"/>
        </dgm:presLayoutVars>
      </dgm:prSet>
      <dgm:spPr/>
    </dgm:pt>
    <dgm:pt modelId="{3695F43C-888E-4131-8FAF-121ADCB8E887}" type="pres">
      <dgm:prSet presAssocID="{A11F6EA9-015A-46CC-BBA2-0297D89E5E3F}" presName="sibTrans" presStyleCnt="0"/>
      <dgm:spPr/>
    </dgm:pt>
    <dgm:pt modelId="{388A0C18-AC86-4E72-A7C6-0CA57DC2BA4F}" type="pres">
      <dgm:prSet presAssocID="{F31B953C-DBEC-469E-9A88-4CE1F2B8C1DA}" presName="compNode" presStyleCnt="0"/>
      <dgm:spPr/>
    </dgm:pt>
    <dgm:pt modelId="{049B3670-ECD4-4934-9068-2AB4F2F79177}" type="pres">
      <dgm:prSet presAssocID="{F31B953C-DBEC-469E-9A88-4CE1F2B8C1DA}" presName="bgRect" presStyleLbl="bgShp" presStyleIdx="1" presStyleCnt="5"/>
      <dgm:spPr/>
    </dgm:pt>
    <dgm:pt modelId="{77E90C77-C484-4283-ADB7-F5B7029C8E3D}" type="pres">
      <dgm:prSet presAssocID="{F31B953C-DBEC-469E-9A88-4CE1F2B8C1D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624A3728-CF01-4D9F-8F72-36AB77459C2D}" type="pres">
      <dgm:prSet presAssocID="{F31B953C-DBEC-469E-9A88-4CE1F2B8C1DA}" presName="spaceRect" presStyleCnt="0"/>
      <dgm:spPr/>
    </dgm:pt>
    <dgm:pt modelId="{D94860EA-8F16-4B74-9B8F-926E3CC60BD7}" type="pres">
      <dgm:prSet presAssocID="{F31B953C-DBEC-469E-9A88-4CE1F2B8C1DA}" presName="parTx" presStyleLbl="revTx" presStyleIdx="1" presStyleCnt="5">
        <dgm:presLayoutVars>
          <dgm:chMax val="0"/>
          <dgm:chPref val="0"/>
        </dgm:presLayoutVars>
      </dgm:prSet>
      <dgm:spPr/>
    </dgm:pt>
    <dgm:pt modelId="{B98FE7C3-E10A-47E4-91DA-84814A4B8405}" type="pres">
      <dgm:prSet presAssocID="{4FEE0BA8-C28B-4A34-8FA7-A9314A7B746D}" presName="sibTrans" presStyleCnt="0"/>
      <dgm:spPr/>
    </dgm:pt>
    <dgm:pt modelId="{EEE68B0C-80F5-41E1-80FC-59EE8E78CC1F}" type="pres">
      <dgm:prSet presAssocID="{0C61DF77-318D-4294-ABEB-CB35F819FAD9}" presName="compNode" presStyleCnt="0"/>
      <dgm:spPr/>
    </dgm:pt>
    <dgm:pt modelId="{F012ECC8-A7A4-423F-86D2-21ED98183759}" type="pres">
      <dgm:prSet presAssocID="{0C61DF77-318D-4294-ABEB-CB35F819FAD9}" presName="bgRect" presStyleLbl="bgShp" presStyleIdx="2" presStyleCnt="5"/>
      <dgm:spPr/>
    </dgm:pt>
    <dgm:pt modelId="{4E4087D6-2AE1-466F-8917-ABF9A6854AD3}" type="pres">
      <dgm:prSet presAssocID="{0C61DF77-318D-4294-ABEB-CB35F819FAD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phone"/>
        </a:ext>
      </dgm:extLst>
    </dgm:pt>
    <dgm:pt modelId="{935C685D-AF01-4394-97C4-5A075197E4A9}" type="pres">
      <dgm:prSet presAssocID="{0C61DF77-318D-4294-ABEB-CB35F819FAD9}" presName="spaceRect" presStyleCnt="0"/>
      <dgm:spPr/>
    </dgm:pt>
    <dgm:pt modelId="{4CEDCF20-7CE4-4FCF-AFD2-65C06F57B614}" type="pres">
      <dgm:prSet presAssocID="{0C61DF77-318D-4294-ABEB-CB35F819FAD9}" presName="parTx" presStyleLbl="revTx" presStyleIdx="2" presStyleCnt="5">
        <dgm:presLayoutVars>
          <dgm:chMax val="0"/>
          <dgm:chPref val="0"/>
        </dgm:presLayoutVars>
      </dgm:prSet>
      <dgm:spPr/>
    </dgm:pt>
    <dgm:pt modelId="{9606B944-5785-4042-A5F2-1632009877CF}" type="pres">
      <dgm:prSet presAssocID="{3F9DC73A-254C-44B0-8CEA-E39EB07A977A}" presName="sibTrans" presStyleCnt="0"/>
      <dgm:spPr/>
    </dgm:pt>
    <dgm:pt modelId="{78A9A764-7E06-4335-A0EB-BA022565C693}" type="pres">
      <dgm:prSet presAssocID="{53F95D1C-5370-404C-A938-3D1031F67961}" presName="compNode" presStyleCnt="0"/>
      <dgm:spPr/>
    </dgm:pt>
    <dgm:pt modelId="{8625B392-19CB-484E-8E71-E00528B809B9}" type="pres">
      <dgm:prSet presAssocID="{53F95D1C-5370-404C-A938-3D1031F67961}" presName="bgRect" presStyleLbl="bgShp" presStyleIdx="3" presStyleCnt="5"/>
      <dgm:spPr/>
    </dgm:pt>
    <dgm:pt modelId="{FF723F94-E5C0-40BE-9B7E-71F313E70BCC}" type="pres">
      <dgm:prSet presAssocID="{53F95D1C-5370-404C-A938-3D1031F6796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
        </a:ext>
      </dgm:extLst>
    </dgm:pt>
    <dgm:pt modelId="{B3B4D83B-3036-4FCD-A61E-738EF8022B8D}" type="pres">
      <dgm:prSet presAssocID="{53F95D1C-5370-404C-A938-3D1031F67961}" presName="spaceRect" presStyleCnt="0"/>
      <dgm:spPr/>
    </dgm:pt>
    <dgm:pt modelId="{1EF7CC39-4DAA-484A-AD94-E599A6CC0A0D}" type="pres">
      <dgm:prSet presAssocID="{53F95D1C-5370-404C-A938-3D1031F67961}" presName="parTx" presStyleLbl="revTx" presStyleIdx="3" presStyleCnt="5">
        <dgm:presLayoutVars>
          <dgm:chMax val="0"/>
          <dgm:chPref val="0"/>
        </dgm:presLayoutVars>
      </dgm:prSet>
      <dgm:spPr/>
    </dgm:pt>
    <dgm:pt modelId="{7D5F2262-ADA3-48EA-9BD8-F0201CFD86BA}" type="pres">
      <dgm:prSet presAssocID="{E561F5FB-DFEB-45C7-9D5A-333B9FBF9239}" presName="sibTrans" presStyleCnt="0"/>
      <dgm:spPr/>
    </dgm:pt>
    <dgm:pt modelId="{5419F6A8-37B4-44C0-83CD-A61BD1346E68}" type="pres">
      <dgm:prSet presAssocID="{CCA05F60-7870-4BF0-BFC8-4AB22C0EB4F1}" presName="compNode" presStyleCnt="0"/>
      <dgm:spPr/>
    </dgm:pt>
    <dgm:pt modelId="{84373C24-EAD4-44BB-9A8B-4D6876EEBEE1}" type="pres">
      <dgm:prSet presAssocID="{CCA05F60-7870-4BF0-BFC8-4AB22C0EB4F1}" presName="bgRect" presStyleLbl="bgShp" presStyleIdx="4" presStyleCnt="5"/>
      <dgm:spPr/>
    </dgm:pt>
    <dgm:pt modelId="{80D13B91-84B6-4C3A-BA74-440778AE5E3F}" type="pres">
      <dgm:prSet presAssocID="{CCA05F60-7870-4BF0-BFC8-4AB22C0EB4F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ove Letter"/>
        </a:ext>
      </dgm:extLst>
    </dgm:pt>
    <dgm:pt modelId="{220E6423-1EC9-41FA-8770-CB61817CA26B}" type="pres">
      <dgm:prSet presAssocID="{CCA05F60-7870-4BF0-BFC8-4AB22C0EB4F1}" presName="spaceRect" presStyleCnt="0"/>
      <dgm:spPr/>
    </dgm:pt>
    <dgm:pt modelId="{D3FC2856-A8C0-42E5-92FE-74186EE4F9B6}" type="pres">
      <dgm:prSet presAssocID="{CCA05F60-7870-4BF0-BFC8-4AB22C0EB4F1}" presName="parTx" presStyleLbl="revTx" presStyleIdx="4" presStyleCnt="5">
        <dgm:presLayoutVars>
          <dgm:chMax val="0"/>
          <dgm:chPref val="0"/>
        </dgm:presLayoutVars>
      </dgm:prSet>
      <dgm:spPr/>
    </dgm:pt>
  </dgm:ptLst>
  <dgm:cxnLst>
    <dgm:cxn modelId="{BFFCE509-9A95-4A67-90C8-338208A2C8EE}" type="presOf" srcId="{1F187D47-3714-4F90-AD22-2C2198271BA9}" destId="{371BAF73-22D8-468F-9B24-6AE664998C60}" srcOrd="0" destOrd="0" presId="urn:microsoft.com/office/officeart/2018/2/layout/IconVerticalSolidList"/>
    <dgm:cxn modelId="{AEB00429-BE57-476A-B49A-51E9B934B902}" srcId="{E172DA15-555C-4049-9C5A-B56A9B9F7085}" destId="{1F187D47-3714-4F90-AD22-2C2198271BA9}" srcOrd="0" destOrd="0" parTransId="{7AE5302E-89AC-49FD-AF6E-A2B2BB78050D}" sibTransId="{A11F6EA9-015A-46CC-BBA2-0297D89E5E3F}"/>
    <dgm:cxn modelId="{5A30512A-F32E-404F-8308-72F1E8A7F46F}" srcId="{E172DA15-555C-4049-9C5A-B56A9B9F7085}" destId="{CCA05F60-7870-4BF0-BFC8-4AB22C0EB4F1}" srcOrd="4" destOrd="0" parTransId="{B211DA8D-FE93-4F61-A1A7-522DD6C46049}" sibTransId="{41038289-BB62-4D08-AA02-07D2141DD82A}"/>
    <dgm:cxn modelId="{49C55834-3FCE-4778-8851-C27CC97A444C}" srcId="{E172DA15-555C-4049-9C5A-B56A9B9F7085}" destId="{F31B953C-DBEC-469E-9A88-4CE1F2B8C1DA}" srcOrd="1" destOrd="0" parTransId="{F5CB4068-292C-41C4-8CA9-ED9F71C33DD0}" sibTransId="{4FEE0BA8-C28B-4A34-8FA7-A9314A7B746D}"/>
    <dgm:cxn modelId="{A7433460-E651-4603-8E67-620A94CF78B8}" srcId="{E172DA15-555C-4049-9C5A-B56A9B9F7085}" destId="{53F95D1C-5370-404C-A938-3D1031F67961}" srcOrd="3" destOrd="0" parTransId="{8FA3BA8D-1815-4440-BE2F-2FB518E3295E}" sibTransId="{E561F5FB-DFEB-45C7-9D5A-333B9FBF9239}"/>
    <dgm:cxn modelId="{1F325F60-A3D4-42B4-8C02-F54B8AA054EF}" type="presOf" srcId="{E172DA15-555C-4049-9C5A-B56A9B9F7085}" destId="{5B74CC5F-A48B-4E05-A377-6B078630A710}" srcOrd="0" destOrd="0" presId="urn:microsoft.com/office/officeart/2018/2/layout/IconVerticalSolidList"/>
    <dgm:cxn modelId="{0345B66F-EC97-42D2-9908-959B2046B644}" type="presOf" srcId="{F31B953C-DBEC-469E-9A88-4CE1F2B8C1DA}" destId="{D94860EA-8F16-4B74-9B8F-926E3CC60BD7}" srcOrd="0" destOrd="0" presId="urn:microsoft.com/office/officeart/2018/2/layout/IconVerticalSolidList"/>
    <dgm:cxn modelId="{58F95A58-81BC-4ECA-8184-540F25E93BDD}" type="presOf" srcId="{CCA05F60-7870-4BF0-BFC8-4AB22C0EB4F1}" destId="{D3FC2856-A8C0-42E5-92FE-74186EE4F9B6}" srcOrd="0" destOrd="0" presId="urn:microsoft.com/office/officeart/2018/2/layout/IconVerticalSolidList"/>
    <dgm:cxn modelId="{6FDB9AD2-A1A4-4A8D-BE73-EBF40218D82C}" type="presOf" srcId="{53F95D1C-5370-404C-A938-3D1031F67961}" destId="{1EF7CC39-4DAA-484A-AD94-E599A6CC0A0D}" srcOrd="0" destOrd="0" presId="urn:microsoft.com/office/officeart/2018/2/layout/IconVerticalSolidList"/>
    <dgm:cxn modelId="{5A8B0EF0-C2FD-437A-8590-668460EF90D7}" srcId="{E172DA15-555C-4049-9C5A-B56A9B9F7085}" destId="{0C61DF77-318D-4294-ABEB-CB35F819FAD9}" srcOrd="2" destOrd="0" parTransId="{BF0831F5-0292-4D40-9503-10E035F33993}" sibTransId="{3F9DC73A-254C-44B0-8CEA-E39EB07A977A}"/>
    <dgm:cxn modelId="{B5466CF4-E780-4603-B060-82CEAC09B596}" type="presOf" srcId="{0C61DF77-318D-4294-ABEB-CB35F819FAD9}" destId="{4CEDCF20-7CE4-4FCF-AFD2-65C06F57B614}" srcOrd="0" destOrd="0" presId="urn:microsoft.com/office/officeart/2018/2/layout/IconVerticalSolidList"/>
    <dgm:cxn modelId="{828FD249-A6AC-40EB-A62C-7CF16ADE10A0}" type="presParOf" srcId="{5B74CC5F-A48B-4E05-A377-6B078630A710}" destId="{0075BA47-1AAD-464A-B91E-2C407436268C}" srcOrd="0" destOrd="0" presId="urn:microsoft.com/office/officeart/2018/2/layout/IconVerticalSolidList"/>
    <dgm:cxn modelId="{27981F31-F2CD-4122-B9C7-BB1BEEEE7750}" type="presParOf" srcId="{0075BA47-1AAD-464A-B91E-2C407436268C}" destId="{9D2C201C-B807-4AF0-A060-52B56A770C0E}" srcOrd="0" destOrd="0" presId="urn:microsoft.com/office/officeart/2018/2/layout/IconVerticalSolidList"/>
    <dgm:cxn modelId="{17ABAC4F-3D02-4DBA-8789-BBF2C9EBF698}" type="presParOf" srcId="{0075BA47-1AAD-464A-B91E-2C407436268C}" destId="{19BD4539-5650-4B47-A43A-8389C66596DC}" srcOrd="1" destOrd="0" presId="urn:microsoft.com/office/officeart/2018/2/layout/IconVerticalSolidList"/>
    <dgm:cxn modelId="{DD8F340D-3FBC-40C1-B8FF-7F87E13568CA}" type="presParOf" srcId="{0075BA47-1AAD-464A-B91E-2C407436268C}" destId="{051B1B34-4F53-4E0D-8A0A-62F2660AF116}" srcOrd="2" destOrd="0" presId="urn:microsoft.com/office/officeart/2018/2/layout/IconVerticalSolidList"/>
    <dgm:cxn modelId="{955A8705-AEC6-4A44-905B-533DD853CDF7}" type="presParOf" srcId="{0075BA47-1AAD-464A-B91E-2C407436268C}" destId="{371BAF73-22D8-468F-9B24-6AE664998C60}" srcOrd="3" destOrd="0" presId="urn:microsoft.com/office/officeart/2018/2/layout/IconVerticalSolidList"/>
    <dgm:cxn modelId="{E0C68C16-DAF0-40A3-821E-0D7460B1D336}" type="presParOf" srcId="{5B74CC5F-A48B-4E05-A377-6B078630A710}" destId="{3695F43C-888E-4131-8FAF-121ADCB8E887}" srcOrd="1" destOrd="0" presId="urn:microsoft.com/office/officeart/2018/2/layout/IconVerticalSolidList"/>
    <dgm:cxn modelId="{6D019AD9-2BD1-4989-BC5B-974589CA163B}" type="presParOf" srcId="{5B74CC5F-A48B-4E05-A377-6B078630A710}" destId="{388A0C18-AC86-4E72-A7C6-0CA57DC2BA4F}" srcOrd="2" destOrd="0" presId="urn:microsoft.com/office/officeart/2018/2/layout/IconVerticalSolidList"/>
    <dgm:cxn modelId="{7178FB84-E0AD-4315-B6E7-CA503531C0AE}" type="presParOf" srcId="{388A0C18-AC86-4E72-A7C6-0CA57DC2BA4F}" destId="{049B3670-ECD4-4934-9068-2AB4F2F79177}" srcOrd="0" destOrd="0" presId="urn:microsoft.com/office/officeart/2018/2/layout/IconVerticalSolidList"/>
    <dgm:cxn modelId="{6E5D975B-84B8-4E48-94A1-B23561BD6139}" type="presParOf" srcId="{388A0C18-AC86-4E72-A7C6-0CA57DC2BA4F}" destId="{77E90C77-C484-4283-ADB7-F5B7029C8E3D}" srcOrd="1" destOrd="0" presId="urn:microsoft.com/office/officeart/2018/2/layout/IconVerticalSolidList"/>
    <dgm:cxn modelId="{8DE77E9E-99CD-4F23-AE22-F6F49E33106C}" type="presParOf" srcId="{388A0C18-AC86-4E72-A7C6-0CA57DC2BA4F}" destId="{624A3728-CF01-4D9F-8F72-36AB77459C2D}" srcOrd="2" destOrd="0" presId="urn:microsoft.com/office/officeart/2018/2/layout/IconVerticalSolidList"/>
    <dgm:cxn modelId="{66504AFF-34BF-42F9-80E8-2F42505F1F24}" type="presParOf" srcId="{388A0C18-AC86-4E72-A7C6-0CA57DC2BA4F}" destId="{D94860EA-8F16-4B74-9B8F-926E3CC60BD7}" srcOrd="3" destOrd="0" presId="urn:microsoft.com/office/officeart/2018/2/layout/IconVerticalSolidList"/>
    <dgm:cxn modelId="{BF655224-2052-4C28-A88D-520C5134CBA4}" type="presParOf" srcId="{5B74CC5F-A48B-4E05-A377-6B078630A710}" destId="{B98FE7C3-E10A-47E4-91DA-84814A4B8405}" srcOrd="3" destOrd="0" presId="urn:microsoft.com/office/officeart/2018/2/layout/IconVerticalSolidList"/>
    <dgm:cxn modelId="{E4ECE197-A12D-4BC3-A404-7FB6A035AC76}" type="presParOf" srcId="{5B74CC5F-A48B-4E05-A377-6B078630A710}" destId="{EEE68B0C-80F5-41E1-80FC-59EE8E78CC1F}" srcOrd="4" destOrd="0" presId="urn:microsoft.com/office/officeart/2018/2/layout/IconVerticalSolidList"/>
    <dgm:cxn modelId="{53E0C435-AE23-472C-87F2-EEBD7C1C5060}" type="presParOf" srcId="{EEE68B0C-80F5-41E1-80FC-59EE8E78CC1F}" destId="{F012ECC8-A7A4-423F-86D2-21ED98183759}" srcOrd="0" destOrd="0" presId="urn:microsoft.com/office/officeart/2018/2/layout/IconVerticalSolidList"/>
    <dgm:cxn modelId="{952DB395-B6E4-408D-9FAA-102666D17058}" type="presParOf" srcId="{EEE68B0C-80F5-41E1-80FC-59EE8E78CC1F}" destId="{4E4087D6-2AE1-466F-8917-ABF9A6854AD3}" srcOrd="1" destOrd="0" presId="urn:microsoft.com/office/officeart/2018/2/layout/IconVerticalSolidList"/>
    <dgm:cxn modelId="{3BC15BD2-0A44-4284-9744-63CFC2B3D094}" type="presParOf" srcId="{EEE68B0C-80F5-41E1-80FC-59EE8E78CC1F}" destId="{935C685D-AF01-4394-97C4-5A075197E4A9}" srcOrd="2" destOrd="0" presId="urn:microsoft.com/office/officeart/2018/2/layout/IconVerticalSolidList"/>
    <dgm:cxn modelId="{FE54C65B-63AA-4160-9311-21846D0DB325}" type="presParOf" srcId="{EEE68B0C-80F5-41E1-80FC-59EE8E78CC1F}" destId="{4CEDCF20-7CE4-4FCF-AFD2-65C06F57B614}" srcOrd="3" destOrd="0" presId="urn:microsoft.com/office/officeart/2018/2/layout/IconVerticalSolidList"/>
    <dgm:cxn modelId="{08860C15-26B4-4A51-80AF-B9C67DFE48C3}" type="presParOf" srcId="{5B74CC5F-A48B-4E05-A377-6B078630A710}" destId="{9606B944-5785-4042-A5F2-1632009877CF}" srcOrd="5" destOrd="0" presId="urn:microsoft.com/office/officeart/2018/2/layout/IconVerticalSolidList"/>
    <dgm:cxn modelId="{02E47B38-C729-4D9B-BDCB-E2D895766233}" type="presParOf" srcId="{5B74CC5F-A48B-4E05-A377-6B078630A710}" destId="{78A9A764-7E06-4335-A0EB-BA022565C693}" srcOrd="6" destOrd="0" presId="urn:microsoft.com/office/officeart/2018/2/layout/IconVerticalSolidList"/>
    <dgm:cxn modelId="{CBB31248-CE9C-44B5-ACF9-73AB857DC594}" type="presParOf" srcId="{78A9A764-7E06-4335-A0EB-BA022565C693}" destId="{8625B392-19CB-484E-8E71-E00528B809B9}" srcOrd="0" destOrd="0" presId="urn:microsoft.com/office/officeart/2018/2/layout/IconVerticalSolidList"/>
    <dgm:cxn modelId="{B478DAE0-2873-4DED-9E6E-F97A8FA568EB}" type="presParOf" srcId="{78A9A764-7E06-4335-A0EB-BA022565C693}" destId="{FF723F94-E5C0-40BE-9B7E-71F313E70BCC}" srcOrd="1" destOrd="0" presId="urn:microsoft.com/office/officeart/2018/2/layout/IconVerticalSolidList"/>
    <dgm:cxn modelId="{E88F1E04-8C89-45FA-B363-A5501BB02F83}" type="presParOf" srcId="{78A9A764-7E06-4335-A0EB-BA022565C693}" destId="{B3B4D83B-3036-4FCD-A61E-738EF8022B8D}" srcOrd="2" destOrd="0" presId="urn:microsoft.com/office/officeart/2018/2/layout/IconVerticalSolidList"/>
    <dgm:cxn modelId="{EF37387E-60DD-466B-9B91-DD5DEF5E3D3C}" type="presParOf" srcId="{78A9A764-7E06-4335-A0EB-BA022565C693}" destId="{1EF7CC39-4DAA-484A-AD94-E599A6CC0A0D}" srcOrd="3" destOrd="0" presId="urn:microsoft.com/office/officeart/2018/2/layout/IconVerticalSolidList"/>
    <dgm:cxn modelId="{A468B865-EA05-4D39-9929-0D63A950D588}" type="presParOf" srcId="{5B74CC5F-A48B-4E05-A377-6B078630A710}" destId="{7D5F2262-ADA3-48EA-9BD8-F0201CFD86BA}" srcOrd="7" destOrd="0" presId="urn:microsoft.com/office/officeart/2018/2/layout/IconVerticalSolidList"/>
    <dgm:cxn modelId="{7855D4F8-C813-4807-B504-535E565C6274}" type="presParOf" srcId="{5B74CC5F-A48B-4E05-A377-6B078630A710}" destId="{5419F6A8-37B4-44C0-83CD-A61BD1346E68}" srcOrd="8" destOrd="0" presId="urn:microsoft.com/office/officeart/2018/2/layout/IconVerticalSolidList"/>
    <dgm:cxn modelId="{E0EC8B31-4569-48B0-B7EB-1DEDF27A2BB4}" type="presParOf" srcId="{5419F6A8-37B4-44C0-83CD-A61BD1346E68}" destId="{84373C24-EAD4-44BB-9A8B-4D6876EEBEE1}" srcOrd="0" destOrd="0" presId="urn:microsoft.com/office/officeart/2018/2/layout/IconVerticalSolidList"/>
    <dgm:cxn modelId="{46C27FFE-C686-4B5C-B47A-B710BD87953D}" type="presParOf" srcId="{5419F6A8-37B4-44C0-83CD-A61BD1346E68}" destId="{80D13B91-84B6-4C3A-BA74-440778AE5E3F}" srcOrd="1" destOrd="0" presId="urn:microsoft.com/office/officeart/2018/2/layout/IconVerticalSolidList"/>
    <dgm:cxn modelId="{E5C09510-2A30-458D-BA00-529A6EDE44BC}" type="presParOf" srcId="{5419F6A8-37B4-44C0-83CD-A61BD1346E68}" destId="{220E6423-1EC9-41FA-8770-CB61817CA26B}" srcOrd="2" destOrd="0" presId="urn:microsoft.com/office/officeart/2018/2/layout/IconVerticalSolidList"/>
    <dgm:cxn modelId="{593CD8FE-36D7-4636-BE00-D401F4C5A0EB}" type="presParOf" srcId="{5419F6A8-37B4-44C0-83CD-A61BD1346E68}" destId="{D3FC2856-A8C0-42E5-92FE-74186EE4F9B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41C332-7FF2-4F7A-9829-1B2F4E8246C2}" type="doc">
      <dgm:prSet loTypeId="urn:microsoft.com/office/officeart/2005/8/layout/process4" loCatId="process" qsTypeId="urn:microsoft.com/office/officeart/2005/8/quickstyle/simple5" qsCatId="simple" csTypeId="urn:microsoft.com/office/officeart/2005/8/colors/colorful1" csCatId="colorful" phldr="1"/>
      <dgm:spPr/>
      <dgm:t>
        <a:bodyPr/>
        <a:lstStyle/>
        <a:p>
          <a:endParaRPr lang="en-US"/>
        </a:p>
      </dgm:t>
    </dgm:pt>
    <dgm:pt modelId="{452727F2-BD85-4EE5-8BDE-F98323A75140}">
      <dgm:prSet/>
      <dgm:spPr/>
      <dgm:t>
        <a:bodyPr/>
        <a:lstStyle/>
        <a:p>
          <a:pPr>
            <a:lnSpc>
              <a:spcPct val="100000"/>
            </a:lnSpc>
          </a:pPr>
          <a:r>
            <a:rPr lang="en-GB" dirty="0"/>
            <a:t>Puppies come from a variety of backgrounds, they have all sorts of personalities, ages and energy levels.</a:t>
          </a:r>
          <a:endParaRPr lang="en-US" dirty="0"/>
        </a:p>
      </dgm:t>
    </dgm:pt>
    <dgm:pt modelId="{2F97E933-5918-474D-A972-BCF0F34B1996}" type="parTrans" cxnId="{63DC3953-13B4-40DE-B90F-4D9A11859493}">
      <dgm:prSet/>
      <dgm:spPr/>
      <dgm:t>
        <a:bodyPr/>
        <a:lstStyle/>
        <a:p>
          <a:endParaRPr lang="en-US"/>
        </a:p>
      </dgm:t>
    </dgm:pt>
    <dgm:pt modelId="{59019666-A30A-4BC1-B733-C8A603272006}" type="sibTrans" cxnId="{63DC3953-13B4-40DE-B90F-4D9A11859493}">
      <dgm:prSet/>
      <dgm:spPr/>
      <dgm:t>
        <a:bodyPr/>
        <a:lstStyle/>
        <a:p>
          <a:pPr>
            <a:lnSpc>
              <a:spcPct val="100000"/>
            </a:lnSpc>
          </a:pPr>
          <a:endParaRPr lang="en-US"/>
        </a:p>
      </dgm:t>
    </dgm:pt>
    <dgm:pt modelId="{34BDF09F-DBAC-46DC-8547-8553A2B80FAE}">
      <dgm:prSet/>
      <dgm:spPr/>
      <dgm:t>
        <a:bodyPr/>
        <a:lstStyle/>
        <a:p>
          <a:pPr>
            <a:lnSpc>
              <a:spcPct val="100000"/>
            </a:lnSpc>
          </a:pPr>
          <a:r>
            <a:rPr lang="en-GB" dirty="0"/>
            <a:t>My focus to get you started is Safe, Calm and Happy.</a:t>
          </a:r>
          <a:endParaRPr lang="en-US" dirty="0"/>
        </a:p>
      </dgm:t>
    </dgm:pt>
    <dgm:pt modelId="{F01028A0-05C2-4DF9-B45A-B4BC33A4511A}" type="parTrans" cxnId="{97581817-3B31-4FF8-98E9-84BD39CF9F1D}">
      <dgm:prSet/>
      <dgm:spPr/>
      <dgm:t>
        <a:bodyPr/>
        <a:lstStyle/>
        <a:p>
          <a:endParaRPr lang="en-US"/>
        </a:p>
      </dgm:t>
    </dgm:pt>
    <dgm:pt modelId="{73211A55-67D1-46FB-9228-89F1AF373C0F}" type="sibTrans" cxnId="{97581817-3B31-4FF8-98E9-84BD39CF9F1D}">
      <dgm:prSet/>
      <dgm:spPr/>
      <dgm:t>
        <a:bodyPr/>
        <a:lstStyle/>
        <a:p>
          <a:endParaRPr lang="en-US"/>
        </a:p>
      </dgm:t>
    </dgm:pt>
    <dgm:pt modelId="{05009982-80EE-4EC3-AC1B-8F41911B74E0}" type="pres">
      <dgm:prSet presAssocID="{2341C332-7FF2-4F7A-9829-1B2F4E8246C2}" presName="Name0" presStyleCnt="0">
        <dgm:presLayoutVars>
          <dgm:dir/>
          <dgm:animLvl val="lvl"/>
          <dgm:resizeHandles val="exact"/>
        </dgm:presLayoutVars>
      </dgm:prSet>
      <dgm:spPr/>
    </dgm:pt>
    <dgm:pt modelId="{6166D2CE-B104-4991-83EA-68732B695669}" type="pres">
      <dgm:prSet presAssocID="{34BDF09F-DBAC-46DC-8547-8553A2B80FAE}" presName="boxAndChildren" presStyleCnt="0"/>
      <dgm:spPr/>
    </dgm:pt>
    <dgm:pt modelId="{884EC06C-5C97-4C88-87DD-190D398AA3B1}" type="pres">
      <dgm:prSet presAssocID="{34BDF09F-DBAC-46DC-8547-8553A2B80FAE}" presName="parentTextBox" presStyleLbl="node1" presStyleIdx="0" presStyleCnt="2"/>
      <dgm:spPr/>
    </dgm:pt>
    <dgm:pt modelId="{47A2445D-5281-4121-ABDB-194973EBB0F2}" type="pres">
      <dgm:prSet presAssocID="{59019666-A30A-4BC1-B733-C8A603272006}" presName="sp" presStyleCnt="0"/>
      <dgm:spPr/>
    </dgm:pt>
    <dgm:pt modelId="{D76BCBC4-97C9-480C-8034-50BDCA1DE53C}" type="pres">
      <dgm:prSet presAssocID="{452727F2-BD85-4EE5-8BDE-F98323A75140}" presName="arrowAndChildren" presStyleCnt="0"/>
      <dgm:spPr/>
    </dgm:pt>
    <dgm:pt modelId="{7FFE1A07-6B4F-41B7-A255-51F6D40A0D3B}" type="pres">
      <dgm:prSet presAssocID="{452727F2-BD85-4EE5-8BDE-F98323A75140}" presName="parentTextArrow" presStyleLbl="node1" presStyleIdx="1" presStyleCnt="2"/>
      <dgm:spPr/>
    </dgm:pt>
  </dgm:ptLst>
  <dgm:cxnLst>
    <dgm:cxn modelId="{97581817-3B31-4FF8-98E9-84BD39CF9F1D}" srcId="{2341C332-7FF2-4F7A-9829-1B2F4E8246C2}" destId="{34BDF09F-DBAC-46DC-8547-8553A2B80FAE}" srcOrd="1" destOrd="0" parTransId="{F01028A0-05C2-4DF9-B45A-B4BC33A4511A}" sibTransId="{73211A55-67D1-46FB-9228-89F1AF373C0F}"/>
    <dgm:cxn modelId="{C2764146-320B-4045-B1D1-C55CE86C85D0}" type="presOf" srcId="{2341C332-7FF2-4F7A-9829-1B2F4E8246C2}" destId="{05009982-80EE-4EC3-AC1B-8F41911B74E0}" srcOrd="0" destOrd="0" presId="urn:microsoft.com/office/officeart/2005/8/layout/process4"/>
    <dgm:cxn modelId="{63DC3953-13B4-40DE-B90F-4D9A11859493}" srcId="{2341C332-7FF2-4F7A-9829-1B2F4E8246C2}" destId="{452727F2-BD85-4EE5-8BDE-F98323A75140}" srcOrd="0" destOrd="0" parTransId="{2F97E933-5918-474D-A972-BCF0F34B1996}" sibTransId="{59019666-A30A-4BC1-B733-C8A603272006}"/>
    <dgm:cxn modelId="{288FE8AE-F67F-4753-94FE-DA3E8861EA7E}" type="presOf" srcId="{452727F2-BD85-4EE5-8BDE-F98323A75140}" destId="{7FFE1A07-6B4F-41B7-A255-51F6D40A0D3B}" srcOrd="0" destOrd="0" presId="urn:microsoft.com/office/officeart/2005/8/layout/process4"/>
    <dgm:cxn modelId="{763EFFBB-6431-4905-8C62-9718235535C3}" type="presOf" srcId="{34BDF09F-DBAC-46DC-8547-8553A2B80FAE}" destId="{884EC06C-5C97-4C88-87DD-190D398AA3B1}" srcOrd="0" destOrd="0" presId="urn:microsoft.com/office/officeart/2005/8/layout/process4"/>
    <dgm:cxn modelId="{5D6E26CE-62DA-45D3-9117-1C4B6BD3088D}" type="presParOf" srcId="{05009982-80EE-4EC3-AC1B-8F41911B74E0}" destId="{6166D2CE-B104-4991-83EA-68732B695669}" srcOrd="0" destOrd="0" presId="urn:microsoft.com/office/officeart/2005/8/layout/process4"/>
    <dgm:cxn modelId="{AE2F385D-45D4-4B5C-A875-DF2F86A0DB1D}" type="presParOf" srcId="{6166D2CE-B104-4991-83EA-68732B695669}" destId="{884EC06C-5C97-4C88-87DD-190D398AA3B1}" srcOrd="0" destOrd="0" presId="urn:microsoft.com/office/officeart/2005/8/layout/process4"/>
    <dgm:cxn modelId="{22DDE1DE-5EEF-485D-956C-2FB220505931}" type="presParOf" srcId="{05009982-80EE-4EC3-AC1B-8F41911B74E0}" destId="{47A2445D-5281-4121-ABDB-194973EBB0F2}" srcOrd="1" destOrd="0" presId="urn:microsoft.com/office/officeart/2005/8/layout/process4"/>
    <dgm:cxn modelId="{6BE7FFBE-E723-4413-A747-C716DDCB71DD}" type="presParOf" srcId="{05009982-80EE-4EC3-AC1B-8F41911B74E0}" destId="{D76BCBC4-97C9-480C-8034-50BDCA1DE53C}" srcOrd="2" destOrd="0" presId="urn:microsoft.com/office/officeart/2005/8/layout/process4"/>
    <dgm:cxn modelId="{492D2693-2F16-467A-971B-AF38598F1C81}" type="presParOf" srcId="{D76BCBC4-97C9-480C-8034-50BDCA1DE53C}" destId="{7FFE1A07-6B4F-41B7-A255-51F6D40A0D3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0DC89D-43A5-4E0D-8CBF-B8ED91E9C912}"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CA7ACBAD-F76F-4EC3-9098-F3C6E72A0D73}">
      <dgm:prSet/>
      <dgm:spPr/>
      <dgm:t>
        <a:bodyPr/>
        <a:lstStyle/>
        <a:p>
          <a:pPr>
            <a:lnSpc>
              <a:spcPct val="100000"/>
            </a:lnSpc>
          </a:pPr>
          <a:r>
            <a:rPr lang="en-GB"/>
            <a:t>Where, When and How to walk.</a:t>
          </a:r>
          <a:endParaRPr lang="en-US"/>
        </a:p>
      </dgm:t>
    </dgm:pt>
    <dgm:pt modelId="{F5731C5C-DFEF-461B-85B1-73882A7C217B}" type="parTrans" cxnId="{4A180DE9-DC21-45C6-AA41-807DBC02544D}">
      <dgm:prSet/>
      <dgm:spPr/>
      <dgm:t>
        <a:bodyPr/>
        <a:lstStyle/>
        <a:p>
          <a:endParaRPr lang="en-US"/>
        </a:p>
      </dgm:t>
    </dgm:pt>
    <dgm:pt modelId="{BF61B780-BBB3-448C-8F68-82C7A764C670}" type="sibTrans" cxnId="{4A180DE9-DC21-45C6-AA41-807DBC02544D}">
      <dgm:prSet/>
      <dgm:spPr/>
      <dgm:t>
        <a:bodyPr/>
        <a:lstStyle/>
        <a:p>
          <a:endParaRPr lang="en-US"/>
        </a:p>
      </dgm:t>
    </dgm:pt>
    <dgm:pt modelId="{EB692A21-2D78-4837-9688-44FF128828B6}">
      <dgm:prSet/>
      <dgm:spPr/>
      <dgm:t>
        <a:bodyPr/>
        <a:lstStyle/>
        <a:p>
          <a:pPr>
            <a:lnSpc>
              <a:spcPct val="100000"/>
            </a:lnSpc>
          </a:pPr>
          <a:r>
            <a:rPr lang="en-GB" dirty="0"/>
            <a:t>Five minutes per month.</a:t>
          </a:r>
          <a:endParaRPr lang="en-US" dirty="0"/>
        </a:p>
      </dgm:t>
    </dgm:pt>
    <dgm:pt modelId="{A33B82CE-2448-4406-88CC-DB9A488988FD}" type="parTrans" cxnId="{940B950F-B60E-4FBD-B439-5FAF2F12A19E}">
      <dgm:prSet/>
      <dgm:spPr/>
      <dgm:t>
        <a:bodyPr/>
        <a:lstStyle/>
        <a:p>
          <a:endParaRPr lang="en-US"/>
        </a:p>
      </dgm:t>
    </dgm:pt>
    <dgm:pt modelId="{A7D19CAD-872A-455A-81F3-C56C8811F855}" type="sibTrans" cxnId="{940B950F-B60E-4FBD-B439-5FAF2F12A19E}">
      <dgm:prSet/>
      <dgm:spPr/>
      <dgm:t>
        <a:bodyPr/>
        <a:lstStyle/>
        <a:p>
          <a:endParaRPr lang="en-US"/>
        </a:p>
      </dgm:t>
    </dgm:pt>
    <dgm:pt modelId="{DFF2AB64-15E5-41CB-B98A-D9EF44E62CFA}">
      <dgm:prSet/>
      <dgm:spPr/>
      <dgm:t>
        <a:bodyPr/>
        <a:lstStyle/>
        <a:p>
          <a:pPr>
            <a:lnSpc>
              <a:spcPct val="100000"/>
            </a:lnSpc>
          </a:pPr>
          <a:r>
            <a:rPr lang="en-GB" dirty="0"/>
            <a:t>How do you feel about ditching the walks for a while?</a:t>
          </a:r>
          <a:endParaRPr lang="en-US" dirty="0"/>
        </a:p>
      </dgm:t>
    </dgm:pt>
    <dgm:pt modelId="{056C5816-63AC-4E6B-9CF6-63BFCEC221A3}" type="parTrans" cxnId="{46827644-BDB8-4042-8349-16D29EECCAAE}">
      <dgm:prSet/>
      <dgm:spPr/>
      <dgm:t>
        <a:bodyPr/>
        <a:lstStyle/>
        <a:p>
          <a:endParaRPr lang="en-US"/>
        </a:p>
      </dgm:t>
    </dgm:pt>
    <dgm:pt modelId="{C8201371-CFD1-4C6B-B9A9-2A81CD2989E0}" type="sibTrans" cxnId="{46827644-BDB8-4042-8349-16D29EECCAAE}">
      <dgm:prSet/>
      <dgm:spPr/>
      <dgm:t>
        <a:bodyPr/>
        <a:lstStyle/>
        <a:p>
          <a:endParaRPr lang="en-US"/>
        </a:p>
      </dgm:t>
    </dgm:pt>
    <dgm:pt modelId="{AFD06DC4-47AE-4F39-9E19-2DC8FD6212BD}">
      <dgm:prSet/>
      <dgm:spPr/>
      <dgm:t>
        <a:bodyPr/>
        <a:lstStyle/>
        <a:p>
          <a:pPr>
            <a:lnSpc>
              <a:spcPct val="100000"/>
            </a:lnSpc>
          </a:pPr>
          <a:r>
            <a:rPr lang="en-GB" dirty="0"/>
            <a:t>We need to work on having our pups used to the harness and leads before we go out walking.</a:t>
          </a:r>
          <a:endParaRPr lang="en-US" dirty="0"/>
        </a:p>
      </dgm:t>
    </dgm:pt>
    <dgm:pt modelId="{F6935E63-B02E-4510-B030-9ECD574B9B46}" type="parTrans" cxnId="{005E3E30-2630-4E54-B0CB-4F6FBF05A807}">
      <dgm:prSet/>
      <dgm:spPr/>
      <dgm:t>
        <a:bodyPr/>
        <a:lstStyle/>
        <a:p>
          <a:endParaRPr lang="en-US"/>
        </a:p>
      </dgm:t>
    </dgm:pt>
    <dgm:pt modelId="{521EC1EE-C9BA-4E73-A8EC-958C3B3D4141}" type="sibTrans" cxnId="{005E3E30-2630-4E54-B0CB-4F6FBF05A807}">
      <dgm:prSet/>
      <dgm:spPr/>
      <dgm:t>
        <a:bodyPr/>
        <a:lstStyle/>
        <a:p>
          <a:endParaRPr lang="en-US"/>
        </a:p>
      </dgm:t>
    </dgm:pt>
    <dgm:pt modelId="{BB0C1EBC-A1CD-4A28-B2A7-2F32DF75A33A}" type="pres">
      <dgm:prSet presAssocID="{0D0DC89D-43A5-4E0D-8CBF-B8ED91E9C912}" presName="root" presStyleCnt="0">
        <dgm:presLayoutVars>
          <dgm:dir/>
          <dgm:resizeHandles val="exact"/>
        </dgm:presLayoutVars>
      </dgm:prSet>
      <dgm:spPr/>
    </dgm:pt>
    <dgm:pt modelId="{B45A9920-3F93-45B0-9B2A-29330A8C1225}" type="pres">
      <dgm:prSet presAssocID="{CA7ACBAD-F76F-4EC3-9098-F3C6E72A0D73}" presName="compNode" presStyleCnt="0"/>
      <dgm:spPr/>
    </dgm:pt>
    <dgm:pt modelId="{2502CFBD-69F9-444A-AFEC-9C54A260F9A9}" type="pres">
      <dgm:prSet presAssocID="{CA7ACBAD-F76F-4EC3-9098-F3C6E72A0D73}" presName="bgRect" presStyleLbl="bgShp" presStyleIdx="0" presStyleCnt="2"/>
      <dgm:spPr/>
    </dgm:pt>
    <dgm:pt modelId="{C40A24B3-1480-434D-A534-69A872A0AC40}" type="pres">
      <dgm:prSet presAssocID="{CA7ACBAD-F76F-4EC3-9098-F3C6E72A0D7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lk"/>
        </a:ext>
      </dgm:extLst>
    </dgm:pt>
    <dgm:pt modelId="{F21121F6-A8CD-4541-AD23-F864E5212895}" type="pres">
      <dgm:prSet presAssocID="{CA7ACBAD-F76F-4EC3-9098-F3C6E72A0D73}" presName="spaceRect" presStyleCnt="0"/>
      <dgm:spPr/>
    </dgm:pt>
    <dgm:pt modelId="{FEA839D1-B97B-4B9F-852C-6867C0991887}" type="pres">
      <dgm:prSet presAssocID="{CA7ACBAD-F76F-4EC3-9098-F3C6E72A0D73}" presName="parTx" presStyleLbl="revTx" presStyleIdx="0" presStyleCnt="4">
        <dgm:presLayoutVars>
          <dgm:chMax val="0"/>
          <dgm:chPref val="0"/>
        </dgm:presLayoutVars>
      </dgm:prSet>
      <dgm:spPr/>
    </dgm:pt>
    <dgm:pt modelId="{23C3B269-52EF-4B6B-9E7A-AE26A2C7E6E6}" type="pres">
      <dgm:prSet presAssocID="{CA7ACBAD-F76F-4EC3-9098-F3C6E72A0D73}" presName="desTx" presStyleLbl="revTx" presStyleIdx="1" presStyleCnt="4">
        <dgm:presLayoutVars/>
      </dgm:prSet>
      <dgm:spPr/>
    </dgm:pt>
    <dgm:pt modelId="{0A72C21E-B4D5-40D1-9BF2-BE11A7E87B3F}" type="pres">
      <dgm:prSet presAssocID="{BF61B780-BBB3-448C-8F68-82C7A764C670}" presName="sibTrans" presStyleCnt="0"/>
      <dgm:spPr/>
    </dgm:pt>
    <dgm:pt modelId="{BE499C5B-A8A0-4132-A7FF-1983E6918ECA}" type="pres">
      <dgm:prSet presAssocID="{DFF2AB64-15E5-41CB-B98A-D9EF44E62CFA}" presName="compNode" presStyleCnt="0"/>
      <dgm:spPr/>
    </dgm:pt>
    <dgm:pt modelId="{1CEC17DC-6B8E-483E-871E-640E09ED27EC}" type="pres">
      <dgm:prSet presAssocID="{DFF2AB64-15E5-41CB-B98A-D9EF44E62CFA}" presName="bgRect" presStyleLbl="bgShp" presStyleIdx="1" presStyleCnt="2"/>
      <dgm:spPr/>
    </dgm:pt>
    <dgm:pt modelId="{0AA0B360-E65A-457A-9F92-0EAF6F418F59}" type="pres">
      <dgm:prSet presAssocID="{DFF2AB64-15E5-41CB-B98A-D9EF44E62CF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B358299F-D774-4D28-928A-8BA61D13419A}" type="pres">
      <dgm:prSet presAssocID="{DFF2AB64-15E5-41CB-B98A-D9EF44E62CFA}" presName="spaceRect" presStyleCnt="0"/>
      <dgm:spPr/>
    </dgm:pt>
    <dgm:pt modelId="{63A08521-0D8D-4C55-942B-384DDD74FC32}" type="pres">
      <dgm:prSet presAssocID="{DFF2AB64-15E5-41CB-B98A-D9EF44E62CFA}" presName="parTx" presStyleLbl="revTx" presStyleIdx="2" presStyleCnt="4">
        <dgm:presLayoutVars>
          <dgm:chMax val="0"/>
          <dgm:chPref val="0"/>
        </dgm:presLayoutVars>
      </dgm:prSet>
      <dgm:spPr/>
    </dgm:pt>
    <dgm:pt modelId="{89DA6C3B-1654-4540-97A7-197CDE3AD3D5}" type="pres">
      <dgm:prSet presAssocID="{DFF2AB64-15E5-41CB-B98A-D9EF44E62CFA}" presName="desTx" presStyleLbl="revTx" presStyleIdx="3" presStyleCnt="4">
        <dgm:presLayoutVars/>
      </dgm:prSet>
      <dgm:spPr/>
    </dgm:pt>
  </dgm:ptLst>
  <dgm:cxnLst>
    <dgm:cxn modelId="{940B950F-B60E-4FBD-B439-5FAF2F12A19E}" srcId="{CA7ACBAD-F76F-4EC3-9098-F3C6E72A0D73}" destId="{EB692A21-2D78-4837-9688-44FF128828B6}" srcOrd="0" destOrd="0" parTransId="{A33B82CE-2448-4406-88CC-DB9A488988FD}" sibTransId="{A7D19CAD-872A-455A-81F3-C56C8811F855}"/>
    <dgm:cxn modelId="{005E3E30-2630-4E54-B0CB-4F6FBF05A807}" srcId="{DFF2AB64-15E5-41CB-B98A-D9EF44E62CFA}" destId="{AFD06DC4-47AE-4F39-9E19-2DC8FD6212BD}" srcOrd="0" destOrd="0" parTransId="{F6935E63-B02E-4510-B030-9ECD574B9B46}" sibTransId="{521EC1EE-C9BA-4E73-A8EC-958C3B3D4141}"/>
    <dgm:cxn modelId="{38567C3B-1487-4ACA-97EE-25D33CB883D5}" type="presOf" srcId="{DFF2AB64-15E5-41CB-B98A-D9EF44E62CFA}" destId="{63A08521-0D8D-4C55-942B-384DDD74FC32}" srcOrd="0" destOrd="0" presId="urn:microsoft.com/office/officeart/2018/2/layout/IconVerticalSolidList"/>
    <dgm:cxn modelId="{46827644-BDB8-4042-8349-16D29EECCAAE}" srcId="{0D0DC89D-43A5-4E0D-8CBF-B8ED91E9C912}" destId="{DFF2AB64-15E5-41CB-B98A-D9EF44E62CFA}" srcOrd="1" destOrd="0" parTransId="{056C5816-63AC-4E6B-9CF6-63BFCEC221A3}" sibTransId="{C8201371-CFD1-4C6B-B9A9-2A81CD2989E0}"/>
    <dgm:cxn modelId="{A0558B48-6DDB-4F7E-912F-ED7DCD39BC3A}" type="presOf" srcId="{AFD06DC4-47AE-4F39-9E19-2DC8FD6212BD}" destId="{89DA6C3B-1654-4540-97A7-197CDE3AD3D5}" srcOrd="0" destOrd="0" presId="urn:microsoft.com/office/officeart/2018/2/layout/IconVerticalSolidList"/>
    <dgm:cxn modelId="{4627749B-D65D-4BAA-AB1D-C446B57BCC1B}" type="presOf" srcId="{CA7ACBAD-F76F-4EC3-9098-F3C6E72A0D73}" destId="{FEA839D1-B97B-4B9F-852C-6867C0991887}" srcOrd="0" destOrd="0" presId="urn:microsoft.com/office/officeart/2018/2/layout/IconVerticalSolidList"/>
    <dgm:cxn modelId="{DB6ED9A6-DF49-480F-B41A-DC87A3833686}" type="presOf" srcId="{EB692A21-2D78-4837-9688-44FF128828B6}" destId="{23C3B269-52EF-4B6B-9E7A-AE26A2C7E6E6}" srcOrd="0" destOrd="0" presId="urn:microsoft.com/office/officeart/2018/2/layout/IconVerticalSolidList"/>
    <dgm:cxn modelId="{17DC58AE-6B38-4C41-B7E1-7C7B4514EC46}" type="presOf" srcId="{0D0DC89D-43A5-4E0D-8CBF-B8ED91E9C912}" destId="{BB0C1EBC-A1CD-4A28-B2A7-2F32DF75A33A}" srcOrd="0" destOrd="0" presId="urn:microsoft.com/office/officeart/2018/2/layout/IconVerticalSolidList"/>
    <dgm:cxn modelId="{4A180DE9-DC21-45C6-AA41-807DBC02544D}" srcId="{0D0DC89D-43A5-4E0D-8CBF-B8ED91E9C912}" destId="{CA7ACBAD-F76F-4EC3-9098-F3C6E72A0D73}" srcOrd="0" destOrd="0" parTransId="{F5731C5C-DFEF-461B-85B1-73882A7C217B}" sibTransId="{BF61B780-BBB3-448C-8F68-82C7A764C670}"/>
    <dgm:cxn modelId="{EC2F488D-9927-4F89-AF20-54D0F89B85E4}" type="presParOf" srcId="{BB0C1EBC-A1CD-4A28-B2A7-2F32DF75A33A}" destId="{B45A9920-3F93-45B0-9B2A-29330A8C1225}" srcOrd="0" destOrd="0" presId="urn:microsoft.com/office/officeart/2018/2/layout/IconVerticalSolidList"/>
    <dgm:cxn modelId="{24EEA154-E75E-43E9-B303-A9D8C61D6BF6}" type="presParOf" srcId="{B45A9920-3F93-45B0-9B2A-29330A8C1225}" destId="{2502CFBD-69F9-444A-AFEC-9C54A260F9A9}" srcOrd="0" destOrd="0" presId="urn:microsoft.com/office/officeart/2018/2/layout/IconVerticalSolidList"/>
    <dgm:cxn modelId="{35F780BD-E6CC-4E1D-9D69-EEF97E4A8702}" type="presParOf" srcId="{B45A9920-3F93-45B0-9B2A-29330A8C1225}" destId="{C40A24B3-1480-434D-A534-69A872A0AC40}" srcOrd="1" destOrd="0" presId="urn:microsoft.com/office/officeart/2018/2/layout/IconVerticalSolidList"/>
    <dgm:cxn modelId="{3C29B64C-CE9B-4014-842B-ED99F2AB1259}" type="presParOf" srcId="{B45A9920-3F93-45B0-9B2A-29330A8C1225}" destId="{F21121F6-A8CD-4541-AD23-F864E5212895}" srcOrd="2" destOrd="0" presId="urn:microsoft.com/office/officeart/2018/2/layout/IconVerticalSolidList"/>
    <dgm:cxn modelId="{B58B5586-78F1-4E58-8712-B49554ABC9A6}" type="presParOf" srcId="{B45A9920-3F93-45B0-9B2A-29330A8C1225}" destId="{FEA839D1-B97B-4B9F-852C-6867C0991887}" srcOrd="3" destOrd="0" presId="urn:microsoft.com/office/officeart/2018/2/layout/IconVerticalSolidList"/>
    <dgm:cxn modelId="{923E79FC-8762-4EEC-8466-82D64306AC79}" type="presParOf" srcId="{B45A9920-3F93-45B0-9B2A-29330A8C1225}" destId="{23C3B269-52EF-4B6B-9E7A-AE26A2C7E6E6}" srcOrd="4" destOrd="0" presId="urn:microsoft.com/office/officeart/2018/2/layout/IconVerticalSolidList"/>
    <dgm:cxn modelId="{67632944-EF9E-4E59-B04A-85C1ED63FFA6}" type="presParOf" srcId="{BB0C1EBC-A1CD-4A28-B2A7-2F32DF75A33A}" destId="{0A72C21E-B4D5-40D1-9BF2-BE11A7E87B3F}" srcOrd="1" destOrd="0" presId="urn:microsoft.com/office/officeart/2018/2/layout/IconVerticalSolidList"/>
    <dgm:cxn modelId="{0DFD7044-7916-4DF0-8676-F0989DB31841}" type="presParOf" srcId="{BB0C1EBC-A1CD-4A28-B2A7-2F32DF75A33A}" destId="{BE499C5B-A8A0-4132-A7FF-1983E6918ECA}" srcOrd="2" destOrd="0" presId="urn:microsoft.com/office/officeart/2018/2/layout/IconVerticalSolidList"/>
    <dgm:cxn modelId="{A97E2DB5-8E9B-4AD8-8BAA-4DF7130BEC3E}" type="presParOf" srcId="{BE499C5B-A8A0-4132-A7FF-1983E6918ECA}" destId="{1CEC17DC-6B8E-483E-871E-640E09ED27EC}" srcOrd="0" destOrd="0" presId="urn:microsoft.com/office/officeart/2018/2/layout/IconVerticalSolidList"/>
    <dgm:cxn modelId="{39169B23-8CFF-4841-A397-7B27265D5630}" type="presParOf" srcId="{BE499C5B-A8A0-4132-A7FF-1983E6918ECA}" destId="{0AA0B360-E65A-457A-9F92-0EAF6F418F59}" srcOrd="1" destOrd="0" presId="urn:microsoft.com/office/officeart/2018/2/layout/IconVerticalSolidList"/>
    <dgm:cxn modelId="{3BB362F3-9604-4E6C-B7FE-6D38A1CB0DB6}" type="presParOf" srcId="{BE499C5B-A8A0-4132-A7FF-1983E6918ECA}" destId="{B358299F-D774-4D28-928A-8BA61D13419A}" srcOrd="2" destOrd="0" presId="urn:microsoft.com/office/officeart/2018/2/layout/IconVerticalSolidList"/>
    <dgm:cxn modelId="{3AFC540E-FEFD-4484-ACE8-E4FBD99A05B9}" type="presParOf" srcId="{BE499C5B-A8A0-4132-A7FF-1983E6918ECA}" destId="{63A08521-0D8D-4C55-942B-384DDD74FC32}" srcOrd="3" destOrd="0" presId="urn:microsoft.com/office/officeart/2018/2/layout/IconVerticalSolidList"/>
    <dgm:cxn modelId="{45C54CE6-0D9D-440F-A98E-D9B94753C80B}" type="presParOf" srcId="{BE499C5B-A8A0-4132-A7FF-1983E6918ECA}" destId="{89DA6C3B-1654-4540-97A7-197CDE3AD3D5}"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A52C79-BFF0-42C5-9B31-4B47AC6FD030}"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237DCFF2-263D-4C3C-A67C-32E0D7D9F7B2}">
      <dgm:prSet/>
      <dgm:spPr/>
      <dgm:t>
        <a:bodyPr/>
        <a:lstStyle/>
        <a:p>
          <a:pPr>
            <a:lnSpc>
              <a:spcPct val="100000"/>
            </a:lnSpc>
          </a:pPr>
          <a:r>
            <a:rPr lang="en-GB"/>
            <a:t>The whispers before the shouting.  </a:t>
          </a:r>
          <a:endParaRPr lang="en-US"/>
        </a:p>
      </dgm:t>
    </dgm:pt>
    <dgm:pt modelId="{3F53BE51-CCCA-44FD-8165-095E0C52B460}" type="parTrans" cxnId="{085CB535-9D6F-48CB-9140-FFB57C8EECC1}">
      <dgm:prSet/>
      <dgm:spPr/>
      <dgm:t>
        <a:bodyPr/>
        <a:lstStyle/>
        <a:p>
          <a:endParaRPr lang="en-US"/>
        </a:p>
      </dgm:t>
    </dgm:pt>
    <dgm:pt modelId="{DC496D2E-727C-44F7-8855-80D3108BEA4E}" type="sibTrans" cxnId="{085CB535-9D6F-48CB-9140-FFB57C8EECC1}">
      <dgm:prSet/>
      <dgm:spPr/>
      <dgm:t>
        <a:bodyPr/>
        <a:lstStyle/>
        <a:p>
          <a:endParaRPr lang="en-US"/>
        </a:p>
      </dgm:t>
    </dgm:pt>
    <dgm:pt modelId="{43A092BD-5C69-4A23-B94D-6F37BBC8F5D0}">
      <dgm:prSet/>
      <dgm:spPr/>
      <dgm:t>
        <a:bodyPr/>
        <a:lstStyle/>
        <a:p>
          <a:pPr>
            <a:lnSpc>
              <a:spcPct val="100000"/>
            </a:lnSpc>
          </a:pPr>
          <a:r>
            <a:rPr lang="en-GB"/>
            <a:t>Pay attention to our intuition, our gut feeling.</a:t>
          </a:r>
          <a:endParaRPr lang="en-US"/>
        </a:p>
      </dgm:t>
    </dgm:pt>
    <dgm:pt modelId="{4653E214-CF5A-4AE6-8954-48C2D49945B8}" type="parTrans" cxnId="{5EAEFADD-36A5-473C-8C9C-AE4FDB6BC9FE}">
      <dgm:prSet/>
      <dgm:spPr/>
      <dgm:t>
        <a:bodyPr/>
        <a:lstStyle/>
        <a:p>
          <a:endParaRPr lang="en-US"/>
        </a:p>
      </dgm:t>
    </dgm:pt>
    <dgm:pt modelId="{2B0087B9-6045-41BE-8438-744BB834FF88}" type="sibTrans" cxnId="{5EAEFADD-36A5-473C-8C9C-AE4FDB6BC9FE}">
      <dgm:prSet/>
      <dgm:spPr/>
      <dgm:t>
        <a:bodyPr/>
        <a:lstStyle/>
        <a:p>
          <a:endParaRPr lang="en-US"/>
        </a:p>
      </dgm:t>
    </dgm:pt>
    <dgm:pt modelId="{5C8A845D-0F88-4FB9-8B02-49389BFBFFDC}" type="pres">
      <dgm:prSet presAssocID="{C0A52C79-BFF0-42C5-9B31-4B47AC6FD030}" presName="root" presStyleCnt="0">
        <dgm:presLayoutVars>
          <dgm:dir/>
          <dgm:resizeHandles val="exact"/>
        </dgm:presLayoutVars>
      </dgm:prSet>
      <dgm:spPr/>
    </dgm:pt>
    <dgm:pt modelId="{D9DD6B1F-0B83-4499-8129-6BC7588484E1}" type="pres">
      <dgm:prSet presAssocID="{237DCFF2-263D-4C3C-A67C-32E0D7D9F7B2}" presName="compNode" presStyleCnt="0"/>
      <dgm:spPr/>
    </dgm:pt>
    <dgm:pt modelId="{4AC49F4A-86EE-4AC7-98F3-4527E3F7B2FF}" type="pres">
      <dgm:prSet presAssocID="{237DCFF2-263D-4C3C-A67C-32E0D7D9F7B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dio microphone"/>
        </a:ext>
      </dgm:extLst>
    </dgm:pt>
    <dgm:pt modelId="{F93FAB67-1BE6-4B57-BBD5-471D71141A08}" type="pres">
      <dgm:prSet presAssocID="{237DCFF2-263D-4C3C-A67C-32E0D7D9F7B2}" presName="spaceRect" presStyleCnt="0"/>
      <dgm:spPr/>
    </dgm:pt>
    <dgm:pt modelId="{46C87A8F-52D5-4C4D-88B8-0F8FB5B5A01D}" type="pres">
      <dgm:prSet presAssocID="{237DCFF2-263D-4C3C-A67C-32E0D7D9F7B2}" presName="textRect" presStyleLbl="revTx" presStyleIdx="0" presStyleCnt="2">
        <dgm:presLayoutVars>
          <dgm:chMax val="1"/>
          <dgm:chPref val="1"/>
        </dgm:presLayoutVars>
      </dgm:prSet>
      <dgm:spPr/>
    </dgm:pt>
    <dgm:pt modelId="{BDA3CB52-331D-4C20-9F64-2348922FC6BC}" type="pres">
      <dgm:prSet presAssocID="{DC496D2E-727C-44F7-8855-80D3108BEA4E}" presName="sibTrans" presStyleCnt="0"/>
      <dgm:spPr/>
    </dgm:pt>
    <dgm:pt modelId="{82C00A59-8031-48A5-B739-27EA65DB5B58}" type="pres">
      <dgm:prSet presAssocID="{43A092BD-5C69-4A23-B94D-6F37BBC8F5D0}" presName="compNode" presStyleCnt="0"/>
      <dgm:spPr/>
    </dgm:pt>
    <dgm:pt modelId="{07CB4A11-66A8-49CA-8AD9-79D492927BFC}" type="pres">
      <dgm:prSet presAssocID="{43A092BD-5C69-4A23-B94D-6F37BBC8F5D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6CF206B9-3CAC-4E93-B481-88B0C99345CF}" type="pres">
      <dgm:prSet presAssocID="{43A092BD-5C69-4A23-B94D-6F37BBC8F5D0}" presName="spaceRect" presStyleCnt="0"/>
      <dgm:spPr/>
    </dgm:pt>
    <dgm:pt modelId="{3A79EF33-872A-4F32-92BD-2F7E3B6FDABA}" type="pres">
      <dgm:prSet presAssocID="{43A092BD-5C69-4A23-B94D-6F37BBC8F5D0}" presName="textRect" presStyleLbl="revTx" presStyleIdx="1" presStyleCnt="2">
        <dgm:presLayoutVars>
          <dgm:chMax val="1"/>
          <dgm:chPref val="1"/>
        </dgm:presLayoutVars>
      </dgm:prSet>
      <dgm:spPr/>
    </dgm:pt>
  </dgm:ptLst>
  <dgm:cxnLst>
    <dgm:cxn modelId="{AF0BE920-BACF-408B-9965-1174EED405EC}" type="presOf" srcId="{43A092BD-5C69-4A23-B94D-6F37BBC8F5D0}" destId="{3A79EF33-872A-4F32-92BD-2F7E3B6FDABA}" srcOrd="0" destOrd="0" presId="urn:microsoft.com/office/officeart/2018/2/layout/IconLabelList"/>
    <dgm:cxn modelId="{085CB535-9D6F-48CB-9140-FFB57C8EECC1}" srcId="{C0A52C79-BFF0-42C5-9B31-4B47AC6FD030}" destId="{237DCFF2-263D-4C3C-A67C-32E0D7D9F7B2}" srcOrd="0" destOrd="0" parTransId="{3F53BE51-CCCA-44FD-8165-095E0C52B460}" sibTransId="{DC496D2E-727C-44F7-8855-80D3108BEA4E}"/>
    <dgm:cxn modelId="{4CB73BBD-DFE6-42E7-B335-F6045FBD16FB}" type="presOf" srcId="{C0A52C79-BFF0-42C5-9B31-4B47AC6FD030}" destId="{5C8A845D-0F88-4FB9-8B02-49389BFBFFDC}" srcOrd="0" destOrd="0" presId="urn:microsoft.com/office/officeart/2018/2/layout/IconLabelList"/>
    <dgm:cxn modelId="{5EAEFADD-36A5-473C-8C9C-AE4FDB6BC9FE}" srcId="{C0A52C79-BFF0-42C5-9B31-4B47AC6FD030}" destId="{43A092BD-5C69-4A23-B94D-6F37BBC8F5D0}" srcOrd="1" destOrd="0" parTransId="{4653E214-CF5A-4AE6-8954-48C2D49945B8}" sibTransId="{2B0087B9-6045-41BE-8438-744BB834FF88}"/>
    <dgm:cxn modelId="{C2E97FF0-DACA-4A03-9DAB-F3642DEADA99}" type="presOf" srcId="{237DCFF2-263D-4C3C-A67C-32E0D7D9F7B2}" destId="{46C87A8F-52D5-4C4D-88B8-0F8FB5B5A01D}" srcOrd="0" destOrd="0" presId="urn:microsoft.com/office/officeart/2018/2/layout/IconLabelList"/>
    <dgm:cxn modelId="{9DCE2254-71D4-4727-AB3C-972F6FF117A6}" type="presParOf" srcId="{5C8A845D-0F88-4FB9-8B02-49389BFBFFDC}" destId="{D9DD6B1F-0B83-4499-8129-6BC7588484E1}" srcOrd="0" destOrd="0" presId="urn:microsoft.com/office/officeart/2018/2/layout/IconLabelList"/>
    <dgm:cxn modelId="{45D6446D-5BF9-4136-BA4A-9BD93E5EC44C}" type="presParOf" srcId="{D9DD6B1F-0B83-4499-8129-6BC7588484E1}" destId="{4AC49F4A-86EE-4AC7-98F3-4527E3F7B2FF}" srcOrd="0" destOrd="0" presId="urn:microsoft.com/office/officeart/2018/2/layout/IconLabelList"/>
    <dgm:cxn modelId="{238626A7-9BC5-4085-AEA2-A62BEA11D75E}" type="presParOf" srcId="{D9DD6B1F-0B83-4499-8129-6BC7588484E1}" destId="{F93FAB67-1BE6-4B57-BBD5-471D71141A08}" srcOrd="1" destOrd="0" presId="urn:microsoft.com/office/officeart/2018/2/layout/IconLabelList"/>
    <dgm:cxn modelId="{26BBDA7B-8EDA-49FC-A9D3-EFEBB4DD793A}" type="presParOf" srcId="{D9DD6B1F-0B83-4499-8129-6BC7588484E1}" destId="{46C87A8F-52D5-4C4D-88B8-0F8FB5B5A01D}" srcOrd="2" destOrd="0" presId="urn:microsoft.com/office/officeart/2018/2/layout/IconLabelList"/>
    <dgm:cxn modelId="{98A6AAE5-25C5-4D81-AE19-5CD8CC74A5FF}" type="presParOf" srcId="{5C8A845D-0F88-4FB9-8B02-49389BFBFFDC}" destId="{BDA3CB52-331D-4C20-9F64-2348922FC6BC}" srcOrd="1" destOrd="0" presId="urn:microsoft.com/office/officeart/2018/2/layout/IconLabelList"/>
    <dgm:cxn modelId="{97A12136-3B9C-4E95-8760-D7F01B1337B0}" type="presParOf" srcId="{5C8A845D-0F88-4FB9-8B02-49389BFBFFDC}" destId="{82C00A59-8031-48A5-B739-27EA65DB5B58}" srcOrd="2" destOrd="0" presId="urn:microsoft.com/office/officeart/2018/2/layout/IconLabelList"/>
    <dgm:cxn modelId="{AB55FCE6-85BC-492A-87AC-60F75C3E4EDA}" type="presParOf" srcId="{82C00A59-8031-48A5-B739-27EA65DB5B58}" destId="{07CB4A11-66A8-49CA-8AD9-79D492927BFC}" srcOrd="0" destOrd="0" presId="urn:microsoft.com/office/officeart/2018/2/layout/IconLabelList"/>
    <dgm:cxn modelId="{FBDBC19B-67FB-4F83-8602-444004C2CFB4}" type="presParOf" srcId="{82C00A59-8031-48A5-B739-27EA65DB5B58}" destId="{6CF206B9-3CAC-4E93-B481-88B0C99345CF}" srcOrd="1" destOrd="0" presId="urn:microsoft.com/office/officeart/2018/2/layout/IconLabelList"/>
    <dgm:cxn modelId="{5ECF0576-81D4-4BD8-AB96-278DA79C723C}" type="presParOf" srcId="{82C00A59-8031-48A5-B739-27EA65DB5B58}" destId="{3A79EF33-872A-4F32-92BD-2F7E3B6FDAB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FE50A5-7F0E-427F-8772-C3C2965DDA8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7F9891D-D0DC-4EC5-8528-95C00A98B9D6}">
      <dgm:prSet/>
      <dgm:spPr/>
      <dgm:t>
        <a:bodyPr/>
        <a:lstStyle/>
        <a:p>
          <a:r>
            <a:rPr lang="en-GB"/>
            <a:t>Think about the individual personality of our dog and our own personality.  </a:t>
          </a:r>
          <a:endParaRPr lang="en-US"/>
        </a:p>
      </dgm:t>
    </dgm:pt>
    <dgm:pt modelId="{2D64D7D1-E1BC-4342-981B-63BF3686244B}" type="parTrans" cxnId="{59820228-C57B-47B2-8517-20E2D9068C83}">
      <dgm:prSet/>
      <dgm:spPr/>
      <dgm:t>
        <a:bodyPr/>
        <a:lstStyle/>
        <a:p>
          <a:endParaRPr lang="en-US"/>
        </a:p>
      </dgm:t>
    </dgm:pt>
    <dgm:pt modelId="{64DA0DC5-2753-41A1-A05B-308D9EA56812}" type="sibTrans" cxnId="{59820228-C57B-47B2-8517-20E2D9068C83}">
      <dgm:prSet/>
      <dgm:spPr/>
      <dgm:t>
        <a:bodyPr/>
        <a:lstStyle/>
        <a:p>
          <a:endParaRPr lang="en-US"/>
        </a:p>
      </dgm:t>
    </dgm:pt>
    <dgm:pt modelId="{D201AED6-32D4-40F7-9C5A-2D5A4EB97C74}">
      <dgm:prSet/>
      <dgm:spPr/>
      <dgm:t>
        <a:bodyPr/>
        <a:lstStyle/>
        <a:p>
          <a:r>
            <a:rPr lang="en-GB"/>
            <a:t>How may one be affecting the other. </a:t>
          </a:r>
          <a:endParaRPr lang="en-US"/>
        </a:p>
      </dgm:t>
    </dgm:pt>
    <dgm:pt modelId="{48FE71AF-472D-499D-A722-925DCA8A8E2B}" type="parTrans" cxnId="{39856493-5265-41F2-8A5D-706EE59048B0}">
      <dgm:prSet/>
      <dgm:spPr/>
      <dgm:t>
        <a:bodyPr/>
        <a:lstStyle/>
        <a:p>
          <a:endParaRPr lang="en-US"/>
        </a:p>
      </dgm:t>
    </dgm:pt>
    <dgm:pt modelId="{2AD1B555-90CF-4E4E-8428-012D97041981}" type="sibTrans" cxnId="{39856493-5265-41F2-8A5D-706EE59048B0}">
      <dgm:prSet/>
      <dgm:spPr/>
      <dgm:t>
        <a:bodyPr/>
        <a:lstStyle/>
        <a:p>
          <a:endParaRPr lang="en-US"/>
        </a:p>
      </dgm:t>
    </dgm:pt>
    <dgm:pt modelId="{0FB71B40-5472-4AD5-974B-8A0E9790AC9D}">
      <dgm:prSet/>
      <dgm:spPr/>
      <dgm:t>
        <a:bodyPr/>
        <a:lstStyle/>
        <a:p>
          <a:r>
            <a:rPr lang="en-GB"/>
            <a:t>Example: With Bella and Sandy, I need to be very soft with my energy with Bella, keep the pressure off, no expectations, no agenda. </a:t>
          </a:r>
          <a:endParaRPr lang="en-US"/>
        </a:p>
      </dgm:t>
    </dgm:pt>
    <dgm:pt modelId="{947A7F82-97D6-46C0-939B-7ED90AB951ED}" type="parTrans" cxnId="{06AE263F-1487-487A-8DB0-2884FF318D37}">
      <dgm:prSet/>
      <dgm:spPr/>
      <dgm:t>
        <a:bodyPr/>
        <a:lstStyle/>
        <a:p>
          <a:endParaRPr lang="en-US"/>
        </a:p>
      </dgm:t>
    </dgm:pt>
    <dgm:pt modelId="{1B02EC0C-4811-4595-A65C-F477ABA70EA1}" type="sibTrans" cxnId="{06AE263F-1487-487A-8DB0-2884FF318D37}">
      <dgm:prSet/>
      <dgm:spPr/>
      <dgm:t>
        <a:bodyPr/>
        <a:lstStyle/>
        <a:p>
          <a:endParaRPr lang="en-US"/>
        </a:p>
      </dgm:t>
    </dgm:pt>
    <dgm:pt modelId="{27FAFFD9-88C8-4295-A5D6-F2F3C9039342}" type="pres">
      <dgm:prSet presAssocID="{36FE50A5-7F0E-427F-8772-C3C2965DDA81}" presName="root" presStyleCnt="0">
        <dgm:presLayoutVars>
          <dgm:dir/>
          <dgm:resizeHandles val="exact"/>
        </dgm:presLayoutVars>
      </dgm:prSet>
      <dgm:spPr/>
    </dgm:pt>
    <dgm:pt modelId="{5C75BC3B-61DA-4089-B54D-86BBC63771A7}" type="pres">
      <dgm:prSet presAssocID="{47F9891D-D0DC-4EC5-8528-95C00A98B9D6}" presName="compNode" presStyleCnt="0"/>
      <dgm:spPr/>
    </dgm:pt>
    <dgm:pt modelId="{3CB47CFB-6B87-4126-9093-A08EB773182E}" type="pres">
      <dgm:prSet presAssocID="{47F9891D-D0DC-4EC5-8528-95C00A98B9D6}" presName="bgRect" presStyleLbl="bgShp" presStyleIdx="0" presStyleCnt="3"/>
      <dgm:spPr/>
    </dgm:pt>
    <dgm:pt modelId="{75BE8B0D-06AB-45BB-B7AC-BFF6B9D43B00}" type="pres">
      <dgm:prSet presAssocID="{47F9891D-D0DC-4EC5-8528-95C00A98B9D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w Prints"/>
        </a:ext>
      </dgm:extLst>
    </dgm:pt>
    <dgm:pt modelId="{8A6DFA30-3478-44CD-8762-C671F31EB633}" type="pres">
      <dgm:prSet presAssocID="{47F9891D-D0DC-4EC5-8528-95C00A98B9D6}" presName="spaceRect" presStyleCnt="0"/>
      <dgm:spPr/>
    </dgm:pt>
    <dgm:pt modelId="{AD62A7B1-AD62-4165-B3DB-37DA87FAC927}" type="pres">
      <dgm:prSet presAssocID="{47F9891D-D0DC-4EC5-8528-95C00A98B9D6}" presName="parTx" presStyleLbl="revTx" presStyleIdx="0" presStyleCnt="3">
        <dgm:presLayoutVars>
          <dgm:chMax val="0"/>
          <dgm:chPref val="0"/>
        </dgm:presLayoutVars>
      </dgm:prSet>
      <dgm:spPr/>
    </dgm:pt>
    <dgm:pt modelId="{03C4A6B3-DF62-49A5-8572-E0857F519F9B}" type="pres">
      <dgm:prSet presAssocID="{64DA0DC5-2753-41A1-A05B-308D9EA56812}" presName="sibTrans" presStyleCnt="0"/>
      <dgm:spPr/>
    </dgm:pt>
    <dgm:pt modelId="{98224483-864C-4FA4-B754-36D12E02EE17}" type="pres">
      <dgm:prSet presAssocID="{D201AED6-32D4-40F7-9C5A-2D5A4EB97C74}" presName="compNode" presStyleCnt="0"/>
      <dgm:spPr/>
    </dgm:pt>
    <dgm:pt modelId="{7A3C1742-50E0-4B3C-BB99-D44DB884C392}" type="pres">
      <dgm:prSet presAssocID="{D201AED6-32D4-40F7-9C5A-2D5A4EB97C74}" presName="bgRect" presStyleLbl="bgShp" presStyleIdx="1" presStyleCnt="3"/>
      <dgm:spPr/>
    </dgm:pt>
    <dgm:pt modelId="{5D3EBBD2-80F0-4391-AA89-6E22F21C1104}" type="pres">
      <dgm:prSet presAssocID="{D201AED6-32D4-40F7-9C5A-2D5A4EB97C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sconnected"/>
        </a:ext>
      </dgm:extLst>
    </dgm:pt>
    <dgm:pt modelId="{C559AFC3-9568-45A9-A1CB-C0CA57819F9F}" type="pres">
      <dgm:prSet presAssocID="{D201AED6-32D4-40F7-9C5A-2D5A4EB97C74}" presName="spaceRect" presStyleCnt="0"/>
      <dgm:spPr/>
    </dgm:pt>
    <dgm:pt modelId="{FAAABE76-30DB-4E34-AA9D-65FB284738CB}" type="pres">
      <dgm:prSet presAssocID="{D201AED6-32D4-40F7-9C5A-2D5A4EB97C74}" presName="parTx" presStyleLbl="revTx" presStyleIdx="1" presStyleCnt="3">
        <dgm:presLayoutVars>
          <dgm:chMax val="0"/>
          <dgm:chPref val="0"/>
        </dgm:presLayoutVars>
      </dgm:prSet>
      <dgm:spPr/>
    </dgm:pt>
    <dgm:pt modelId="{38732324-EB2C-41BC-911C-A8232E8458C0}" type="pres">
      <dgm:prSet presAssocID="{2AD1B555-90CF-4E4E-8428-012D97041981}" presName="sibTrans" presStyleCnt="0"/>
      <dgm:spPr/>
    </dgm:pt>
    <dgm:pt modelId="{559E052C-39A7-48FC-9E01-14283C4CB1D2}" type="pres">
      <dgm:prSet presAssocID="{0FB71B40-5472-4AD5-974B-8A0E9790AC9D}" presName="compNode" presStyleCnt="0"/>
      <dgm:spPr/>
    </dgm:pt>
    <dgm:pt modelId="{670A78DA-B339-4CFF-A563-D2E77499011F}" type="pres">
      <dgm:prSet presAssocID="{0FB71B40-5472-4AD5-974B-8A0E9790AC9D}" presName="bgRect" presStyleLbl="bgShp" presStyleIdx="2" presStyleCnt="3"/>
      <dgm:spPr/>
    </dgm:pt>
    <dgm:pt modelId="{D6E73A02-5BC9-4E08-B255-EFC1FECF2E57}" type="pres">
      <dgm:prSet presAssocID="{0FB71B40-5472-4AD5-974B-8A0E9790AC9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ngel Face with Solid Fill"/>
        </a:ext>
      </dgm:extLst>
    </dgm:pt>
    <dgm:pt modelId="{4E6630E5-B469-492E-9C9B-58B362A3BF80}" type="pres">
      <dgm:prSet presAssocID="{0FB71B40-5472-4AD5-974B-8A0E9790AC9D}" presName="spaceRect" presStyleCnt="0"/>
      <dgm:spPr/>
    </dgm:pt>
    <dgm:pt modelId="{BB5FF22E-559B-4E58-AC26-37605192B239}" type="pres">
      <dgm:prSet presAssocID="{0FB71B40-5472-4AD5-974B-8A0E9790AC9D}" presName="parTx" presStyleLbl="revTx" presStyleIdx="2" presStyleCnt="3">
        <dgm:presLayoutVars>
          <dgm:chMax val="0"/>
          <dgm:chPref val="0"/>
        </dgm:presLayoutVars>
      </dgm:prSet>
      <dgm:spPr/>
    </dgm:pt>
  </dgm:ptLst>
  <dgm:cxnLst>
    <dgm:cxn modelId="{59820228-C57B-47B2-8517-20E2D9068C83}" srcId="{36FE50A5-7F0E-427F-8772-C3C2965DDA81}" destId="{47F9891D-D0DC-4EC5-8528-95C00A98B9D6}" srcOrd="0" destOrd="0" parTransId="{2D64D7D1-E1BC-4342-981B-63BF3686244B}" sibTransId="{64DA0DC5-2753-41A1-A05B-308D9EA56812}"/>
    <dgm:cxn modelId="{06AE263F-1487-487A-8DB0-2884FF318D37}" srcId="{36FE50A5-7F0E-427F-8772-C3C2965DDA81}" destId="{0FB71B40-5472-4AD5-974B-8A0E9790AC9D}" srcOrd="2" destOrd="0" parTransId="{947A7F82-97D6-46C0-939B-7ED90AB951ED}" sibTransId="{1B02EC0C-4811-4595-A65C-F477ABA70EA1}"/>
    <dgm:cxn modelId="{27E78D43-45A6-4614-A3BF-D6371A194FA0}" type="presOf" srcId="{0FB71B40-5472-4AD5-974B-8A0E9790AC9D}" destId="{BB5FF22E-559B-4E58-AC26-37605192B239}" srcOrd="0" destOrd="0" presId="urn:microsoft.com/office/officeart/2018/2/layout/IconVerticalSolidList"/>
    <dgm:cxn modelId="{85DA0686-B418-4566-8EBE-DFD3FA2E64A3}" type="presOf" srcId="{D201AED6-32D4-40F7-9C5A-2D5A4EB97C74}" destId="{FAAABE76-30DB-4E34-AA9D-65FB284738CB}" srcOrd="0" destOrd="0" presId="urn:microsoft.com/office/officeart/2018/2/layout/IconVerticalSolidList"/>
    <dgm:cxn modelId="{1A8C4288-2959-4694-BCF5-FB6E8098C858}" type="presOf" srcId="{47F9891D-D0DC-4EC5-8528-95C00A98B9D6}" destId="{AD62A7B1-AD62-4165-B3DB-37DA87FAC927}" srcOrd="0" destOrd="0" presId="urn:microsoft.com/office/officeart/2018/2/layout/IconVerticalSolidList"/>
    <dgm:cxn modelId="{39856493-5265-41F2-8A5D-706EE59048B0}" srcId="{36FE50A5-7F0E-427F-8772-C3C2965DDA81}" destId="{D201AED6-32D4-40F7-9C5A-2D5A4EB97C74}" srcOrd="1" destOrd="0" parTransId="{48FE71AF-472D-499D-A722-925DCA8A8E2B}" sibTransId="{2AD1B555-90CF-4E4E-8428-012D97041981}"/>
    <dgm:cxn modelId="{8DCA089E-A92E-4DC7-A008-99F8AB0D3B37}" type="presOf" srcId="{36FE50A5-7F0E-427F-8772-C3C2965DDA81}" destId="{27FAFFD9-88C8-4295-A5D6-F2F3C9039342}" srcOrd="0" destOrd="0" presId="urn:microsoft.com/office/officeart/2018/2/layout/IconVerticalSolidList"/>
    <dgm:cxn modelId="{4D2134E0-41AD-434E-8367-04A5F0B6D541}" type="presParOf" srcId="{27FAFFD9-88C8-4295-A5D6-F2F3C9039342}" destId="{5C75BC3B-61DA-4089-B54D-86BBC63771A7}" srcOrd="0" destOrd="0" presId="urn:microsoft.com/office/officeart/2018/2/layout/IconVerticalSolidList"/>
    <dgm:cxn modelId="{75FC53A7-C0CE-41B7-9FAA-E06956EE61D2}" type="presParOf" srcId="{5C75BC3B-61DA-4089-B54D-86BBC63771A7}" destId="{3CB47CFB-6B87-4126-9093-A08EB773182E}" srcOrd="0" destOrd="0" presId="urn:microsoft.com/office/officeart/2018/2/layout/IconVerticalSolidList"/>
    <dgm:cxn modelId="{78D93131-4094-4B88-92C3-3AD51E73E535}" type="presParOf" srcId="{5C75BC3B-61DA-4089-B54D-86BBC63771A7}" destId="{75BE8B0D-06AB-45BB-B7AC-BFF6B9D43B00}" srcOrd="1" destOrd="0" presId="urn:microsoft.com/office/officeart/2018/2/layout/IconVerticalSolidList"/>
    <dgm:cxn modelId="{4C156716-5570-4EE2-9CEA-3E51F4F27BE9}" type="presParOf" srcId="{5C75BC3B-61DA-4089-B54D-86BBC63771A7}" destId="{8A6DFA30-3478-44CD-8762-C671F31EB633}" srcOrd="2" destOrd="0" presId="urn:microsoft.com/office/officeart/2018/2/layout/IconVerticalSolidList"/>
    <dgm:cxn modelId="{0BD83D8C-DAEE-44D9-94E1-4BDA45A4D4D6}" type="presParOf" srcId="{5C75BC3B-61DA-4089-B54D-86BBC63771A7}" destId="{AD62A7B1-AD62-4165-B3DB-37DA87FAC927}" srcOrd="3" destOrd="0" presId="urn:microsoft.com/office/officeart/2018/2/layout/IconVerticalSolidList"/>
    <dgm:cxn modelId="{E1B297F0-7A26-4666-B788-0E3B9FE3AA18}" type="presParOf" srcId="{27FAFFD9-88C8-4295-A5D6-F2F3C9039342}" destId="{03C4A6B3-DF62-49A5-8572-E0857F519F9B}" srcOrd="1" destOrd="0" presId="urn:microsoft.com/office/officeart/2018/2/layout/IconVerticalSolidList"/>
    <dgm:cxn modelId="{6022C15A-E541-4954-A22C-49EE34A38DC5}" type="presParOf" srcId="{27FAFFD9-88C8-4295-A5D6-F2F3C9039342}" destId="{98224483-864C-4FA4-B754-36D12E02EE17}" srcOrd="2" destOrd="0" presId="urn:microsoft.com/office/officeart/2018/2/layout/IconVerticalSolidList"/>
    <dgm:cxn modelId="{45B57E36-BCBB-4320-BD0F-FE7488F20995}" type="presParOf" srcId="{98224483-864C-4FA4-B754-36D12E02EE17}" destId="{7A3C1742-50E0-4B3C-BB99-D44DB884C392}" srcOrd="0" destOrd="0" presId="urn:microsoft.com/office/officeart/2018/2/layout/IconVerticalSolidList"/>
    <dgm:cxn modelId="{8CF93387-82EC-4B3F-BA25-FB10E6FDD851}" type="presParOf" srcId="{98224483-864C-4FA4-B754-36D12E02EE17}" destId="{5D3EBBD2-80F0-4391-AA89-6E22F21C1104}" srcOrd="1" destOrd="0" presId="urn:microsoft.com/office/officeart/2018/2/layout/IconVerticalSolidList"/>
    <dgm:cxn modelId="{A8814B2C-375D-48EE-95D3-A01D37295A5A}" type="presParOf" srcId="{98224483-864C-4FA4-B754-36D12E02EE17}" destId="{C559AFC3-9568-45A9-A1CB-C0CA57819F9F}" srcOrd="2" destOrd="0" presId="urn:microsoft.com/office/officeart/2018/2/layout/IconVerticalSolidList"/>
    <dgm:cxn modelId="{03FBA321-D85F-4AC8-97DE-E19EE79E7736}" type="presParOf" srcId="{98224483-864C-4FA4-B754-36D12E02EE17}" destId="{FAAABE76-30DB-4E34-AA9D-65FB284738CB}" srcOrd="3" destOrd="0" presId="urn:microsoft.com/office/officeart/2018/2/layout/IconVerticalSolidList"/>
    <dgm:cxn modelId="{D9FE3B7D-8C04-41B2-B5B9-4C256D76A71F}" type="presParOf" srcId="{27FAFFD9-88C8-4295-A5D6-F2F3C9039342}" destId="{38732324-EB2C-41BC-911C-A8232E8458C0}" srcOrd="3" destOrd="0" presId="urn:microsoft.com/office/officeart/2018/2/layout/IconVerticalSolidList"/>
    <dgm:cxn modelId="{E63F128A-0EE4-4DD0-9FD6-4376C72F13CA}" type="presParOf" srcId="{27FAFFD9-88C8-4295-A5D6-F2F3C9039342}" destId="{559E052C-39A7-48FC-9E01-14283C4CB1D2}" srcOrd="4" destOrd="0" presId="urn:microsoft.com/office/officeart/2018/2/layout/IconVerticalSolidList"/>
    <dgm:cxn modelId="{10A0E475-75CA-4DC4-95BF-DD05D764A53C}" type="presParOf" srcId="{559E052C-39A7-48FC-9E01-14283C4CB1D2}" destId="{670A78DA-B339-4CFF-A563-D2E77499011F}" srcOrd="0" destOrd="0" presId="urn:microsoft.com/office/officeart/2018/2/layout/IconVerticalSolidList"/>
    <dgm:cxn modelId="{3D5E1A56-6623-4424-AEEE-B2E75FEB8EA2}" type="presParOf" srcId="{559E052C-39A7-48FC-9E01-14283C4CB1D2}" destId="{D6E73A02-5BC9-4E08-B255-EFC1FECF2E57}" srcOrd="1" destOrd="0" presId="urn:microsoft.com/office/officeart/2018/2/layout/IconVerticalSolidList"/>
    <dgm:cxn modelId="{3C54E9C4-F036-4988-8B34-A3E0260AAB43}" type="presParOf" srcId="{559E052C-39A7-48FC-9E01-14283C4CB1D2}" destId="{4E6630E5-B469-492E-9C9B-58B362A3BF80}" srcOrd="2" destOrd="0" presId="urn:microsoft.com/office/officeart/2018/2/layout/IconVerticalSolidList"/>
    <dgm:cxn modelId="{9A41CA82-F249-4CD0-8BDD-3F59C85009E1}" type="presParOf" srcId="{559E052C-39A7-48FC-9E01-14283C4CB1D2}" destId="{BB5FF22E-559B-4E58-AC26-37605192B23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C4339E-524F-4466-84BA-C20B44B1731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C2D15D6-4D66-43C3-9548-03F6A000BE71}">
      <dgm:prSet/>
      <dgm:spPr/>
      <dgm:t>
        <a:bodyPr/>
        <a:lstStyle/>
        <a:p>
          <a:r>
            <a:rPr lang="en-GB"/>
            <a:t>Use of brain games e.g. scent work in place of more exercise.  </a:t>
          </a:r>
          <a:endParaRPr lang="en-US"/>
        </a:p>
      </dgm:t>
    </dgm:pt>
    <dgm:pt modelId="{1050FC23-9678-48BF-B303-1CCE6704C6D7}" type="parTrans" cxnId="{DCCE571B-4E21-45AB-B555-7D7272603BC0}">
      <dgm:prSet/>
      <dgm:spPr/>
      <dgm:t>
        <a:bodyPr/>
        <a:lstStyle/>
        <a:p>
          <a:endParaRPr lang="en-US"/>
        </a:p>
      </dgm:t>
    </dgm:pt>
    <dgm:pt modelId="{09A5D1A4-B729-4F7C-AE88-0616E4E4242F}" type="sibTrans" cxnId="{DCCE571B-4E21-45AB-B555-7D7272603BC0}">
      <dgm:prSet/>
      <dgm:spPr/>
      <dgm:t>
        <a:bodyPr/>
        <a:lstStyle/>
        <a:p>
          <a:endParaRPr lang="en-US"/>
        </a:p>
      </dgm:t>
    </dgm:pt>
    <dgm:pt modelId="{F3A6E81F-9EE8-406A-8971-C999F46CE192}">
      <dgm:prSet/>
      <dgm:spPr/>
      <dgm:t>
        <a:bodyPr/>
        <a:lstStyle/>
        <a:p>
          <a:r>
            <a:rPr lang="en-GB" dirty="0"/>
            <a:t>The value of long leash </a:t>
          </a:r>
          <a:r>
            <a:rPr lang="en-GB" dirty="0" err="1"/>
            <a:t>Sniffaries</a:t>
          </a:r>
          <a:r>
            <a:rPr lang="en-GB" dirty="0"/>
            <a:t>. </a:t>
          </a:r>
          <a:endParaRPr lang="en-US" dirty="0"/>
        </a:p>
      </dgm:t>
    </dgm:pt>
    <dgm:pt modelId="{D7F226FD-61C8-444F-8695-5D954B0AFD50}" type="parTrans" cxnId="{C8932C87-4A98-4F8E-AAC6-1D1BBD4333BD}">
      <dgm:prSet/>
      <dgm:spPr/>
      <dgm:t>
        <a:bodyPr/>
        <a:lstStyle/>
        <a:p>
          <a:endParaRPr lang="en-US"/>
        </a:p>
      </dgm:t>
    </dgm:pt>
    <dgm:pt modelId="{73C6B36C-E8C3-42AA-9FAD-651EEFB7A47F}" type="sibTrans" cxnId="{C8932C87-4A98-4F8E-AAC6-1D1BBD4333BD}">
      <dgm:prSet/>
      <dgm:spPr/>
      <dgm:t>
        <a:bodyPr/>
        <a:lstStyle/>
        <a:p>
          <a:endParaRPr lang="en-US"/>
        </a:p>
      </dgm:t>
    </dgm:pt>
    <dgm:pt modelId="{FC6FE979-2574-4F4A-AFB7-3F88933F987F}">
      <dgm:prSet/>
      <dgm:spPr/>
      <dgm:t>
        <a:bodyPr/>
        <a:lstStyle/>
        <a:p>
          <a:r>
            <a:rPr lang="en-GB" dirty="0"/>
            <a:t>Being fully present and intentional </a:t>
          </a:r>
          <a:endParaRPr lang="en-US" dirty="0"/>
        </a:p>
      </dgm:t>
    </dgm:pt>
    <dgm:pt modelId="{F0D5230F-1DD7-478B-BC9D-AE52A9C4C269}" type="parTrans" cxnId="{BB5EA854-F391-4CC8-87A0-46CE583B5251}">
      <dgm:prSet/>
      <dgm:spPr/>
      <dgm:t>
        <a:bodyPr/>
        <a:lstStyle/>
        <a:p>
          <a:endParaRPr lang="en-US"/>
        </a:p>
      </dgm:t>
    </dgm:pt>
    <dgm:pt modelId="{E5536351-E0F5-4B88-BD72-8689BED4EE8B}" type="sibTrans" cxnId="{BB5EA854-F391-4CC8-87A0-46CE583B5251}">
      <dgm:prSet/>
      <dgm:spPr/>
      <dgm:t>
        <a:bodyPr/>
        <a:lstStyle/>
        <a:p>
          <a:endParaRPr lang="en-US"/>
        </a:p>
      </dgm:t>
    </dgm:pt>
    <dgm:pt modelId="{865A5CBD-67E5-414A-BE9E-EF41B27C1510}" type="pres">
      <dgm:prSet presAssocID="{9CC4339E-524F-4466-84BA-C20B44B17319}" presName="root" presStyleCnt="0">
        <dgm:presLayoutVars>
          <dgm:dir/>
          <dgm:resizeHandles val="exact"/>
        </dgm:presLayoutVars>
      </dgm:prSet>
      <dgm:spPr/>
    </dgm:pt>
    <dgm:pt modelId="{B78BC28F-CF62-4573-852D-16905298E605}" type="pres">
      <dgm:prSet presAssocID="{AC2D15D6-4D66-43C3-9548-03F6A000BE71}" presName="compNode" presStyleCnt="0"/>
      <dgm:spPr/>
    </dgm:pt>
    <dgm:pt modelId="{015CD04D-A1E0-4A0D-BF5A-07BA5A2A49D0}" type="pres">
      <dgm:prSet presAssocID="{AC2D15D6-4D66-43C3-9548-03F6A000BE71}" presName="bgRect" presStyleLbl="bgShp" presStyleIdx="0" presStyleCnt="3"/>
      <dgm:spPr/>
    </dgm:pt>
    <dgm:pt modelId="{6E209A3B-4B8D-4F76-AC17-960040392638}" type="pres">
      <dgm:prSet presAssocID="{AC2D15D6-4D66-43C3-9548-03F6A000BE7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69AF60CD-F651-46B1-8A23-F0511CB54D57}" type="pres">
      <dgm:prSet presAssocID="{AC2D15D6-4D66-43C3-9548-03F6A000BE71}" presName="spaceRect" presStyleCnt="0"/>
      <dgm:spPr/>
    </dgm:pt>
    <dgm:pt modelId="{6F8B9D68-3A6C-46F0-93DF-6BB5F81798B4}" type="pres">
      <dgm:prSet presAssocID="{AC2D15D6-4D66-43C3-9548-03F6A000BE71}" presName="parTx" presStyleLbl="revTx" presStyleIdx="0" presStyleCnt="3">
        <dgm:presLayoutVars>
          <dgm:chMax val="0"/>
          <dgm:chPref val="0"/>
        </dgm:presLayoutVars>
      </dgm:prSet>
      <dgm:spPr/>
    </dgm:pt>
    <dgm:pt modelId="{8CA1D31D-9A11-4969-A460-2FCE603E429A}" type="pres">
      <dgm:prSet presAssocID="{09A5D1A4-B729-4F7C-AE88-0616E4E4242F}" presName="sibTrans" presStyleCnt="0"/>
      <dgm:spPr/>
    </dgm:pt>
    <dgm:pt modelId="{2A336D23-2C2A-4789-818F-12000AF7F877}" type="pres">
      <dgm:prSet presAssocID="{F3A6E81F-9EE8-406A-8971-C999F46CE192}" presName="compNode" presStyleCnt="0"/>
      <dgm:spPr/>
    </dgm:pt>
    <dgm:pt modelId="{02876997-374E-4FDE-90D4-228D10E74ACC}" type="pres">
      <dgm:prSet presAssocID="{F3A6E81F-9EE8-406A-8971-C999F46CE192}" presName="bgRect" presStyleLbl="bgShp" presStyleIdx="1" presStyleCnt="3"/>
      <dgm:spPr/>
    </dgm:pt>
    <dgm:pt modelId="{F007BEEC-0E30-48BD-8700-111872AA854C}" type="pres">
      <dgm:prSet presAssocID="{F3A6E81F-9EE8-406A-8971-C999F46CE19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w"/>
        </a:ext>
      </dgm:extLst>
    </dgm:pt>
    <dgm:pt modelId="{1CB1B42E-F0EE-4E79-BF90-86B070858C1C}" type="pres">
      <dgm:prSet presAssocID="{F3A6E81F-9EE8-406A-8971-C999F46CE192}" presName="spaceRect" presStyleCnt="0"/>
      <dgm:spPr/>
    </dgm:pt>
    <dgm:pt modelId="{266D5F5C-6318-49BA-A82D-14E3EBEB11C5}" type="pres">
      <dgm:prSet presAssocID="{F3A6E81F-9EE8-406A-8971-C999F46CE192}" presName="parTx" presStyleLbl="revTx" presStyleIdx="1" presStyleCnt="3">
        <dgm:presLayoutVars>
          <dgm:chMax val="0"/>
          <dgm:chPref val="0"/>
        </dgm:presLayoutVars>
      </dgm:prSet>
      <dgm:spPr/>
    </dgm:pt>
    <dgm:pt modelId="{BD4FB8B6-B908-43F9-8255-E9EE1EB092CC}" type="pres">
      <dgm:prSet presAssocID="{73C6B36C-E8C3-42AA-9FAD-651EEFB7A47F}" presName="sibTrans" presStyleCnt="0"/>
      <dgm:spPr/>
    </dgm:pt>
    <dgm:pt modelId="{4ADAE725-5358-4C8B-BE10-89EC9FCB1DAA}" type="pres">
      <dgm:prSet presAssocID="{FC6FE979-2574-4F4A-AFB7-3F88933F987F}" presName="compNode" presStyleCnt="0"/>
      <dgm:spPr/>
    </dgm:pt>
    <dgm:pt modelId="{F1418A97-9503-45AD-80C7-F23CB779368B}" type="pres">
      <dgm:prSet presAssocID="{FC6FE979-2574-4F4A-AFB7-3F88933F987F}" presName="bgRect" presStyleLbl="bgShp" presStyleIdx="2" presStyleCnt="3"/>
      <dgm:spPr/>
    </dgm:pt>
    <dgm:pt modelId="{06743F74-9DCB-489D-8FDB-CD80E3F5CE0A}" type="pres">
      <dgm:prSet presAssocID="{FC6FE979-2574-4F4A-AFB7-3F88933F987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FAAF7DF8-5646-4668-A498-573BAA1A6824}" type="pres">
      <dgm:prSet presAssocID="{FC6FE979-2574-4F4A-AFB7-3F88933F987F}" presName="spaceRect" presStyleCnt="0"/>
      <dgm:spPr/>
    </dgm:pt>
    <dgm:pt modelId="{5BA2D2E6-A6AE-4AFA-A458-23BBD7F5DE6A}" type="pres">
      <dgm:prSet presAssocID="{FC6FE979-2574-4F4A-AFB7-3F88933F987F}" presName="parTx" presStyleLbl="revTx" presStyleIdx="2" presStyleCnt="3">
        <dgm:presLayoutVars>
          <dgm:chMax val="0"/>
          <dgm:chPref val="0"/>
        </dgm:presLayoutVars>
      </dgm:prSet>
      <dgm:spPr/>
    </dgm:pt>
  </dgm:ptLst>
  <dgm:cxnLst>
    <dgm:cxn modelId="{DCCE571B-4E21-45AB-B555-7D7272603BC0}" srcId="{9CC4339E-524F-4466-84BA-C20B44B17319}" destId="{AC2D15D6-4D66-43C3-9548-03F6A000BE71}" srcOrd="0" destOrd="0" parTransId="{1050FC23-9678-48BF-B303-1CCE6704C6D7}" sibTransId="{09A5D1A4-B729-4F7C-AE88-0616E4E4242F}"/>
    <dgm:cxn modelId="{E4AA4270-7CBC-4FCE-BAB3-9846F890DA79}" type="presOf" srcId="{F3A6E81F-9EE8-406A-8971-C999F46CE192}" destId="{266D5F5C-6318-49BA-A82D-14E3EBEB11C5}" srcOrd="0" destOrd="0" presId="urn:microsoft.com/office/officeart/2018/2/layout/IconVerticalSolidList"/>
    <dgm:cxn modelId="{BB5EA854-F391-4CC8-87A0-46CE583B5251}" srcId="{9CC4339E-524F-4466-84BA-C20B44B17319}" destId="{FC6FE979-2574-4F4A-AFB7-3F88933F987F}" srcOrd="2" destOrd="0" parTransId="{F0D5230F-1DD7-478B-BC9D-AE52A9C4C269}" sibTransId="{E5536351-E0F5-4B88-BD72-8689BED4EE8B}"/>
    <dgm:cxn modelId="{01691383-4B53-4BA1-A3B3-EA5A1A5C0B63}" type="presOf" srcId="{FC6FE979-2574-4F4A-AFB7-3F88933F987F}" destId="{5BA2D2E6-A6AE-4AFA-A458-23BBD7F5DE6A}" srcOrd="0" destOrd="0" presId="urn:microsoft.com/office/officeart/2018/2/layout/IconVerticalSolidList"/>
    <dgm:cxn modelId="{C8932C87-4A98-4F8E-AAC6-1D1BBD4333BD}" srcId="{9CC4339E-524F-4466-84BA-C20B44B17319}" destId="{F3A6E81F-9EE8-406A-8971-C999F46CE192}" srcOrd="1" destOrd="0" parTransId="{D7F226FD-61C8-444F-8695-5D954B0AFD50}" sibTransId="{73C6B36C-E8C3-42AA-9FAD-651EEFB7A47F}"/>
    <dgm:cxn modelId="{E0F18290-60FC-42E6-8DEC-3782C40F817D}" type="presOf" srcId="{9CC4339E-524F-4466-84BA-C20B44B17319}" destId="{865A5CBD-67E5-414A-BE9E-EF41B27C1510}" srcOrd="0" destOrd="0" presId="urn:microsoft.com/office/officeart/2018/2/layout/IconVerticalSolidList"/>
    <dgm:cxn modelId="{6AA421FC-859D-4D28-8029-DB4A5E2301DA}" type="presOf" srcId="{AC2D15D6-4D66-43C3-9548-03F6A000BE71}" destId="{6F8B9D68-3A6C-46F0-93DF-6BB5F81798B4}" srcOrd="0" destOrd="0" presId="urn:microsoft.com/office/officeart/2018/2/layout/IconVerticalSolidList"/>
    <dgm:cxn modelId="{9108C36A-CE85-4464-9722-DDF87802CE6C}" type="presParOf" srcId="{865A5CBD-67E5-414A-BE9E-EF41B27C1510}" destId="{B78BC28F-CF62-4573-852D-16905298E605}" srcOrd="0" destOrd="0" presId="urn:microsoft.com/office/officeart/2018/2/layout/IconVerticalSolidList"/>
    <dgm:cxn modelId="{898EC36F-2335-4682-8DE4-D6707A269355}" type="presParOf" srcId="{B78BC28F-CF62-4573-852D-16905298E605}" destId="{015CD04D-A1E0-4A0D-BF5A-07BA5A2A49D0}" srcOrd="0" destOrd="0" presId="urn:microsoft.com/office/officeart/2018/2/layout/IconVerticalSolidList"/>
    <dgm:cxn modelId="{B1B5A247-3133-40A9-A95B-067B4ABE9D9A}" type="presParOf" srcId="{B78BC28F-CF62-4573-852D-16905298E605}" destId="{6E209A3B-4B8D-4F76-AC17-960040392638}" srcOrd="1" destOrd="0" presId="urn:microsoft.com/office/officeart/2018/2/layout/IconVerticalSolidList"/>
    <dgm:cxn modelId="{9A48C3FF-DB6A-47C7-83E3-2540AB558820}" type="presParOf" srcId="{B78BC28F-CF62-4573-852D-16905298E605}" destId="{69AF60CD-F651-46B1-8A23-F0511CB54D57}" srcOrd="2" destOrd="0" presId="urn:microsoft.com/office/officeart/2018/2/layout/IconVerticalSolidList"/>
    <dgm:cxn modelId="{7BB0772E-E4CD-4ACC-A4BE-0B01C1F92E2B}" type="presParOf" srcId="{B78BC28F-CF62-4573-852D-16905298E605}" destId="{6F8B9D68-3A6C-46F0-93DF-6BB5F81798B4}" srcOrd="3" destOrd="0" presId="urn:microsoft.com/office/officeart/2018/2/layout/IconVerticalSolidList"/>
    <dgm:cxn modelId="{720B00C4-B521-40A4-9970-3C08B21CB98C}" type="presParOf" srcId="{865A5CBD-67E5-414A-BE9E-EF41B27C1510}" destId="{8CA1D31D-9A11-4969-A460-2FCE603E429A}" srcOrd="1" destOrd="0" presId="urn:microsoft.com/office/officeart/2018/2/layout/IconVerticalSolidList"/>
    <dgm:cxn modelId="{5CAAC93D-D4BF-493F-8BD4-49438B12A30A}" type="presParOf" srcId="{865A5CBD-67E5-414A-BE9E-EF41B27C1510}" destId="{2A336D23-2C2A-4789-818F-12000AF7F877}" srcOrd="2" destOrd="0" presId="urn:microsoft.com/office/officeart/2018/2/layout/IconVerticalSolidList"/>
    <dgm:cxn modelId="{9443D4FF-486D-4378-A682-AC7672B8ADD1}" type="presParOf" srcId="{2A336D23-2C2A-4789-818F-12000AF7F877}" destId="{02876997-374E-4FDE-90D4-228D10E74ACC}" srcOrd="0" destOrd="0" presId="urn:microsoft.com/office/officeart/2018/2/layout/IconVerticalSolidList"/>
    <dgm:cxn modelId="{1F0C917D-A0FF-4FE0-BE20-E856DDF18FA3}" type="presParOf" srcId="{2A336D23-2C2A-4789-818F-12000AF7F877}" destId="{F007BEEC-0E30-48BD-8700-111872AA854C}" srcOrd="1" destOrd="0" presId="urn:microsoft.com/office/officeart/2018/2/layout/IconVerticalSolidList"/>
    <dgm:cxn modelId="{509EBF75-D7E1-4BE6-B5CD-476FCCA73BE4}" type="presParOf" srcId="{2A336D23-2C2A-4789-818F-12000AF7F877}" destId="{1CB1B42E-F0EE-4E79-BF90-86B070858C1C}" srcOrd="2" destOrd="0" presId="urn:microsoft.com/office/officeart/2018/2/layout/IconVerticalSolidList"/>
    <dgm:cxn modelId="{52022373-9875-449D-A9F4-0F1E21B67B31}" type="presParOf" srcId="{2A336D23-2C2A-4789-818F-12000AF7F877}" destId="{266D5F5C-6318-49BA-A82D-14E3EBEB11C5}" srcOrd="3" destOrd="0" presId="urn:microsoft.com/office/officeart/2018/2/layout/IconVerticalSolidList"/>
    <dgm:cxn modelId="{1BB7CF5B-AA66-4CA0-9C1B-405B298BF901}" type="presParOf" srcId="{865A5CBD-67E5-414A-BE9E-EF41B27C1510}" destId="{BD4FB8B6-B908-43F9-8255-E9EE1EB092CC}" srcOrd="3" destOrd="0" presId="urn:microsoft.com/office/officeart/2018/2/layout/IconVerticalSolidList"/>
    <dgm:cxn modelId="{80E35141-BA6C-4453-81FB-6AB61E4E9392}" type="presParOf" srcId="{865A5CBD-67E5-414A-BE9E-EF41B27C1510}" destId="{4ADAE725-5358-4C8B-BE10-89EC9FCB1DAA}" srcOrd="4" destOrd="0" presId="urn:microsoft.com/office/officeart/2018/2/layout/IconVerticalSolidList"/>
    <dgm:cxn modelId="{2F589BB2-E52F-402B-8424-409619148A49}" type="presParOf" srcId="{4ADAE725-5358-4C8B-BE10-89EC9FCB1DAA}" destId="{F1418A97-9503-45AD-80C7-F23CB779368B}" srcOrd="0" destOrd="0" presId="urn:microsoft.com/office/officeart/2018/2/layout/IconVerticalSolidList"/>
    <dgm:cxn modelId="{FE9788BB-BA79-402B-A5B3-E1BAC1558A89}" type="presParOf" srcId="{4ADAE725-5358-4C8B-BE10-89EC9FCB1DAA}" destId="{06743F74-9DCB-489D-8FDB-CD80E3F5CE0A}" srcOrd="1" destOrd="0" presId="urn:microsoft.com/office/officeart/2018/2/layout/IconVerticalSolidList"/>
    <dgm:cxn modelId="{7FA0EE86-9F17-4B88-89ED-7C1C605E2A20}" type="presParOf" srcId="{4ADAE725-5358-4C8B-BE10-89EC9FCB1DAA}" destId="{FAAF7DF8-5646-4668-A498-573BAA1A6824}" srcOrd="2" destOrd="0" presId="urn:microsoft.com/office/officeart/2018/2/layout/IconVerticalSolidList"/>
    <dgm:cxn modelId="{3501A37D-6BE2-4649-B5D9-1CFCB53F1224}" type="presParOf" srcId="{4ADAE725-5358-4C8B-BE10-89EC9FCB1DAA}" destId="{5BA2D2E6-A6AE-4AFA-A458-23BBD7F5DE6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EB3542E-76F0-4734-BACC-1F4A054F174F}"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9A990E1B-68BB-4F86-B9CE-0700FC823718}">
      <dgm:prSet/>
      <dgm:spPr/>
      <dgm:t>
        <a:bodyPr/>
        <a:lstStyle/>
        <a:p>
          <a:r>
            <a:rPr lang="en-GB"/>
            <a:t>Our dogs often Mirror our emotions and behaviour. </a:t>
          </a:r>
          <a:endParaRPr lang="en-US"/>
        </a:p>
      </dgm:t>
    </dgm:pt>
    <dgm:pt modelId="{97E6A0B3-A0C9-42B2-B26D-B5A804ED09AB}" type="parTrans" cxnId="{46F7F9DC-A576-4204-B980-074FC64824B2}">
      <dgm:prSet/>
      <dgm:spPr/>
      <dgm:t>
        <a:bodyPr/>
        <a:lstStyle/>
        <a:p>
          <a:endParaRPr lang="en-US"/>
        </a:p>
      </dgm:t>
    </dgm:pt>
    <dgm:pt modelId="{BD9C8F48-99D3-454C-A128-E1903CE9EA6C}" type="sibTrans" cxnId="{46F7F9DC-A576-4204-B980-074FC64824B2}">
      <dgm:prSet/>
      <dgm:spPr/>
      <dgm:t>
        <a:bodyPr/>
        <a:lstStyle/>
        <a:p>
          <a:endParaRPr lang="en-US"/>
        </a:p>
      </dgm:t>
    </dgm:pt>
    <dgm:pt modelId="{78732E6D-BA63-4E8C-B36F-496D27755F4B}">
      <dgm:prSet/>
      <dgm:spPr/>
      <dgm:t>
        <a:bodyPr/>
        <a:lstStyle/>
        <a:p>
          <a:r>
            <a:rPr lang="en-GB"/>
            <a:t>An essential step is for us to be honest with ourselves, develop self-awareness.</a:t>
          </a:r>
          <a:endParaRPr lang="en-US"/>
        </a:p>
      </dgm:t>
    </dgm:pt>
    <dgm:pt modelId="{ACA563BB-57A8-4B29-A728-2DFF3117F8DB}" type="parTrans" cxnId="{6604A48B-E51D-4ADB-97E3-7B6F5BE566C0}">
      <dgm:prSet/>
      <dgm:spPr/>
      <dgm:t>
        <a:bodyPr/>
        <a:lstStyle/>
        <a:p>
          <a:endParaRPr lang="en-US"/>
        </a:p>
      </dgm:t>
    </dgm:pt>
    <dgm:pt modelId="{B1B23718-6653-4016-A2B5-63478B17DC5A}" type="sibTrans" cxnId="{6604A48B-E51D-4ADB-97E3-7B6F5BE566C0}">
      <dgm:prSet/>
      <dgm:spPr/>
      <dgm:t>
        <a:bodyPr/>
        <a:lstStyle/>
        <a:p>
          <a:endParaRPr lang="en-US"/>
        </a:p>
      </dgm:t>
    </dgm:pt>
    <dgm:pt modelId="{CF4FF838-E2F1-4723-8A60-A22D3E001E89}" type="pres">
      <dgm:prSet presAssocID="{FEB3542E-76F0-4734-BACC-1F4A054F174F}" presName="Name0" presStyleCnt="0">
        <dgm:presLayoutVars>
          <dgm:dir/>
          <dgm:animLvl val="lvl"/>
          <dgm:resizeHandles val="exact"/>
        </dgm:presLayoutVars>
      </dgm:prSet>
      <dgm:spPr/>
    </dgm:pt>
    <dgm:pt modelId="{1AB06031-215D-4C16-B157-0C249CE6C81C}" type="pres">
      <dgm:prSet presAssocID="{78732E6D-BA63-4E8C-B36F-496D27755F4B}" presName="boxAndChildren" presStyleCnt="0"/>
      <dgm:spPr/>
    </dgm:pt>
    <dgm:pt modelId="{0D69BD3A-3FFA-4C04-8264-A88124B0F865}" type="pres">
      <dgm:prSet presAssocID="{78732E6D-BA63-4E8C-B36F-496D27755F4B}" presName="parentTextBox" presStyleLbl="node1" presStyleIdx="0" presStyleCnt="2"/>
      <dgm:spPr/>
    </dgm:pt>
    <dgm:pt modelId="{960D80A6-88D5-4C19-8EA1-E8CD3F8111BF}" type="pres">
      <dgm:prSet presAssocID="{BD9C8F48-99D3-454C-A128-E1903CE9EA6C}" presName="sp" presStyleCnt="0"/>
      <dgm:spPr/>
    </dgm:pt>
    <dgm:pt modelId="{1074BB02-2AC3-41DB-9D6E-A603DA844687}" type="pres">
      <dgm:prSet presAssocID="{9A990E1B-68BB-4F86-B9CE-0700FC823718}" presName="arrowAndChildren" presStyleCnt="0"/>
      <dgm:spPr/>
    </dgm:pt>
    <dgm:pt modelId="{D969D00A-931F-4EE7-B04F-DE160B35DA10}" type="pres">
      <dgm:prSet presAssocID="{9A990E1B-68BB-4F86-B9CE-0700FC823718}" presName="parentTextArrow" presStyleLbl="node1" presStyleIdx="1" presStyleCnt="2"/>
      <dgm:spPr/>
    </dgm:pt>
  </dgm:ptLst>
  <dgm:cxnLst>
    <dgm:cxn modelId="{3C917C07-2E81-458E-829E-C8F7631364AE}" type="presOf" srcId="{FEB3542E-76F0-4734-BACC-1F4A054F174F}" destId="{CF4FF838-E2F1-4723-8A60-A22D3E001E89}" srcOrd="0" destOrd="0" presId="urn:microsoft.com/office/officeart/2005/8/layout/process4"/>
    <dgm:cxn modelId="{DB47B10B-296D-4A41-8F9A-F1146A9173E4}" type="presOf" srcId="{78732E6D-BA63-4E8C-B36F-496D27755F4B}" destId="{0D69BD3A-3FFA-4C04-8264-A88124B0F865}" srcOrd="0" destOrd="0" presId="urn:microsoft.com/office/officeart/2005/8/layout/process4"/>
    <dgm:cxn modelId="{6604A48B-E51D-4ADB-97E3-7B6F5BE566C0}" srcId="{FEB3542E-76F0-4734-BACC-1F4A054F174F}" destId="{78732E6D-BA63-4E8C-B36F-496D27755F4B}" srcOrd="1" destOrd="0" parTransId="{ACA563BB-57A8-4B29-A728-2DFF3117F8DB}" sibTransId="{B1B23718-6653-4016-A2B5-63478B17DC5A}"/>
    <dgm:cxn modelId="{52EFE28D-D6C6-4C99-8ABC-6A3BB9865F91}" type="presOf" srcId="{9A990E1B-68BB-4F86-B9CE-0700FC823718}" destId="{D969D00A-931F-4EE7-B04F-DE160B35DA10}" srcOrd="0" destOrd="0" presId="urn:microsoft.com/office/officeart/2005/8/layout/process4"/>
    <dgm:cxn modelId="{46F7F9DC-A576-4204-B980-074FC64824B2}" srcId="{FEB3542E-76F0-4734-BACC-1F4A054F174F}" destId="{9A990E1B-68BB-4F86-B9CE-0700FC823718}" srcOrd="0" destOrd="0" parTransId="{97E6A0B3-A0C9-42B2-B26D-B5A804ED09AB}" sibTransId="{BD9C8F48-99D3-454C-A128-E1903CE9EA6C}"/>
    <dgm:cxn modelId="{0E1F3F7D-10F2-4C39-959E-3AA7E1AA7AC2}" type="presParOf" srcId="{CF4FF838-E2F1-4723-8A60-A22D3E001E89}" destId="{1AB06031-215D-4C16-B157-0C249CE6C81C}" srcOrd="0" destOrd="0" presId="urn:microsoft.com/office/officeart/2005/8/layout/process4"/>
    <dgm:cxn modelId="{FE236620-ED4D-4FD0-B590-2DF5F4B0002C}" type="presParOf" srcId="{1AB06031-215D-4C16-B157-0C249CE6C81C}" destId="{0D69BD3A-3FFA-4C04-8264-A88124B0F865}" srcOrd="0" destOrd="0" presId="urn:microsoft.com/office/officeart/2005/8/layout/process4"/>
    <dgm:cxn modelId="{17E75DAF-F4E7-426C-9845-CB2DB400476C}" type="presParOf" srcId="{CF4FF838-E2F1-4723-8A60-A22D3E001E89}" destId="{960D80A6-88D5-4C19-8EA1-E8CD3F8111BF}" srcOrd="1" destOrd="0" presId="urn:microsoft.com/office/officeart/2005/8/layout/process4"/>
    <dgm:cxn modelId="{50E04C53-A4FD-496E-A0D3-4A4D4313F065}" type="presParOf" srcId="{CF4FF838-E2F1-4723-8A60-A22D3E001E89}" destId="{1074BB02-2AC3-41DB-9D6E-A603DA844687}" srcOrd="2" destOrd="0" presId="urn:microsoft.com/office/officeart/2005/8/layout/process4"/>
    <dgm:cxn modelId="{F15C1EE2-A500-4983-ABA6-E5F734111BE1}" type="presParOf" srcId="{1074BB02-2AC3-41DB-9D6E-A603DA844687}" destId="{D969D00A-931F-4EE7-B04F-DE160B35DA1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AA94870-F4A1-44B4-B12F-C68437B0639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66541C5-EAD7-49AE-9EA3-9A44BFEF336A}">
      <dgm:prSet/>
      <dgm:spPr/>
      <dgm:t>
        <a:bodyPr/>
        <a:lstStyle/>
        <a:p>
          <a:r>
            <a:rPr lang="en-GB"/>
            <a:t>As we go through the course, we will come back to some of the principles we have mentioned and dig deeper.</a:t>
          </a:r>
          <a:endParaRPr lang="en-US"/>
        </a:p>
      </dgm:t>
    </dgm:pt>
    <dgm:pt modelId="{3F628D5A-E19B-48E8-B593-A6571A1605FC}" type="parTrans" cxnId="{1679F00E-4C07-429D-B048-E293E7FCA344}">
      <dgm:prSet/>
      <dgm:spPr/>
      <dgm:t>
        <a:bodyPr/>
        <a:lstStyle/>
        <a:p>
          <a:endParaRPr lang="en-US"/>
        </a:p>
      </dgm:t>
    </dgm:pt>
    <dgm:pt modelId="{8AC0624B-3AB5-43A0-A052-E07A55C70711}" type="sibTrans" cxnId="{1679F00E-4C07-429D-B048-E293E7FCA344}">
      <dgm:prSet/>
      <dgm:spPr/>
      <dgm:t>
        <a:bodyPr/>
        <a:lstStyle/>
        <a:p>
          <a:endParaRPr lang="en-US"/>
        </a:p>
      </dgm:t>
    </dgm:pt>
    <dgm:pt modelId="{8233C931-63A6-4227-8D0E-8714A447C936}">
      <dgm:prSet/>
      <dgm:spPr/>
      <dgm:t>
        <a:bodyPr/>
        <a:lstStyle/>
        <a:p>
          <a:r>
            <a:rPr lang="en-GB" dirty="0"/>
            <a:t>If you have any questions or want to discuss anything during these presentations we can arrange one-to-one coaching calls or even discuss these in the live coaching sessions.</a:t>
          </a:r>
          <a:endParaRPr lang="en-US" dirty="0"/>
        </a:p>
      </dgm:t>
    </dgm:pt>
    <dgm:pt modelId="{DA4F14F7-1111-4BF0-9D34-7B063186C3AF}" type="parTrans" cxnId="{277ADD79-E077-4742-9419-A7F98A35F8EC}">
      <dgm:prSet/>
      <dgm:spPr/>
      <dgm:t>
        <a:bodyPr/>
        <a:lstStyle/>
        <a:p>
          <a:endParaRPr lang="en-US"/>
        </a:p>
      </dgm:t>
    </dgm:pt>
    <dgm:pt modelId="{9394D221-7177-4BA5-9B73-84C662DB62CE}" type="sibTrans" cxnId="{277ADD79-E077-4742-9419-A7F98A35F8EC}">
      <dgm:prSet/>
      <dgm:spPr/>
      <dgm:t>
        <a:bodyPr/>
        <a:lstStyle/>
        <a:p>
          <a:endParaRPr lang="en-US"/>
        </a:p>
      </dgm:t>
    </dgm:pt>
    <dgm:pt modelId="{CE17D6C2-AA12-4C2B-A902-555A9BC3A6AE}" type="pres">
      <dgm:prSet presAssocID="{CAA94870-F4A1-44B4-B12F-C68437B0639F}" presName="root" presStyleCnt="0">
        <dgm:presLayoutVars>
          <dgm:dir/>
          <dgm:resizeHandles val="exact"/>
        </dgm:presLayoutVars>
      </dgm:prSet>
      <dgm:spPr/>
    </dgm:pt>
    <dgm:pt modelId="{E20081CE-73DC-41F4-814D-3CAB7237ED46}" type="pres">
      <dgm:prSet presAssocID="{266541C5-EAD7-49AE-9EA3-9A44BFEF336A}" presName="compNode" presStyleCnt="0"/>
      <dgm:spPr/>
    </dgm:pt>
    <dgm:pt modelId="{AE8B9932-67F6-412C-A5C4-7434E1DD543C}" type="pres">
      <dgm:prSet presAssocID="{266541C5-EAD7-49AE-9EA3-9A44BFEF336A}" presName="bgRect" presStyleLbl="bgShp" presStyleIdx="0" presStyleCnt="2"/>
      <dgm:spPr/>
    </dgm:pt>
    <dgm:pt modelId="{A0C01CC1-1269-486C-B219-A35375AC51EB}" type="pres">
      <dgm:prSet presAssocID="{266541C5-EAD7-49AE-9EA3-9A44BFEF336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orkflow"/>
        </a:ext>
      </dgm:extLst>
    </dgm:pt>
    <dgm:pt modelId="{110E26A8-8499-4973-9187-7009B7964F24}" type="pres">
      <dgm:prSet presAssocID="{266541C5-EAD7-49AE-9EA3-9A44BFEF336A}" presName="spaceRect" presStyleCnt="0"/>
      <dgm:spPr/>
    </dgm:pt>
    <dgm:pt modelId="{8C20B0FC-8A55-45E5-9AEC-8C84316C0DBD}" type="pres">
      <dgm:prSet presAssocID="{266541C5-EAD7-49AE-9EA3-9A44BFEF336A}" presName="parTx" presStyleLbl="revTx" presStyleIdx="0" presStyleCnt="2">
        <dgm:presLayoutVars>
          <dgm:chMax val="0"/>
          <dgm:chPref val="0"/>
        </dgm:presLayoutVars>
      </dgm:prSet>
      <dgm:spPr/>
    </dgm:pt>
    <dgm:pt modelId="{9DA88841-8336-4763-9D3C-4D23D706522F}" type="pres">
      <dgm:prSet presAssocID="{8AC0624B-3AB5-43A0-A052-E07A55C70711}" presName="sibTrans" presStyleCnt="0"/>
      <dgm:spPr/>
    </dgm:pt>
    <dgm:pt modelId="{EC2B80CE-78AC-4F87-BDD1-76F7CF05DF50}" type="pres">
      <dgm:prSet presAssocID="{8233C931-63A6-4227-8D0E-8714A447C936}" presName="compNode" presStyleCnt="0"/>
      <dgm:spPr/>
    </dgm:pt>
    <dgm:pt modelId="{6362B280-EAF8-4F46-8227-FA7C8A069FE0}" type="pres">
      <dgm:prSet presAssocID="{8233C931-63A6-4227-8D0E-8714A447C936}" presName="bgRect" presStyleLbl="bgShp" presStyleIdx="1" presStyleCnt="2"/>
      <dgm:spPr/>
    </dgm:pt>
    <dgm:pt modelId="{25F9E961-D141-4E35-9900-039112A4FA3A}" type="pres">
      <dgm:prSet presAssocID="{8233C931-63A6-4227-8D0E-8714A447C93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08E75EC4-F2AF-4052-A651-5C86D446D714}" type="pres">
      <dgm:prSet presAssocID="{8233C931-63A6-4227-8D0E-8714A447C936}" presName="spaceRect" presStyleCnt="0"/>
      <dgm:spPr/>
    </dgm:pt>
    <dgm:pt modelId="{BDC5DA0E-C366-4631-BF2E-77BDFAB4BC0F}" type="pres">
      <dgm:prSet presAssocID="{8233C931-63A6-4227-8D0E-8714A447C936}" presName="parTx" presStyleLbl="revTx" presStyleIdx="1" presStyleCnt="2">
        <dgm:presLayoutVars>
          <dgm:chMax val="0"/>
          <dgm:chPref val="0"/>
        </dgm:presLayoutVars>
      </dgm:prSet>
      <dgm:spPr/>
    </dgm:pt>
  </dgm:ptLst>
  <dgm:cxnLst>
    <dgm:cxn modelId="{2981170C-8233-473A-9E47-4E9DFCA09DD6}" type="presOf" srcId="{266541C5-EAD7-49AE-9EA3-9A44BFEF336A}" destId="{8C20B0FC-8A55-45E5-9AEC-8C84316C0DBD}" srcOrd="0" destOrd="0" presId="urn:microsoft.com/office/officeart/2018/2/layout/IconVerticalSolidList"/>
    <dgm:cxn modelId="{1679F00E-4C07-429D-B048-E293E7FCA344}" srcId="{CAA94870-F4A1-44B4-B12F-C68437B0639F}" destId="{266541C5-EAD7-49AE-9EA3-9A44BFEF336A}" srcOrd="0" destOrd="0" parTransId="{3F628D5A-E19B-48E8-B593-A6571A1605FC}" sibTransId="{8AC0624B-3AB5-43A0-A052-E07A55C70711}"/>
    <dgm:cxn modelId="{2ABAC740-FD3C-40A8-88A7-A909EBA87AE2}" type="presOf" srcId="{8233C931-63A6-4227-8D0E-8714A447C936}" destId="{BDC5DA0E-C366-4631-BF2E-77BDFAB4BC0F}" srcOrd="0" destOrd="0" presId="urn:microsoft.com/office/officeart/2018/2/layout/IconVerticalSolidList"/>
    <dgm:cxn modelId="{277ADD79-E077-4742-9419-A7F98A35F8EC}" srcId="{CAA94870-F4A1-44B4-B12F-C68437B0639F}" destId="{8233C931-63A6-4227-8D0E-8714A447C936}" srcOrd="1" destOrd="0" parTransId="{DA4F14F7-1111-4BF0-9D34-7B063186C3AF}" sibTransId="{9394D221-7177-4BA5-9B73-84C662DB62CE}"/>
    <dgm:cxn modelId="{1D9D1AC7-46B0-4F32-8F46-86D0DBFA2339}" type="presOf" srcId="{CAA94870-F4A1-44B4-B12F-C68437B0639F}" destId="{CE17D6C2-AA12-4C2B-A902-555A9BC3A6AE}" srcOrd="0" destOrd="0" presId="urn:microsoft.com/office/officeart/2018/2/layout/IconVerticalSolidList"/>
    <dgm:cxn modelId="{603D6E3A-5E5C-4C64-982C-8DBC682128DB}" type="presParOf" srcId="{CE17D6C2-AA12-4C2B-A902-555A9BC3A6AE}" destId="{E20081CE-73DC-41F4-814D-3CAB7237ED46}" srcOrd="0" destOrd="0" presId="urn:microsoft.com/office/officeart/2018/2/layout/IconVerticalSolidList"/>
    <dgm:cxn modelId="{EEB9A116-E0CE-4BF3-84D1-919C07D297C6}" type="presParOf" srcId="{E20081CE-73DC-41F4-814D-3CAB7237ED46}" destId="{AE8B9932-67F6-412C-A5C4-7434E1DD543C}" srcOrd="0" destOrd="0" presId="urn:microsoft.com/office/officeart/2018/2/layout/IconVerticalSolidList"/>
    <dgm:cxn modelId="{E9A35C04-FA67-447C-9766-7F39EF105EED}" type="presParOf" srcId="{E20081CE-73DC-41F4-814D-3CAB7237ED46}" destId="{A0C01CC1-1269-486C-B219-A35375AC51EB}" srcOrd="1" destOrd="0" presId="urn:microsoft.com/office/officeart/2018/2/layout/IconVerticalSolidList"/>
    <dgm:cxn modelId="{DFAECE6A-2443-4CB9-A123-FFC634E04815}" type="presParOf" srcId="{E20081CE-73DC-41F4-814D-3CAB7237ED46}" destId="{110E26A8-8499-4973-9187-7009B7964F24}" srcOrd="2" destOrd="0" presId="urn:microsoft.com/office/officeart/2018/2/layout/IconVerticalSolidList"/>
    <dgm:cxn modelId="{7514DD48-8BD3-435F-B88F-C34B5672A273}" type="presParOf" srcId="{E20081CE-73DC-41F4-814D-3CAB7237ED46}" destId="{8C20B0FC-8A55-45E5-9AEC-8C84316C0DBD}" srcOrd="3" destOrd="0" presId="urn:microsoft.com/office/officeart/2018/2/layout/IconVerticalSolidList"/>
    <dgm:cxn modelId="{FE1B22E2-F701-43C0-B366-CD66A525A046}" type="presParOf" srcId="{CE17D6C2-AA12-4C2B-A902-555A9BC3A6AE}" destId="{9DA88841-8336-4763-9D3C-4D23D706522F}" srcOrd="1" destOrd="0" presId="urn:microsoft.com/office/officeart/2018/2/layout/IconVerticalSolidList"/>
    <dgm:cxn modelId="{9F9A18DD-39FD-4B71-ADD3-3C87BAEC2526}" type="presParOf" srcId="{CE17D6C2-AA12-4C2B-A902-555A9BC3A6AE}" destId="{EC2B80CE-78AC-4F87-BDD1-76F7CF05DF50}" srcOrd="2" destOrd="0" presId="urn:microsoft.com/office/officeart/2018/2/layout/IconVerticalSolidList"/>
    <dgm:cxn modelId="{6E2CD5F6-66BF-46BC-8929-B28081436429}" type="presParOf" srcId="{EC2B80CE-78AC-4F87-BDD1-76F7CF05DF50}" destId="{6362B280-EAF8-4F46-8227-FA7C8A069FE0}" srcOrd="0" destOrd="0" presId="urn:microsoft.com/office/officeart/2018/2/layout/IconVerticalSolidList"/>
    <dgm:cxn modelId="{A6F70E97-CC62-4EEE-8ADD-659C3AE2DB3B}" type="presParOf" srcId="{EC2B80CE-78AC-4F87-BDD1-76F7CF05DF50}" destId="{25F9E961-D141-4E35-9900-039112A4FA3A}" srcOrd="1" destOrd="0" presId="urn:microsoft.com/office/officeart/2018/2/layout/IconVerticalSolidList"/>
    <dgm:cxn modelId="{B0A61C56-AF49-40B1-BDC3-6DE65F7E7E49}" type="presParOf" srcId="{EC2B80CE-78AC-4F87-BDD1-76F7CF05DF50}" destId="{08E75EC4-F2AF-4052-A651-5C86D446D714}" srcOrd="2" destOrd="0" presId="urn:microsoft.com/office/officeart/2018/2/layout/IconVerticalSolidList"/>
    <dgm:cxn modelId="{AFC505D7-E699-4DC9-B76A-E2420ED4E90D}" type="presParOf" srcId="{EC2B80CE-78AC-4F87-BDD1-76F7CF05DF50}" destId="{BDC5DA0E-C366-4631-BF2E-77BDFAB4BC0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E7543-D9EC-4EB7-8449-EC388F40C8C7}">
      <dsp:nvSpPr>
        <dsp:cNvPr id="0" name=""/>
        <dsp:cNvSpPr/>
      </dsp:nvSpPr>
      <dsp:spPr>
        <a:xfrm>
          <a:off x="0" y="852586"/>
          <a:ext cx="6391275" cy="157400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0177F7-E8F3-4A0A-95F4-1A14FE2BF884}">
      <dsp:nvSpPr>
        <dsp:cNvPr id="0" name=""/>
        <dsp:cNvSpPr/>
      </dsp:nvSpPr>
      <dsp:spPr>
        <a:xfrm>
          <a:off x="476136" y="1206738"/>
          <a:ext cx="865703" cy="8657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9470F5D-3316-4CFB-9B94-59DDB9D11CCC}">
      <dsp:nvSpPr>
        <dsp:cNvPr id="0" name=""/>
        <dsp:cNvSpPr/>
      </dsp:nvSpPr>
      <dsp:spPr>
        <a:xfrm>
          <a:off x="1817977" y="852586"/>
          <a:ext cx="4573297" cy="1574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82" tIns="166582" rIns="166582" bIns="166582" numCol="1" spcCol="1270" anchor="ctr" anchorCtr="0">
          <a:noAutofit/>
        </a:bodyPr>
        <a:lstStyle/>
        <a:p>
          <a:pPr marL="0" lvl="0" indent="0" algn="l" defTabSz="977900">
            <a:lnSpc>
              <a:spcPct val="90000"/>
            </a:lnSpc>
            <a:spcBef>
              <a:spcPct val="0"/>
            </a:spcBef>
            <a:spcAft>
              <a:spcPct val="35000"/>
            </a:spcAft>
            <a:buNone/>
          </a:pPr>
          <a:r>
            <a:rPr lang="en-GB" sz="2200" kern="1200" dirty="0"/>
            <a:t>The partnership principles, if followed diligently, will supercharge your relationship with your puppy.</a:t>
          </a:r>
          <a:endParaRPr lang="en-US" sz="2200" kern="1200" dirty="0"/>
        </a:p>
      </dsp:txBody>
      <dsp:txXfrm>
        <a:off x="1817977" y="852586"/>
        <a:ext cx="4573297" cy="1574006"/>
      </dsp:txXfrm>
    </dsp:sp>
    <dsp:sp modelId="{1160B57F-1AE9-4B60-9033-EA29FCA18B5C}">
      <dsp:nvSpPr>
        <dsp:cNvPr id="0" name=""/>
        <dsp:cNvSpPr/>
      </dsp:nvSpPr>
      <dsp:spPr>
        <a:xfrm>
          <a:off x="0" y="2820094"/>
          <a:ext cx="6391275" cy="157400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F5FAC5-2255-4A78-A69B-2DA7E232F297}">
      <dsp:nvSpPr>
        <dsp:cNvPr id="0" name=""/>
        <dsp:cNvSpPr/>
      </dsp:nvSpPr>
      <dsp:spPr>
        <a:xfrm>
          <a:off x="476136" y="3174245"/>
          <a:ext cx="865703" cy="8657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4FA2E43-99EC-4FF1-84DE-031632915B87}">
      <dsp:nvSpPr>
        <dsp:cNvPr id="0" name=""/>
        <dsp:cNvSpPr/>
      </dsp:nvSpPr>
      <dsp:spPr>
        <a:xfrm>
          <a:off x="1817977" y="2820094"/>
          <a:ext cx="4573297" cy="1574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82" tIns="166582" rIns="166582" bIns="166582" numCol="1" spcCol="1270" anchor="ctr" anchorCtr="0">
          <a:noAutofit/>
        </a:bodyPr>
        <a:lstStyle/>
        <a:p>
          <a:pPr marL="0" lvl="0" indent="0" algn="l" defTabSz="977900">
            <a:lnSpc>
              <a:spcPct val="90000"/>
            </a:lnSpc>
            <a:spcBef>
              <a:spcPct val="0"/>
            </a:spcBef>
            <a:spcAft>
              <a:spcPct val="35000"/>
            </a:spcAft>
            <a:buNone/>
          </a:pPr>
          <a:r>
            <a:rPr lang="en-GB" sz="2200" kern="1200" dirty="0"/>
            <a:t>This approach will be effective with all puppies, no matter their breed.</a:t>
          </a:r>
          <a:endParaRPr lang="en-US" sz="2200" kern="1200" dirty="0"/>
        </a:p>
      </dsp:txBody>
      <dsp:txXfrm>
        <a:off x="1817977" y="2820094"/>
        <a:ext cx="4573297" cy="1574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C201C-B807-4AF0-A060-52B56A770C0E}">
      <dsp:nvSpPr>
        <dsp:cNvPr id="0" name=""/>
        <dsp:cNvSpPr/>
      </dsp:nvSpPr>
      <dsp:spPr>
        <a:xfrm>
          <a:off x="0" y="4098"/>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BD4539-5650-4B47-A43A-8389C66596DC}">
      <dsp:nvSpPr>
        <dsp:cNvPr id="0" name=""/>
        <dsp:cNvSpPr/>
      </dsp:nvSpPr>
      <dsp:spPr>
        <a:xfrm>
          <a:off x="264107" y="200542"/>
          <a:ext cx="480194" cy="4801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71BAF73-22D8-468F-9B24-6AE664998C60}">
      <dsp:nvSpPr>
        <dsp:cNvPr id="0" name=""/>
        <dsp:cNvSpPr/>
      </dsp:nvSpPr>
      <dsp:spPr>
        <a:xfrm>
          <a:off x="1008409" y="4098"/>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90000"/>
            </a:lnSpc>
            <a:spcBef>
              <a:spcPct val="0"/>
            </a:spcBef>
            <a:spcAft>
              <a:spcPct val="35000"/>
            </a:spcAft>
            <a:buNone/>
          </a:pPr>
          <a:r>
            <a:rPr lang="en-GB" sz="1900" b="0" i="0" kern="1200"/>
            <a:t>Safe, Calm and Happy – for both partners.</a:t>
          </a:r>
          <a:endParaRPr lang="en-US" sz="1900" kern="1200"/>
        </a:p>
      </dsp:txBody>
      <dsp:txXfrm>
        <a:off x="1008409" y="4098"/>
        <a:ext cx="5382865" cy="873081"/>
      </dsp:txXfrm>
    </dsp:sp>
    <dsp:sp modelId="{049B3670-ECD4-4934-9068-2AB4F2F79177}">
      <dsp:nvSpPr>
        <dsp:cNvPr id="0" name=""/>
        <dsp:cNvSpPr/>
      </dsp:nvSpPr>
      <dsp:spPr>
        <a:xfrm>
          <a:off x="0" y="1095450"/>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E90C77-C484-4283-ADB7-F5B7029C8E3D}">
      <dsp:nvSpPr>
        <dsp:cNvPr id="0" name=""/>
        <dsp:cNvSpPr/>
      </dsp:nvSpPr>
      <dsp:spPr>
        <a:xfrm>
          <a:off x="264107" y="1291894"/>
          <a:ext cx="480194" cy="4801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94860EA-8F16-4B74-9B8F-926E3CC60BD7}">
      <dsp:nvSpPr>
        <dsp:cNvPr id="0" name=""/>
        <dsp:cNvSpPr/>
      </dsp:nvSpPr>
      <dsp:spPr>
        <a:xfrm>
          <a:off x="1008409" y="1095450"/>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90000"/>
            </a:lnSpc>
            <a:spcBef>
              <a:spcPct val="0"/>
            </a:spcBef>
            <a:spcAft>
              <a:spcPct val="35000"/>
            </a:spcAft>
            <a:buNone/>
          </a:pPr>
          <a:r>
            <a:rPr lang="en-GB" sz="1900" b="0" i="0" kern="1200"/>
            <a:t>Trust.</a:t>
          </a:r>
          <a:endParaRPr lang="en-US" sz="1900" kern="1200"/>
        </a:p>
      </dsp:txBody>
      <dsp:txXfrm>
        <a:off x="1008409" y="1095450"/>
        <a:ext cx="5382865" cy="873081"/>
      </dsp:txXfrm>
    </dsp:sp>
    <dsp:sp modelId="{F012ECC8-A7A4-423F-86D2-21ED98183759}">
      <dsp:nvSpPr>
        <dsp:cNvPr id="0" name=""/>
        <dsp:cNvSpPr/>
      </dsp:nvSpPr>
      <dsp:spPr>
        <a:xfrm>
          <a:off x="0" y="2186802"/>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4087D6-2AE1-466F-8917-ABF9A6854AD3}">
      <dsp:nvSpPr>
        <dsp:cNvPr id="0" name=""/>
        <dsp:cNvSpPr/>
      </dsp:nvSpPr>
      <dsp:spPr>
        <a:xfrm>
          <a:off x="264107" y="2383246"/>
          <a:ext cx="480194" cy="4801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CEDCF20-7CE4-4FCF-AFD2-65C06F57B614}">
      <dsp:nvSpPr>
        <dsp:cNvPr id="0" name=""/>
        <dsp:cNvSpPr/>
      </dsp:nvSpPr>
      <dsp:spPr>
        <a:xfrm>
          <a:off x="1008409" y="2186802"/>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90000"/>
            </a:lnSpc>
            <a:spcBef>
              <a:spcPct val="0"/>
            </a:spcBef>
            <a:spcAft>
              <a:spcPct val="35000"/>
            </a:spcAft>
            <a:buNone/>
          </a:pPr>
          <a:r>
            <a:rPr lang="en-GB" sz="1900" b="0" i="0" kern="1200"/>
            <a:t>Communication.</a:t>
          </a:r>
          <a:endParaRPr lang="en-US" sz="1900" kern="1200"/>
        </a:p>
      </dsp:txBody>
      <dsp:txXfrm>
        <a:off x="1008409" y="2186802"/>
        <a:ext cx="5382865" cy="873081"/>
      </dsp:txXfrm>
    </dsp:sp>
    <dsp:sp modelId="{8625B392-19CB-484E-8E71-E00528B809B9}">
      <dsp:nvSpPr>
        <dsp:cNvPr id="0" name=""/>
        <dsp:cNvSpPr/>
      </dsp:nvSpPr>
      <dsp:spPr>
        <a:xfrm>
          <a:off x="0" y="3278154"/>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23F94-E5C0-40BE-9B7E-71F313E70BCC}">
      <dsp:nvSpPr>
        <dsp:cNvPr id="0" name=""/>
        <dsp:cNvSpPr/>
      </dsp:nvSpPr>
      <dsp:spPr>
        <a:xfrm>
          <a:off x="264107" y="3474597"/>
          <a:ext cx="480194" cy="4801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F7CC39-4DAA-484A-AD94-E599A6CC0A0D}">
      <dsp:nvSpPr>
        <dsp:cNvPr id="0" name=""/>
        <dsp:cNvSpPr/>
      </dsp:nvSpPr>
      <dsp:spPr>
        <a:xfrm>
          <a:off x="1008409" y="3278154"/>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90000"/>
            </a:lnSpc>
            <a:spcBef>
              <a:spcPct val="0"/>
            </a:spcBef>
            <a:spcAft>
              <a:spcPct val="35000"/>
            </a:spcAft>
            <a:buNone/>
          </a:pPr>
          <a:r>
            <a:rPr lang="en-GB" sz="1900" b="0" i="0" kern="1200"/>
            <a:t>Being intentional and fully present.</a:t>
          </a:r>
          <a:endParaRPr lang="en-US" sz="1900" kern="1200"/>
        </a:p>
      </dsp:txBody>
      <dsp:txXfrm>
        <a:off x="1008409" y="3278154"/>
        <a:ext cx="5382865" cy="873081"/>
      </dsp:txXfrm>
    </dsp:sp>
    <dsp:sp modelId="{84373C24-EAD4-44BB-9A8B-4D6876EEBEE1}">
      <dsp:nvSpPr>
        <dsp:cNvPr id="0" name=""/>
        <dsp:cNvSpPr/>
      </dsp:nvSpPr>
      <dsp:spPr>
        <a:xfrm>
          <a:off x="0" y="4369506"/>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D13B91-84B6-4C3A-BA74-440778AE5E3F}">
      <dsp:nvSpPr>
        <dsp:cNvPr id="0" name=""/>
        <dsp:cNvSpPr/>
      </dsp:nvSpPr>
      <dsp:spPr>
        <a:xfrm>
          <a:off x="264107" y="4565949"/>
          <a:ext cx="480194" cy="4801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3FC2856-A8C0-42E5-92FE-74186EE4F9B6}">
      <dsp:nvSpPr>
        <dsp:cNvPr id="0" name=""/>
        <dsp:cNvSpPr/>
      </dsp:nvSpPr>
      <dsp:spPr>
        <a:xfrm>
          <a:off x="1008409" y="4369506"/>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90000"/>
            </a:lnSpc>
            <a:spcBef>
              <a:spcPct val="0"/>
            </a:spcBef>
            <a:spcAft>
              <a:spcPct val="35000"/>
            </a:spcAft>
            <a:buNone/>
          </a:pPr>
          <a:r>
            <a:rPr lang="en-GB" sz="1900" b="0" i="0" kern="1200"/>
            <a:t>Being a loving leader.</a:t>
          </a:r>
          <a:endParaRPr lang="en-US" sz="1900" kern="1200"/>
        </a:p>
      </dsp:txBody>
      <dsp:txXfrm>
        <a:off x="1008409" y="4369506"/>
        <a:ext cx="5382865" cy="8730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EC06C-5C97-4C88-87DD-190D398AA3B1}">
      <dsp:nvSpPr>
        <dsp:cNvPr id="0" name=""/>
        <dsp:cNvSpPr/>
      </dsp:nvSpPr>
      <dsp:spPr>
        <a:xfrm>
          <a:off x="0" y="2061918"/>
          <a:ext cx="5211978" cy="1352841"/>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100000"/>
            </a:lnSpc>
            <a:spcBef>
              <a:spcPct val="0"/>
            </a:spcBef>
            <a:spcAft>
              <a:spcPct val="35000"/>
            </a:spcAft>
            <a:buNone/>
          </a:pPr>
          <a:r>
            <a:rPr lang="en-GB" sz="2100" kern="1200" dirty="0"/>
            <a:t>My focus to get you started is Safe, Calm and Happy.</a:t>
          </a:r>
          <a:endParaRPr lang="en-US" sz="2100" kern="1200" dirty="0"/>
        </a:p>
      </dsp:txBody>
      <dsp:txXfrm>
        <a:off x="0" y="2061918"/>
        <a:ext cx="5211978" cy="1352841"/>
      </dsp:txXfrm>
    </dsp:sp>
    <dsp:sp modelId="{7FFE1A07-6B4F-41B7-A255-51F6D40A0D3B}">
      <dsp:nvSpPr>
        <dsp:cNvPr id="0" name=""/>
        <dsp:cNvSpPr/>
      </dsp:nvSpPr>
      <dsp:spPr>
        <a:xfrm rot="10800000">
          <a:off x="0" y="1540"/>
          <a:ext cx="5211978" cy="2080670"/>
        </a:xfrm>
        <a:prstGeom prst="upArrowCallou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100000"/>
            </a:lnSpc>
            <a:spcBef>
              <a:spcPct val="0"/>
            </a:spcBef>
            <a:spcAft>
              <a:spcPct val="35000"/>
            </a:spcAft>
            <a:buNone/>
          </a:pPr>
          <a:r>
            <a:rPr lang="en-GB" sz="2100" kern="1200" dirty="0"/>
            <a:t>Puppies come from a variety of backgrounds, they have all sorts of personalities, ages and energy levels.</a:t>
          </a:r>
          <a:endParaRPr lang="en-US" sz="2100" kern="1200" dirty="0"/>
        </a:p>
      </dsp:txBody>
      <dsp:txXfrm rot="10800000">
        <a:off x="0" y="1540"/>
        <a:ext cx="5211978" cy="13519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2CFBD-69F9-444A-AFEC-9C54A260F9A9}">
      <dsp:nvSpPr>
        <dsp:cNvPr id="0" name=""/>
        <dsp:cNvSpPr/>
      </dsp:nvSpPr>
      <dsp:spPr>
        <a:xfrm>
          <a:off x="0" y="852586"/>
          <a:ext cx="6391275" cy="15740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0A24B3-1480-434D-A534-69A872A0AC40}">
      <dsp:nvSpPr>
        <dsp:cNvPr id="0" name=""/>
        <dsp:cNvSpPr/>
      </dsp:nvSpPr>
      <dsp:spPr>
        <a:xfrm>
          <a:off x="476136" y="1206738"/>
          <a:ext cx="865703" cy="8657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EA839D1-B97B-4B9F-852C-6867C0991887}">
      <dsp:nvSpPr>
        <dsp:cNvPr id="0" name=""/>
        <dsp:cNvSpPr/>
      </dsp:nvSpPr>
      <dsp:spPr>
        <a:xfrm>
          <a:off x="1817977" y="852586"/>
          <a:ext cx="2876073" cy="1574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82" tIns="166582" rIns="166582" bIns="166582" numCol="1" spcCol="1270" anchor="ctr" anchorCtr="0">
          <a:noAutofit/>
        </a:bodyPr>
        <a:lstStyle/>
        <a:p>
          <a:pPr marL="0" lvl="0" indent="0" algn="l" defTabSz="977900">
            <a:lnSpc>
              <a:spcPct val="100000"/>
            </a:lnSpc>
            <a:spcBef>
              <a:spcPct val="0"/>
            </a:spcBef>
            <a:spcAft>
              <a:spcPct val="35000"/>
            </a:spcAft>
            <a:buNone/>
          </a:pPr>
          <a:r>
            <a:rPr lang="en-GB" sz="2200" kern="1200"/>
            <a:t>Where, When and How to walk.</a:t>
          </a:r>
          <a:endParaRPr lang="en-US" sz="2200" kern="1200"/>
        </a:p>
      </dsp:txBody>
      <dsp:txXfrm>
        <a:off x="1817977" y="852586"/>
        <a:ext cx="2876073" cy="1574006"/>
      </dsp:txXfrm>
    </dsp:sp>
    <dsp:sp modelId="{23C3B269-52EF-4B6B-9E7A-AE26A2C7E6E6}">
      <dsp:nvSpPr>
        <dsp:cNvPr id="0" name=""/>
        <dsp:cNvSpPr/>
      </dsp:nvSpPr>
      <dsp:spPr>
        <a:xfrm>
          <a:off x="4694050" y="852586"/>
          <a:ext cx="1697224" cy="1574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82" tIns="166582" rIns="166582" bIns="166582" numCol="1" spcCol="1270" anchor="ctr" anchorCtr="0">
          <a:noAutofit/>
        </a:bodyPr>
        <a:lstStyle/>
        <a:p>
          <a:pPr marL="0" lvl="0" indent="0" algn="l" defTabSz="577850">
            <a:lnSpc>
              <a:spcPct val="100000"/>
            </a:lnSpc>
            <a:spcBef>
              <a:spcPct val="0"/>
            </a:spcBef>
            <a:spcAft>
              <a:spcPct val="35000"/>
            </a:spcAft>
            <a:buNone/>
          </a:pPr>
          <a:r>
            <a:rPr lang="en-GB" sz="1300" kern="1200" dirty="0"/>
            <a:t>Five minutes per month.</a:t>
          </a:r>
          <a:endParaRPr lang="en-US" sz="1300" kern="1200" dirty="0"/>
        </a:p>
      </dsp:txBody>
      <dsp:txXfrm>
        <a:off x="4694050" y="852586"/>
        <a:ext cx="1697224" cy="1574006"/>
      </dsp:txXfrm>
    </dsp:sp>
    <dsp:sp modelId="{1CEC17DC-6B8E-483E-871E-640E09ED27EC}">
      <dsp:nvSpPr>
        <dsp:cNvPr id="0" name=""/>
        <dsp:cNvSpPr/>
      </dsp:nvSpPr>
      <dsp:spPr>
        <a:xfrm>
          <a:off x="0" y="2820094"/>
          <a:ext cx="6391275" cy="15740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A0B360-E65A-457A-9F92-0EAF6F418F59}">
      <dsp:nvSpPr>
        <dsp:cNvPr id="0" name=""/>
        <dsp:cNvSpPr/>
      </dsp:nvSpPr>
      <dsp:spPr>
        <a:xfrm>
          <a:off x="476136" y="3174245"/>
          <a:ext cx="865703" cy="8657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3A08521-0D8D-4C55-942B-384DDD74FC32}">
      <dsp:nvSpPr>
        <dsp:cNvPr id="0" name=""/>
        <dsp:cNvSpPr/>
      </dsp:nvSpPr>
      <dsp:spPr>
        <a:xfrm>
          <a:off x="1817977" y="2820094"/>
          <a:ext cx="2876073" cy="1574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82" tIns="166582" rIns="166582" bIns="166582" numCol="1" spcCol="1270" anchor="ctr" anchorCtr="0">
          <a:noAutofit/>
        </a:bodyPr>
        <a:lstStyle/>
        <a:p>
          <a:pPr marL="0" lvl="0" indent="0" algn="l" defTabSz="977900">
            <a:lnSpc>
              <a:spcPct val="100000"/>
            </a:lnSpc>
            <a:spcBef>
              <a:spcPct val="0"/>
            </a:spcBef>
            <a:spcAft>
              <a:spcPct val="35000"/>
            </a:spcAft>
            <a:buNone/>
          </a:pPr>
          <a:r>
            <a:rPr lang="en-GB" sz="2200" kern="1200" dirty="0"/>
            <a:t>How do you feel about ditching the walks for a while?</a:t>
          </a:r>
          <a:endParaRPr lang="en-US" sz="2200" kern="1200" dirty="0"/>
        </a:p>
      </dsp:txBody>
      <dsp:txXfrm>
        <a:off x="1817977" y="2820094"/>
        <a:ext cx="2876073" cy="1574006"/>
      </dsp:txXfrm>
    </dsp:sp>
    <dsp:sp modelId="{89DA6C3B-1654-4540-97A7-197CDE3AD3D5}">
      <dsp:nvSpPr>
        <dsp:cNvPr id="0" name=""/>
        <dsp:cNvSpPr/>
      </dsp:nvSpPr>
      <dsp:spPr>
        <a:xfrm>
          <a:off x="4694050" y="2820094"/>
          <a:ext cx="1697224" cy="1574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82" tIns="166582" rIns="166582" bIns="166582" numCol="1" spcCol="1270" anchor="ctr" anchorCtr="0">
          <a:noAutofit/>
        </a:bodyPr>
        <a:lstStyle/>
        <a:p>
          <a:pPr marL="0" lvl="0" indent="0" algn="l" defTabSz="577850">
            <a:lnSpc>
              <a:spcPct val="100000"/>
            </a:lnSpc>
            <a:spcBef>
              <a:spcPct val="0"/>
            </a:spcBef>
            <a:spcAft>
              <a:spcPct val="35000"/>
            </a:spcAft>
            <a:buNone/>
          </a:pPr>
          <a:r>
            <a:rPr lang="en-GB" sz="1300" kern="1200" dirty="0"/>
            <a:t>We need to work on having our pups used to the harness and leads before we go out walking.</a:t>
          </a:r>
          <a:endParaRPr lang="en-US" sz="1300" kern="1200" dirty="0"/>
        </a:p>
      </dsp:txBody>
      <dsp:txXfrm>
        <a:off x="4694050" y="2820094"/>
        <a:ext cx="1697224" cy="15740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C49F4A-86EE-4AC7-98F3-4527E3F7B2FF}">
      <dsp:nvSpPr>
        <dsp:cNvPr id="0" name=""/>
        <dsp:cNvSpPr/>
      </dsp:nvSpPr>
      <dsp:spPr>
        <a:xfrm>
          <a:off x="695598" y="662182"/>
          <a:ext cx="1058062" cy="1058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6C87A8F-52D5-4C4D-88B8-0F8FB5B5A01D}">
      <dsp:nvSpPr>
        <dsp:cNvPr id="0" name=""/>
        <dsp:cNvSpPr/>
      </dsp:nvSpPr>
      <dsp:spPr>
        <a:xfrm>
          <a:off x="49005" y="2034117"/>
          <a:ext cx="235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The whispers before the shouting.  </a:t>
          </a:r>
          <a:endParaRPr lang="en-US" sz="1500" kern="1200"/>
        </a:p>
      </dsp:txBody>
      <dsp:txXfrm>
        <a:off x="49005" y="2034117"/>
        <a:ext cx="2351250" cy="720000"/>
      </dsp:txXfrm>
    </dsp:sp>
    <dsp:sp modelId="{07CB4A11-66A8-49CA-8AD9-79D492927BFC}">
      <dsp:nvSpPr>
        <dsp:cNvPr id="0" name=""/>
        <dsp:cNvSpPr/>
      </dsp:nvSpPr>
      <dsp:spPr>
        <a:xfrm>
          <a:off x="3458317" y="662182"/>
          <a:ext cx="1058062" cy="1058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A79EF33-872A-4F32-92BD-2F7E3B6FDABA}">
      <dsp:nvSpPr>
        <dsp:cNvPr id="0" name=""/>
        <dsp:cNvSpPr/>
      </dsp:nvSpPr>
      <dsp:spPr>
        <a:xfrm>
          <a:off x="2811723" y="2034117"/>
          <a:ext cx="235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a:t>Pay attention to our intuition, our gut feeling.</a:t>
          </a:r>
          <a:endParaRPr lang="en-US" sz="1500" kern="1200"/>
        </a:p>
      </dsp:txBody>
      <dsp:txXfrm>
        <a:off x="2811723" y="2034117"/>
        <a:ext cx="23512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47CFB-6B87-4126-9093-A08EB773182E}">
      <dsp:nvSpPr>
        <dsp:cNvPr id="0" name=""/>
        <dsp:cNvSpPr/>
      </dsp:nvSpPr>
      <dsp:spPr>
        <a:xfrm>
          <a:off x="0" y="640"/>
          <a:ext cx="6391275" cy="14986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BE8B0D-06AB-45BB-B7AC-BFF6B9D43B00}">
      <dsp:nvSpPr>
        <dsp:cNvPr id="0" name=""/>
        <dsp:cNvSpPr/>
      </dsp:nvSpPr>
      <dsp:spPr>
        <a:xfrm>
          <a:off x="453352" y="337845"/>
          <a:ext cx="824278" cy="824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D62A7B1-AD62-4165-B3DB-37DA87FAC927}">
      <dsp:nvSpPr>
        <dsp:cNvPr id="0" name=""/>
        <dsp:cNvSpPr/>
      </dsp:nvSpPr>
      <dsp:spPr>
        <a:xfrm>
          <a:off x="1730984" y="640"/>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844550">
            <a:lnSpc>
              <a:spcPct val="90000"/>
            </a:lnSpc>
            <a:spcBef>
              <a:spcPct val="0"/>
            </a:spcBef>
            <a:spcAft>
              <a:spcPct val="35000"/>
            </a:spcAft>
            <a:buNone/>
          </a:pPr>
          <a:r>
            <a:rPr lang="en-GB" sz="1900" kern="1200"/>
            <a:t>Think about the individual personality of our dog and our own personality.  </a:t>
          </a:r>
          <a:endParaRPr lang="en-US" sz="1900" kern="1200"/>
        </a:p>
      </dsp:txBody>
      <dsp:txXfrm>
        <a:off x="1730984" y="640"/>
        <a:ext cx="4660290" cy="1498687"/>
      </dsp:txXfrm>
    </dsp:sp>
    <dsp:sp modelId="{7A3C1742-50E0-4B3C-BB99-D44DB884C392}">
      <dsp:nvSpPr>
        <dsp:cNvPr id="0" name=""/>
        <dsp:cNvSpPr/>
      </dsp:nvSpPr>
      <dsp:spPr>
        <a:xfrm>
          <a:off x="0" y="1873999"/>
          <a:ext cx="6391275" cy="149868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3EBBD2-80F0-4391-AA89-6E22F21C1104}">
      <dsp:nvSpPr>
        <dsp:cNvPr id="0" name=""/>
        <dsp:cNvSpPr/>
      </dsp:nvSpPr>
      <dsp:spPr>
        <a:xfrm>
          <a:off x="453352" y="2211204"/>
          <a:ext cx="824278" cy="824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AAABE76-30DB-4E34-AA9D-65FB284738CB}">
      <dsp:nvSpPr>
        <dsp:cNvPr id="0" name=""/>
        <dsp:cNvSpPr/>
      </dsp:nvSpPr>
      <dsp:spPr>
        <a:xfrm>
          <a:off x="1730984" y="187399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844550">
            <a:lnSpc>
              <a:spcPct val="90000"/>
            </a:lnSpc>
            <a:spcBef>
              <a:spcPct val="0"/>
            </a:spcBef>
            <a:spcAft>
              <a:spcPct val="35000"/>
            </a:spcAft>
            <a:buNone/>
          </a:pPr>
          <a:r>
            <a:rPr lang="en-GB" sz="1900" kern="1200"/>
            <a:t>How may one be affecting the other. </a:t>
          </a:r>
          <a:endParaRPr lang="en-US" sz="1900" kern="1200"/>
        </a:p>
      </dsp:txBody>
      <dsp:txXfrm>
        <a:off x="1730984" y="1873999"/>
        <a:ext cx="4660290" cy="1498687"/>
      </dsp:txXfrm>
    </dsp:sp>
    <dsp:sp modelId="{670A78DA-B339-4CFF-A563-D2E77499011F}">
      <dsp:nvSpPr>
        <dsp:cNvPr id="0" name=""/>
        <dsp:cNvSpPr/>
      </dsp:nvSpPr>
      <dsp:spPr>
        <a:xfrm>
          <a:off x="0" y="3747359"/>
          <a:ext cx="6391275" cy="149868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E73A02-5BC9-4E08-B255-EFC1FECF2E57}">
      <dsp:nvSpPr>
        <dsp:cNvPr id="0" name=""/>
        <dsp:cNvSpPr/>
      </dsp:nvSpPr>
      <dsp:spPr>
        <a:xfrm>
          <a:off x="453352" y="4084563"/>
          <a:ext cx="824278" cy="824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B5FF22E-559B-4E58-AC26-37605192B239}">
      <dsp:nvSpPr>
        <dsp:cNvPr id="0" name=""/>
        <dsp:cNvSpPr/>
      </dsp:nvSpPr>
      <dsp:spPr>
        <a:xfrm>
          <a:off x="1730984" y="374735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844550">
            <a:lnSpc>
              <a:spcPct val="90000"/>
            </a:lnSpc>
            <a:spcBef>
              <a:spcPct val="0"/>
            </a:spcBef>
            <a:spcAft>
              <a:spcPct val="35000"/>
            </a:spcAft>
            <a:buNone/>
          </a:pPr>
          <a:r>
            <a:rPr lang="en-GB" sz="1900" kern="1200"/>
            <a:t>Example: With Bella and Sandy, I need to be very soft with my energy with Bella, keep the pressure off, no expectations, no agenda. </a:t>
          </a:r>
          <a:endParaRPr lang="en-US" sz="1900" kern="1200"/>
        </a:p>
      </dsp:txBody>
      <dsp:txXfrm>
        <a:off x="1730984" y="3747359"/>
        <a:ext cx="4660290" cy="14986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CD04D-A1E0-4A0D-BF5A-07BA5A2A49D0}">
      <dsp:nvSpPr>
        <dsp:cNvPr id="0" name=""/>
        <dsp:cNvSpPr/>
      </dsp:nvSpPr>
      <dsp:spPr>
        <a:xfrm>
          <a:off x="0" y="640"/>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209A3B-4B8D-4F76-AC17-960040392638}">
      <dsp:nvSpPr>
        <dsp:cNvPr id="0" name=""/>
        <dsp:cNvSpPr/>
      </dsp:nvSpPr>
      <dsp:spPr>
        <a:xfrm>
          <a:off x="453352" y="337845"/>
          <a:ext cx="824278" cy="824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F8B9D68-3A6C-46F0-93DF-6BB5F81798B4}">
      <dsp:nvSpPr>
        <dsp:cNvPr id="0" name=""/>
        <dsp:cNvSpPr/>
      </dsp:nvSpPr>
      <dsp:spPr>
        <a:xfrm>
          <a:off x="1730984" y="640"/>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1111250">
            <a:lnSpc>
              <a:spcPct val="90000"/>
            </a:lnSpc>
            <a:spcBef>
              <a:spcPct val="0"/>
            </a:spcBef>
            <a:spcAft>
              <a:spcPct val="35000"/>
            </a:spcAft>
            <a:buNone/>
          </a:pPr>
          <a:r>
            <a:rPr lang="en-GB" sz="2500" kern="1200"/>
            <a:t>Use of brain games e.g. scent work in place of more exercise.  </a:t>
          </a:r>
          <a:endParaRPr lang="en-US" sz="2500" kern="1200"/>
        </a:p>
      </dsp:txBody>
      <dsp:txXfrm>
        <a:off x="1730984" y="640"/>
        <a:ext cx="4660290" cy="1498687"/>
      </dsp:txXfrm>
    </dsp:sp>
    <dsp:sp modelId="{02876997-374E-4FDE-90D4-228D10E74ACC}">
      <dsp:nvSpPr>
        <dsp:cNvPr id="0" name=""/>
        <dsp:cNvSpPr/>
      </dsp:nvSpPr>
      <dsp:spPr>
        <a:xfrm>
          <a:off x="0" y="1873999"/>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07BEEC-0E30-48BD-8700-111872AA854C}">
      <dsp:nvSpPr>
        <dsp:cNvPr id="0" name=""/>
        <dsp:cNvSpPr/>
      </dsp:nvSpPr>
      <dsp:spPr>
        <a:xfrm>
          <a:off x="453352" y="2211204"/>
          <a:ext cx="824278" cy="824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66D5F5C-6318-49BA-A82D-14E3EBEB11C5}">
      <dsp:nvSpPr>
        <dsp:cNvPr id="0" name=""/>
        <dsp:cNvSpPr/>
      </dsp:nvSpPr>
      <dsp:spPr>
        <a:xfrm>
          <a:off x="1730984" y="187399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1111250">
            <a:lnSpc>
              <a:spcPct val="90000"/>
            </a:lnSpc>
            <a:spcBef>
              <a:spcPct val="0"/>
            </a:spcBef>
            <a:spcAft>
              <a:spcPct val="35000"/>
            </a:spcAft>
            <a:buNone/>
          </a:pPr>
          <a:r>
            <a:rPr lang="en-GB" sz="2500" kern="1200" dirty="0"/>
            <a:t>The value of long leash </a:t>
          </a:r>
          <a:r>
            <a:rPr lang="en-GB" sz="2500" kern="1200" dirty="0" err="1"/>
            <a:t>Sniffaries</a:t>
          </a:r>
          <a:r>
            <a:rPr lang="en-GB" sz="2500" kern="1200" dirty="0"/>
            <a:t>. </a:t>
          </a:r>
          <a:endParaRPr lang="en-US" sz="2500" kern="1200" dirty="0"/>
        </a:p>
      </dsp:txBody>
      <dsp:txXfrm>
        <a:off x="1730984" y="1873999"/>
        <a:ext cx="4660290" cy="1498687"/>
      </dsp:txXfrm>
    </dsp:sp>
    <dsp:sp modelId="{F1418A97-9503-45AD-80C7-F23CB779368B}">
      <dsp:nvSpPr>
        <dsp:cNvPr id="0" name=""/>
        <dsp:cNvSpPr/>
      </dsp:nvSpPr>
      <dsp:spPr>
        <a:xfrm>
          <a:off x="0" y="3747359"/>
          <a:ext cx="6391275" cy="14986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743F74-9DCB-489D-8FDB-CD80E3F5CE0A}">
      <dsp:nvSpPr>
        <dsp:cNvPr id="0" name=""/>
        <dsp:cNvSpPr/>
      </dsp:nvSpPr>
      <dsp:spPr>
        <a:xfrm>
          <a:off x="453352" y="4084563"/>
          <a:ext cx="824278" cy="824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BA2D2E6-A6AE-4AFA-A458-23BBD7F5DE6A}">
      <dsp:nvSpPr>
        <dsp:cNvPr id="0" name=""/>
        <dsp:cNvSpPr/>
      </dsp:nvSpPr>
      <dsp:spPr>
        <a:xfrm>
          <a:off x="1730984" y="374735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1111250">
            <a:lnSpc>
              <a:spcPct val="90000"/>
            </a:lnSpc>
            <a:spcBef>
              <a:spcPct val="0"/>
            </a:spcBef>
            <a:spcAft>
              <a:spcPct val="35000"/>
            </a:spcAft>
            <a:buNone/>
          </a:pPr>
          <a:r>
            <a:rPr lang="en-GB" sz="2500" kern="1200" dirty="0"/>
            <a:t>Being fully present and intentional </a:t>
          </a:r>
          <a:endParaRPr lang="en-US" sz="2500" kern="1200" dirty="0"/>
        </a:p>
      </dsp:txBody>
      <dsp:txXfrm>
        <a:off x="1730984" y="3747359"/>
        <a:ext cx="4660290" cy="14986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9BD3A-3FFA-4C04-8264-A88124B0F865}">
      <dsp:nvSpPr>
        <dsp:cNvPr id="0" name=""/>
        <dsp:cNvSpPr/>
      </dsp:nvSpPr>
      <dsp:spPr>
        <a:xfrm>
          <a:off x="0" y="2974748"/>
          <a:ext cx="6116795" cy="195175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GB" sz="3400" kern="1200"/>
            <a:t>An essential step is for us to be honest with ourselves, develop self-awareness.</a:t>
          </a:r>
          <a:endParaRPr lang="en-US" sz="3400" kern="1200"/>
        </a:p>
      </dsp:txBody>
      <dsp:txXfrm>
        <a:off x="0" y="2974748"/>
        <a:ext cx="6116795" cy="1951757"/>
      </dsp:txXfrm>
    </dsp:sp>
    <dsp:sp modelId="{D969D00A-931F-4EE7-B04F-DE160B35DA10}">
      <dsp:nvSpPr>
        <dsp:cNvPr id="0" name=""/>
        <dsp:cNvSpPr/>
      </dsp:nvSpPr>
      <dsp:spPr>
        <a:xfrm rot="10800000">
          <a:off x="0" y="2222"/>
          <a:ext cx="6116795" cy="3001802"/>
        </a:xfrm>
        <a:prstGeom prst="upArrowCallou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GB" sz="3400" kern="1200"/>
            <a:t>Our dogs often Mirror our emotions and behaviour. </a:t>
          </a:r>
          <a:endParaRPr lang="en-US" sz="3400" kern="1200"/>
        </a:p>
      </dsp:txBody>
      <dsp:txXfrm rot="10800000">
        <a:off x="0" y="2222"/>
        <a:ext cx="6116795" cy="19504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B9932-67F6-412C-A5C4-7434E1DD543C}">
      <dsp:nvSpPr>
        <dsp:cNvPr id="0" name=""/>
        <dsp:cNvSpPr/>
      </dsp:nvSpPr>
      <dsp:spPr>
        <a:xfrm>
          <a:off x="0" y="852586"/>
          <a:ext cx="6391275" cy="157400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C01CC1-1269-486C-B219-A35375AC51EB}">
      <dsp:nvSpPr>
        <dsp:cNvPr id="0" name=""/>
        <dsp:cNvSpPr/>
      </dsp:nvSpPr>
      <dsp:spPr>
        <a:xfrm>
          <a:off x="476136" y="1206738"/>
          <a:ext cx="865703" cy="8657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20B0FC-8A55-45E5-9AEC-8C84316C0DBD}">
      <dsp:nvSpPr>
        <dsp:cNvPr id="0" name=""/>
        <dsp:cNvSpPr/>
      </dsp:nvSpPr>
      <dsp:spPr>
        <a:xfrm>
          <a:off x="1817977" y="852586"/>
          <a:ext cx="4573297" cy="1574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82" tIns="166582" rIns="166582" bIns="166582" numCol="1" spcCol="1270" anchor="ctr" anchorCtr="0">
          <a:noAutofit/>
        </a:bodyPr>
        <a:lstStyle/>
        <a:p>
          <a:pPr marL="0" lvl="0" indent="0" algn="l" defTabSz="800100">
            <a:lnSpc>
              <a:spcPct val="90000"/>
            </a:lnSpc>
            <a:spcBef>
              <a:spcPct val="0"/>
            </a:spcBef>
            <a:spcAft>
              <a:spcPct val="35000"/>
            </a:spcAft>
            <a:buNone/>
          </a:pPr>
          <a:r>
            <a:rPr lang="en-GB" sz="1800" kern="1200"/>
            <a:t>As we go through the course, we will come back to some of the principles we have mentioned and dig deeper.</a:t>
          </a:r>
          <a:endParaRPr lang="en-US" sz="1800" kern="1200"/>
        </a:p>
      </dsp:txBody>
      <dsp:txXfrm>
        <a:off x="1817977" y="852586"/>
        <a:ext cx="4573297" cy="1574006"/>
      </dsp:txXfrm>
    </dsp:sp>
    <dsp:sp modelId="{6362B280-EAF8-4F46-8227-FA7C8A069FE0}">
      <dsp:nvSpPr>
        <dsp:cNvPr id="0" name=""/>
        <dsp:cNvSpPr/>
      </dsp:nvSpPr>
      <dsp:spPr>
        <a:xfrm>
          <a:off x="0" y="2820094"/>
          <a:ext cx="6391275" cy="157400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F9E961-D141-4E35-9900-039112A4FA3A}">
      <dsp:nvSpPr>
        <dsp:cNvPr id="0" name=""/>
        <dsp:cNvSpPr/>
      </dsp:nvSpPr>
      <dsp:spPr>
        <a:xfrm>
          <a:off x="476136" y="3174245"/>
          <a:ext cx="865703" cy="8657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DC5DA0E-C366-4631-BF2E-77BDFAB4BC0F}">
      <dsp:nvSpPr>
        <dsp:cNvPr id="0" name=""/>
        <dsp:cNvSpPr/>
      </dsp:nvSpPr>
      <dsp:spPr>
        <a:xfrm>
          <a:off x="1817977" y="2820094"/>
          <a:ext cx="4573297" cy="1574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82" tIns="166582" rIns="166582" bIns="166582" numCol="1" spcCol="1270" anchor="ctr" anchorCtr="0">
          <a:noAutofit/>
        </a:bodyPr>
        <a:lstStyle/>
        <a:p>
          <a:pPr marL="0" lvl="0" indent="0" algn="l" defTabSz="800100">
            <a:lnSpc>
              <a:spcPct val="90000"/>
            </a:lnSpc>
            <a:spcBef>
              <a:spcPct val="0"/>
            </a:spcBef>
            <a:spcAft>
              <a:spcPct val="35000"/>
            </a:spcAft>
            <a:buNone/>
          </a:pPr>
          <a:r>
            <a:rPr lang="en-GB" sz="1800" kern="1200" dirty="0"/>
            <a:t>If you have any questions or want to discuss anything during these presentations we can arrange one-to-one coaching calls or even discuss these in the live coaching sessions.</a:t>
          </a:r>
          <a:endParaRPr lang="en-US" sz="1800" kern="1200" dirty="0"/>
        </a:p>
      </dsp:txBody>
      <dsp:txXfrm>
        <a:off x="1817977" y="2820094"/>
        <a:ext cx="4573297" cy="157400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FFE2A58C-EA47-41F9-A3E3-D87C5C73444D}" type="datetimeFigureOut">
              <a:rPr lang="en-GB" smtClean="0"/>
              <a:t>14/11/2020</a:t>
            </a:fld>
            <a:endParaRPr lang="en-GB"/>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GB"/>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8C80DEA-9C9C-49FB-BB9B-16CA8CE1F843}" type="slidenum">
              <a:rPr lang="en-GB" smtClean="0"/>
              <a:t>‹#›</a:t>
            </a:fld>
            <a:endParaRPr lang="en-GB"/>
          </a:p>
        </p:txBody>
      </p:sp>
    </p:spTree>
    <p:extLst>
      <p:ext uri="{BB962C8B-B14F-4D97-AF65-F5344CB8AC3E}">
        <p14:creationId xmlns:p14="http://schemas.microsoft.com/office/powerpoint/2010/main" val="209665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E2A58C-EA47-41F9-A3E3-D87C5C73444D}" type="datetimeFigureOut">
              <a:rPr lang="en-GB" smtClean="0"/>
              <a:t>14/11/2020</a:t>
            </a:fld>
            <a:endParaRPr lang="en-GB"/>
          </a:p>
        </p:txBody>
      </p:sp>
      <p:sp>
        <p:nvSpPr>
          <p:cNvPr id="6" name="Footer Placeholder 5"/>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3166779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FE2A58C-EA47-41F9-A3E3-D87C5C73444D}" type="datetimeFigureOut">
              <a:rPr lang="en-GB" smtClean="0"/>
              <a:t>14/11/2020</a:t>
            </a:fld>
            <a:endParaRPr lang="en-GB"/>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733317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FE2A58C-EA47-41F9-A3E3-D87C5C73444D}" type="datetimeFigureOut">
              <a:rPr lang="en-GB" smtClean="0"/>
              <a:t>14/11/2020</a:t>
            </a:fld>
            <a:endParaRPr lang="en-GB"/>
          </a:p>
        </p:txBody>
      </p:sp>
      <p:sp>
        <p:nvSpPr>
          <p:cNvPr id="5" name="Footer Placeholder 4"/>
          <p:cNvSpPr>
            <a:spLocks noGrp="1"/>
          </p:cNvSpPr>
          <p:nvPr>
            <p:ph type="ftr" sz="quarter" idx="11"/>
          </p:nvPr>
        </p:nvSpPr>
        <p:spPr/>
        <p:txBody>
          <a:bodyPr/>
          <a:lstStyle/>
          <a:p>
            <a:endParaRPr lang="en-GB"/>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2284529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E2A58C-EA47-41F9-A3E3-D87C5C73444D}" type="datetimeFigureOut">
              <a:rPr lang="en-GB" smtClean="0"/>
              <a:t>14/11/2020</a:t>
            </a:fld>
            <a:endParaRPr lang="en-GB"/>
          </a:p>
        </p:txBody>
      </p:sp>
      <p:sp>
        <p:nvSpPr>
          <p:cNvPr id="5" name="Footer Placeholder 4"/>
          <p:cNvSpPr>
            <a:spLocks noGrp="1"/>
          </p:cNvSpPr>
          <p:nvPr>
            <p:ph type="ftr" sz="quarter" idx="11"/>
          </p:nvPr>
        </p:nvSpPr>
        <p:spPr/>
        <p:txBody>
          <a:bodyPr/>
          <a:lstStyle/>
          <a:p>
            <a:endParaRPr lang="en-GB"/>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1614039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FE2A58C-EA47-41F9-A3E3-D87C5C73444D}" type="datetimeFigureOut">
              <a:rPr lang="en-GB" smtClean="0"/>
              <a:t>14/11/2020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231623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FE2A58C-EA47-41F9-A3E3-D87C5C73444D}" type="datetimeFigureOut">
              <a:rPr lang="en-GB" smtClean="0"/>
              <a:t>14/11/2020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3746748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E2A58C-EA47-41F9-A3E3-D87C5C73444D}" type="datetimeFigureOut">
              <a:rPr lang="en-GB" smtClean="0"/>
              <a:t>14/11/2020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3819908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E2A58C-EA47-41F9-A3E3-D87C5C73444D}" type="datetimeFigureOut">
              <a:rPr lang="en-GB" smtClean="0"/>
              <a:t>14/11/2020</a:t>
            </a:fld>
            <a:endParaRPr lang="en-GB"/>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91579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E2A58C-EA47-41F9-A3E3-D87C5C73444D}" type="datetimeFigureOut">
              <a:rPr lang="en-GB" smtClean="0"/>
              <a:t>14/11/2020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417043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E2A58C-EA47-41F9-A3E3-D87C5C73444D}" type="datetimeFigureOut">
              <a:rPr lang="en-GB" smtClean="0"/>
              <a:t>14/11/2020</a:t>
            </a:fld>
            <a:endParaRPr lang="en-GB"/>
          </a:p>
        </p:txBody>
      </p:sp>
      <p:sp>
        <p:nvSpPr>
          <p:cNvPr id="5" name="Footer Placeholder 4"/>
          <p:cNvSpPr>
            <a:spLocks noGrp="1"/>
          </p:cNvSpPr>
          <p:nvPr>
            <p:ph type="ftr" sz="quarter" idx="11"/>
          </p:nvPr>
        </p:nvSpPr>
        <p:spPr/>
        <p:txBody>
          <a:bodyPr/>
          <a:lstStyle/>
          <a:p>
            <a:endParaRPr lang="en-GB"/>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805425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E2A58C-EA47-41F9-A3E3-D87C5C73444D}" type="datetimeFigureOut">
              <a:rPr lang="en-GB" smtClean="0"/>
              <a:t>14/11/2020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1387232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E2A58C-EA47-41F9-A3E3-D87C5C73444D}" type="datetimeFigureOut">
              <a:rPr lang="en-GB" smtClean="0"/>
              <a:t>14/11/2020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98231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E2A58C-EA47-41F9-A3E3-D87C5C73444D}" type="datetimeFigureOut">
              <a:rPr lang="en-GB" smtClean="0"/>
              <a:t>14/11/2020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3617749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E2A58C-EA47-41F9-A3E3-D87C5C73444D}" type="datetimeFigureOut">
              <a:rPr lang="en-GB" smtClean="0"/>
              <a:t>14/11/2020</a:t>
            </a:fld>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2480610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E2A58C-EA47-41F9-A3E3-D87C5C73444D}" type="datetimeFigureOut">
              <a:rPr lang="en-GB" smtClean="0"/>
              <a:t>14/11/2020</a:t>
            </a:fld>
            <a:endParaRPr lang="en-GB"/>
          </a:p>
        </p:txBody>
      </p:sp>
      <p:sp>
        <p:nvSpPr>
          <p:cNvPr id="6" name="Footer Placeholder 5"/>
          <p:cNvSpPr>
            <a:spLocks noGrp="1"/>
          </p:cNvSpPr>
          <p:nvPr>
            <p:ph type="ftr" sz="quarter" idx="11"/>
          </p:nvPr>
        </p:nvSpPr>
        <p:spPr/>
        <p:txBody>
          <a:bodyPr/>
          <a:lstStyle/>
          <a:p>
            <a:endParaRPr lang="en-GB"/>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254000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E2A58C-EA47-41F9-A3E3-D87C5C73444D}" type="datetimeFigureOut">
              <a:rPr lang="en-GB" smtClean="0"/>
              <a:t>14/11/2020</a:t>
            </a:fld>
            <a:endParaRPr lang="en-GB"/>
          </a:p>
        </p:txBody>
      </p:sp>
      <p:sp>
        <p:nvSpPr>
          <p:cNvPr id="6" name="Footer Placeholder 5"/>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8C80DEA-9C9C-49FB-BB9B-16CA8CE1F843}" type="slidenum">
              <a:rPr lang="en-GB" smtClean="0"/>
              <a:t>‹#›</a:t>
            </a:fld>
            <a:endParaRPr lang="en-GB"/>
          </a:p>
        </p:txBody>
      </p:sp>
    </p:spTree>
    <p:extLst>
      <p:ext uri="{BB962C8B-B14F-4D97-AF65-F5344CB8AC3E}">
        <p14:creationId xmlns:p14="http://schemas.microsoft.com/office/powerpoint/2010/main" val="1324154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FFE2A58C-EA47-41F9-A3E3-D87C5C73444D}" type="datetimeFigureOut">
              <a:rPr lang="en-GB" smtClean="0"/>
              <a:t>14/11/2020</a:t>
            </a:fld>
            <a:endParaRPr lang="en-GB"/>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GB"/>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8C80DEA-9C9C-49FB-BB9B-16CA8CE1F843}" type="slidenum">
              <a:rPr lang="en-GB" smtClean="0"/>
              <a:t>‹#›</a:t>
            </a:fld>
            <a:endParaRPr lang="en-GB"/>
          </a:p>
        </p:txBody>
      </p:sp>
    </p:spTree>
    <p:extLst>
      <p:ext uri="{BB962C8B-B14F-4D97-AF65-F5344CB8AC3E}">
        <p14:creationId xmlns:p14="http://schemas.microsoft.com/office/powerpoint/2010/main" val="144746596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4.png"/><Relationship Id="rId5" Type="http://schemas.openxmlformats.org/officeDocument/2006/relationships/image" Target="../media/image23.JPG"/><Relationship Id="rId10" Type="http://schemas.openxmlformats.org/officeDocument/2006/relationships/image" Target="../media/image3.png"/><Relationship Id="rId4" Type="http://schemas.openxmlformats.org/officeDocument/2006/relationships/image" Target="../media/image22.JPG"/><Relationship Id="rId9"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Picture 4" descr="A dog and a cat&#10;&#10;Description automatically generated">
            <a:extLst>
              <a:ext uri="{FF2B5EF4-FFF2-40B4-BE49-F238E27FC236}">
                <a16:creationId xmlns:a16="http://schemas.microsoft.com/office/drawing/2014/main" id="{5AA5701F-2348-4A98-8E19-7F63B003712E}"/>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1" b="21257"/>
          <a:stretch/>
        </p:blipFill>
        <p:spPr>
          <a:xfrm>
            <a:off x="474133" y="474133"/>
            <a:ext cx="11243734" cy="5909733"/>
          </a:xfrm>
          <a:prstGeom prst="rect">
            <a:avLst/>
          </a:prstGeom>
        </p:spPr>
      </p:pic>
      <p:sp>
        <p:nvSpPr>
          <p:cNvPr id="2" name="Title 1">
            <a:extLst>
              <a:ext uri="{FF2B5EF4-FFF2-40B4-BE49-F238E27FC236}">
                <a16:creationId xmlns:a16="http://schemas.microsoft.com/office/drawing/2014/main" id="{833070CD-9C62-4ADE-95CB-4D8545F6C935}"/>
              </a:ext>
            </a:extLst>
          </p:cNvPr>
          <p:cNvSpPr>
            <a:spLocks noGrp="1"/>
          </p:cNvSpPr>
          <p:nvPr>
            <p:ph type="ctrTitle"/>
          </p:nvPr>
        </p:nvSpPr>
        <p:spPr>
          <a:xfrm>
            <a:off x="1154954" y="2099733"/>
            <a:ext cx="8827245" cy="2677648"/>
          </a:xfrm>
        </p:spPr>
        <p:txBody>
          <a:bodyPr>
            <a:normAutofit/>
          </a:bodyPr>
          <a:lstStyle/>
          <a:p>
            <a:r>
              <a:rPr lang="en-GB" sz="5000">
                <a:solidFill>
                  <a:srgbClr val="FFFFFF"/>
                </a:solidFill>
              </a:rPr>
              <a:t>Key Principles for a Brilliant Partnership Lifestyle for you and your puppy.</a:t>
            </a:r>
          </a:p>
        </p:txBody>
      </p:sp>
      <p:sp>
        <p:nvSpPr>
          <p:cNvPr id="3" name="Subtitle 2">
            <a:extLst>
              <a:ext uri="{FF2B5EF4-FFF2-40B4-BE49-F238E27FC236}">
                <a16:creationId xmlns:a16="http://schemas.microsoft.com/office/drawing/2014/main" id="{2E54FA0E-4B85-40F6-867F-EDEC7C33F9E9}"/>
              </a:ext>
            </a:extLst>
          </p:cNvPr>
          <p:cNvSpPr>
            <a:spLocks noGrp="1"/>
          </p:cNvSpPr>
          <p:nvPr>
            <p:ph type="subTitle" idx="1"/>
          </p:nvPr>
        </p:nvSpPr>
        <p:spPr>
          <a:xfrm>
            <a:off x="1154954" y="4777380"/>
            <a:ext cx="8827245" cy="861420"/>
          </a:xfrm>
        </p:spPr>
        <p:txBody>
          <a:bodyPr>
            <a:normAutofit/>
          </a:bodyPr>
          <a:lstStyle/>
          <a:p>
            <a:r>
              <a:rPr lang="en-GB">
                <a:solidFill>
                  <a:srgbClr val="FFFFFF"/>
                </a:solidFill>
              </a:rPr>
              <a:t>Presented by Sonia Gager-Tomkinson</a:t>
            </a:r>
          </a:p>
        </p:txBody>
      </p:sp>
      <p:sp>
        <p:nvSpPr>
          <p:cNvPr id="14" name="Rectangle 13">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descr="A close up of a logo&#10;&#10;Description automatically generated">
            <a:extLst>
              <a:ext uri="{FF2B5EF4-FFF2-40B4-BE49-F238E27FC236}">
                <a16:creationId xmlns:a16="http://schemas.microsoft.com/office/drawing/2014/main" id="{2A837F21-2D36-4027-9C0D-227BCD261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6" name="Picture 5" descr="A close up of a sign&#10;&#10;Description automatically generated">
            <a:extLst>
              <a:ext uri="{FF2B5EF4-FFF2-40B4-BE49-F238E27FC236}">
                <a16:creationId xmlns:a16="http://schemas.microsoft.com/office/drawing/2014/main" id="{764E4E8A-811B-4C04-879F-B5A39BD4B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0056" y="235205"/>
            <a:ext cx="681312" cy="681312"/>
          </a:xfrm>
          <a:prstGeom prst="rect">
            <a:avLst/>
          </a:prstGeom>
        </p:spPr>
      </p:pic>
    </p:spTree>
    <p:extLst>
      <p:ext uri="{BB962C8B-B14F-4D97-AF65-F5344CB8AC3E}">
        <p14:creationId xmlns:p14="http://schemas.microsoft.com/office/powerpoint/2010/main" val="79907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AF1E58-D170-4EF3-8E1A-992DA3688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3EACCB19-3F29-416E-BD93-24BDDE37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39C41423-F9F7-4333-A541-61582D3D2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Rectangle 16">
            <a:extLst>
              <a:ext uri="{FF2B5EF4-FFF2-40B4-BE49-F238E27FC236}">
                <a16:creationId xmlns:a16="http://schemas.microsoft.com/office/drawing/2014/main" id="{BA9F93AF-9489-4B8A-AA6B-1B00D3CA6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09769AA3-0171-47AD-AA13-114BEA6200BB}"/>
              </a:ext>
            </a:extLst>
          </p:cNvPr>
          <p:cNvSpPr>
            <a:spLocks noGrp="1"/>
          </p:cNvSpPr>
          <p:nvPr>
            <p:ph type="title"/>
          </p:nvPr>
        </p:nvSpPr>
        <p:spPr>
          <a:xfrm>
            <a:off x="1154955" y="973667"/>
            <a:ext cx="2942210" cy="4833745"/>
          </a:xfrm>
        </p:spPr>
        <p:txBody>
          <a:bodyPr>
            <a:normAutofit/>
          </a:bodyPr>
          <a:lstStyle/>
          <a:p>
            <a:r>
              <a:rPr lang="en-GB">
                <a:solidFill>
                  <a:srgbClr val="EBEBEB"/>
                </a:solidFill>
              </a:rPr>
              <a:t>Work with the dog in front of us.</a:t>
            </a:r>
          </a:p>
        </p:txBody>
      </p:sp>
      <p:sp>
        <p:nvSpPr>
          <p:cNvPr id="23" name="Rectangle 22">
            <a:extLst>
              <a:ext uri="{FF2B5EF4-FFF2-40B4-BE49-F238E27FC236}">
                <a16:creationId xmlns:a16="http://schemas.microsoft.com/office/drawing/2014/main" id="{3D38E400-4F30-481D-A5DC-5AA21A2CB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C592EA08-1B3D-4D50-B230-08C50AEFDC4C}"/>
              </a:ext>
            </a:extLst>
          </p:cNvPr>
          <p:cNvGraphicFramePr>
            <a:graphicFrameLocks noGrp="1"/>
          </p:cNvGraphicFramePr>
          <p:nvPr>
            <p:ph idx="1"/>
            <p:extLst>
              <p:ext uri="{D42A27DB-BD31-4B8C-83A1-F6EECF244321}">
                <p14:modId xmlns:p14="http://schemas.microsoft.com/office/powerpoint/2010/main" val="180002314"/>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close up of a logo&#10;&#10;Description automatically generated">
            <a:extLst>
              <a:ext uri="{FF2B5EF4-FFF2-40B4-BE49-F238E27FC236}">
                <a16:creationId xmlns:a16="http://schemas.microsoft.com/office/drawing/2014/main" id="{D8F58D9E-D901-438F-B05F-FFB582C62A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4" name="Picture 3" descr="A close up of a sign&#10;&#10;Description automatically generated">
            <a:extLst>
              <a:ext uri="{FF2B5EF4-FFF2-40B4-BE49-F238E27FC236}">
                <a16:creationId xmlns:a16="http://schemas.microsoft.com/office/drawing/2014/main" id="{329F41A0-AEC7-430F-96EC-0AFE7F42AA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0056" y="235205"/>
            <a:ext cx="681312" cy="681312"/>
          </a:xfrm>
          <a:prstGeom prst="rect">
            <a:avLst/>
          </a:prstGeom>
        </p:spPr>
      </p:pic>
    </p:spTree>
    <p:extLst>
      <p:ext uri="{BB962C8B-B14F-4D97-AF65-F5344CB8AC3E}">
        <p14:creationId xmlns:p14="http://schemas.microsoft.com/office/powerpoint/2010/main" val="3037466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23">
            <a:extLst>
              <a:ext uri="{FF2B5EF4-FFF2-40B4-BE49-F238E27FC236}">
                <a16:creationId xmlns:a16="http://schemas.microsoft.com/office/drawing/2014/main" id="{298B78F7-6841-4168-8538-3E26070861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5" name="Rectangle 24">
              <a:extLst>
                <a:ext uri="{FF2B5EF4-FFF2-40B4-BE49-F238E27FC236}">
                  <a16:creationId xmlns:a16="http://schemas.microsoft.com/office/drawing/2014/main" id="{764D568C-39BB-4394-A483-C7C185002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Oval 25">
              <a:extLst>
                <a:ext uri="{FF2B5EF4-FFF2-40B4-BE49-F238E27FC236}">
                  <a16:creationId xmlns:a16="http://schemas.microsoft.com/office/drawing/2014/main" id="{CB70B903-F367-48EC-B214-D1D26FC70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id="{45E5B732-80F6-496B-AC33-E0FD9395DB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CC709F18-F3FB-4D14-B50D-6159067EB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16E4A747-3382-4841-BCBE-78D416DEEC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0" name="Freeform 5">
              <a:extLst>
                <a:ext uri="{FF2B5EF4-FFF2-40B4-BE49-F238E27FC236}">
                  <a16:creationId xmlns:a16="http://schemas.microsoft.com/office/drawing/2014/main" id="{049AC68C-6F74-4DEB-9CD1-3E1C4EB2C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1" name="Freeform 5">
              <a:extLst>
                <a:ext uri="{FF2B5EF4-FFF2-40B4-BE49-F238E27FC236}">
                  <a16:creationId xmlns:a16="http://schemas.microsoft.com/office/drawing/2014/main" id="{3FB17BE8-AC72-4544-AFE9-F8C1C3EB65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8B042EE5-F867-4E14-954D-B7666BBE41A9}"/>
              </a:ext>
            </a:extLst>
          </p:cNvPr>
          <p:cNvSpPr>
            <a:spLocks noGrp="1"/>
          </p:cNvSpPr>
          <p:nvPr>
            <p:ph type="title"/>
          </p:nvPr>
        </p:nvSpPr>
        <p:spPr>
          <a:xfrm>
            <a:off x="639098" y="629265"/>
            <a:ext cx="5132438" cy="1622322"/>
          </a:xfrm>
        </p:spPr>
        <p:txBody>
          <a:bodyPr>
            <a:normAutofit/>
          </a:bodyPr>
          <a:lstStyle/>
          <a:p>
            <a:r>
              <a:rPr lang="en-GB"/>
              <a:t>The Stress Bucket</a:t>
            </a:r>
            <a:endParaRPr lang="en-GB" dirty="0"/>
          </a:p>
        </p:txBody>
      </p:sp>
      <p:sp>
        <p:nvSpPr>
          <p:cNvPr id="3" name="Content Placeholder 2">
            <a:extLst>
              <a:ext uri="{FF2B5EF4-FFF2-40B4-BE49-F238E27FC236}">
                <a16:creationId xmlns:a16="http://schemas.microsoft.com/office/drawing/2014/main" id="{02D24BF4-7EAA-4188-88B8-810061A3344A}"/>
              </a:ext>
            </a:extLst>
          </p:cNvPr>
          <p:cNvSpPr>
            <a:spLocks noGrp="1"/>
          </p:cNvSpPr>
          <p:nvPr>
            <p:ph idx="1"/>
          </p:nvPr>
        </p:nvSpPr>
        <p:spPr>
          <a:xfrm>
            <a:off x="639098" y="2418735"/>
            <a:ext cx="5132439" cy="3811742"/>
          </a:xfrm>
        </p:spPr>
        <p:txBody>
          <a:bodyPr anchor="ctr">
            <a:normAutofit/>
          </a:bodyPr>
          <a:lstStyle/>
          <a:p>
            <a:pPr marL="228600">
              <a:lnSpc>
                <a:spcPct val="90000"/>
              </a:lnSpc>
              <a:spcAft>
                <a:spcPts val="800"/>
              </a:spcAft>
            </a:pPr>
            <a:r>
              <a:rPr lang="en-GB">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Consider how full is the bucket of stress hormones?</a:t>
            </a:r>
          </a:p>
          <a:p>
            <a:pPr marL="228600">
              <a:lnSpc>
                <a:spcPct val="90000"/>
              </a:lnSpc>
              <a:spcAft>
                <a:spcPts val="800"/>
              </a:spcAft>
            </a:pPr>
            <a:r>
              <a:rPr lang="en-GB">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Remember we both need to be SCH. How full is your bucket?</a:t>
            </a:r>
          </a:p>
          <a:p>
            <a:pPr marL="228600">
              <a:lnSpc>
                <a:spcPct val="90000"/>
              </a:lnSpc>
              <a:spcAft>
                <a:spcPts val="800"/>
              </a:spcAft>
            </a:pPr>
            <a:r>
              <a:rPr lang="en-GB">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happened yesterday? The day before? Earlier today?</a:t>
            </a:r>
          </a:p>
          <a:p>
            <a:pPr marL="228600">
              <a:lnSpc>
                <a:spcPct val="90000"/>
              </a:lnSpc>
              <a:spcAft>
                <a:spcPts val="800"/>
              </a:spcAft>
            </a:pPr>
            <a:r>
              <a:rPr lang="en-GB">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other factors could be paying into the bucket?</a:t>
            </a:r>
          </a:p>
          <a:p>
            <a:pPr marL="228600">
              <a:lnSpc>
                <a:spcPct val="90000"/>
              </a:lnSpc>
              <a:spcAft>
                <a:spcPts val="800"/>
              </a:spcAft>
            </a:pPr>
            <a:r>
              <a:rPr lang="en-GB">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Diet, Pain, itchiness, Gastro intestinal issues, hormones, calmness and rest.  </a:t>
            </a:r>
          </a:p>
          <a:p>
            <a:pPr>
              <a:lnSpc>
                <a:spcPct val="90000"/>
              </a:lnSpc>
            </a:pPr>
            <a:endParaRPr lang="en-GB">
              <a:solidFill>
                <a:schemeClr val="bg1"/>
              </a:solidFill>
            </a:endParaRPr>
          </a:p>
        </p:txBody>
      </p:sp>
      <p:pic>
        <p:nvPicPr>
          <p:cNvPr id="5" name="Picture 4" descr="Diagram&#10;&#10;Description automatically generated">
            <a:extLst>
              <a:ext uri="{FF2B5EF4-FFF2-40B4-BE49-F238E27FC236}">
                <a16:creationId xmlns:a16="http://schemas.microsoft.com/office/drawing/2014/main" id="{41B79DB3-02EA-4C11-A6E2-0F4625575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827" y="1107233"/>
            <a:ext cx="4842716" cy="4661114"/>
          </a:xfrm>
          <a:prstGeom prst="rect">
            <a:avLst/>
          </a:prstGeom>
        </p:spPr>
      </p:pic>
      <p:sp>
        <p:nvSpPr>
          <p:cNvPr id="36" name="Rectangle 32">
            <a:extLst>
              <a:ext uri="{FF2B5EF4-FFF2-40B4-BE49-F238E27FC236}">
                <a16:creationId xmlns:a16="http://schemas.microsoft.com/office/drawing/2014/main" id="{B5BA6DB3-F246-4306-AA4A-B2E8EF6D7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descr="A close up of a logo&#10;&#10;Description automatically generated">
            <a:extLst>
              <a:ext uri="{FF2B5EF4-FFF2-40B4-BE49-F238E27FC236}">
                <a16:creationId xmlns:a16="http://schemas.microsoft.com/office/drawing/2014/main" id="{FC8A407D-6EB2-454B-BABC-301B27430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6" name="Picture 5" descr="A close up of a sign&#10;&#10;Description automatically generated">
            <a:extLst>
              <a:ext uri="{FF2B5EF4-FFF2-40B4-BE49-F238E27FC236}">
                <a16:creationId xmlns:a16="http://schemas.microsoft.com/office/drawing/2014/main" id="{BD4B4204-A802-4D42-9D0A-2C4F3FB812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0056" y="235205"/>
            <a:ext cx="681312" cy="681312"/>
          </a:xfrm>
          <a:prstGeom prst="rect">
            <a:avLst/>
          </a:prstGeom>
        </p:spPr>
      </p:pic>
    </p:spTree>
    <p:extLst>
      <p:ext uri="{BB962C8B-B14F-4D97-AF65-F5344CB8AC3E}">
        <p14:creationId xmlns:p14="http://schemas.microsoft.com/office/powerpoint/2010/main" val="875994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6">
            <a:extLst>
              <a:ext uri="{FF2B5EF4-FFF2-40B4-BE49-F238E27FC236}">
                <a16:creationId xmlns:a16="http://schemas.microsoft.com/office/drawing/2014/main" id="{82A0276A-1D2A-4BA5-9B7B-546C881A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0" name="Group 28">
            <a:extLst>
              <a:ext uri="{FF2B5EF4-FFF2-40B4-BE49-F238E27FC236}">
                <a16:creationId xmlns:a16="http://schemas.microsoft.com/office/drawing/2014/main" id="{4E030352-F2E5-4BDA-B3D5-26D043BAF8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30" name="Oval 29">
              <a:extLst>
                <a:ext uri="{FF2B5EF4-FFF2-40B4-BE49-F238E27FC236}">
                  <a16:creationId xmlns:a16="http://schemas.microsoft.com/office/drawing/2014/main" id="{1E245AE9-836C-497C-A834-962B42FB2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Oval 30">
              <a:extLst>
                <a:ext uri="{FF2B5EF4-FFF2-40B4-BE49-F238E27FC236}">
                  <a16:creationId xmlns:a16="http://schemas.microsoft.com/office/drawing/2014/main" id="{B1B940FB-6D50-4544-A520-2B530D187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49B6942D-1074-493C-AB7E-C90BD913E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5">
              <a:extLst>
                <a:ext uri="{FF2B5EF4-FFF2-40B4-BE49-F238E27FC236}">
                  <a16:creationId xmlns:a16="http://schemas.microsoft.com/office/drawing/2014/main" id="{0AA1516B-F040-4F28-863A-EF937063E2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6565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4" name="Freeform 5">
              <a:extLst>
                <a:ext uri="{FF2B5EF4-FFF2-40B4-BE49-F238E27FC236}">
                  <a16:creationId xmlns:a16="http://schemas.microsoft.com/office/drawing/2014/main" id="{6A6B0918-602A-453B-9E60-5AD3C7AC44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5" name="Freeform 5">
              <a:extLst>
                <a:ext uri="{FF2B5EF4-FFF2-40B4-BE49-F238E27FC236}">
                  <a16:creationId xmlns:a16="http://schemas.microsoft.com/office/drawing/2014/main" id="{6C0FFDF3-1338-41E8-81A2-54A1C11BE53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C1300FF9-3E61-4925-A9FC-33F3CFDBACCD}"/>
              </a:ext>
            </a:extLst>
          </p:cNvPr>
          <p:cNvSpPr>
            <a:spLocks noGrp="1"/>
          </p:cNvSpPr>
          <p:nvPr>
            <p:ph type="title"/>
          </p:nvPr>
        </p:nvSpPr>
        <p:spPr>
          <a:xfrm>
            <a:off x="639098" y="629265"/>
            <a:ext cx="6072776" cy="1622322"/>
          </a:xfrm>
        </p:spPr>
        <p:txBody>
          <a:bodyPr>
            <a:normAutofit/>
          </a:bodyPr>
          <a:lstStyle/>
          <a:p>
            <a:r>
              <a:rPr lang="en-GB"/>
              <a:t>How active is your dog?</a:t>
            </a:r>
            <a:endParaRPr lang="en-GB" dirty="0"/>
          </a:p>
        </p:txBody>
      </p:sp>
      <p:sp>
        <p:nvSpPr>
          <p:cNvPr id="3" name="Content Placeholder 2">
            <a:extLst>
              <a:ext uri="{FF2B5EF4-FFF2-40B4-BE49-F238E27FC236}">
                <a16:creationId xmlns:a16="http://schemas.microsoft.com/office/drawing/2014/main" id="{1DB7F370-7D2E-4089-A04E-1206325C6823}"/>
              </a:ext>
            </a:extLst>
          </p:cNvPr>
          <p:cNvSpPr>
            <a:spLocks noGrp="1"/>
          </p:cNvSpPr>
          <p:nvPr>
            <p:ph idx="1"/>
          </p:nvPr>
        </p:nvSpPr>
        <p:spPr>
          <a:xfrm>
            <a:off x="639098" y="2418735"/>
            <a:ext cx="6072776" cy="3811740"/>
          </a:xfrm>
        </p:spPr>
        <p:txBody>
          <a:bodyPr anchor="ctr">
            <a:normAutofit/>
          </a:bodyPr>
          <a:lstStyle/>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does the Activity Chart look like for your puppy. </a:t>
            </a:r>
            <a:b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Puppies only need one hour of high excitement (orange) activity per day and </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20</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hours sleep.</a:t>
            </a:r>
          </a:p>
          <a:p>
            <a:r>
              <a:rPr lang="en-GB" dirty="0">
                <a:solidFill>
                  <a:schemeClr val="bg1"/>
                </a:solidFill>
                <a:latin typeface="Calibri" panose="020F0502020204030204" pitchFamily="34" charset="0"/>
                <a:cs typeface="Times New Roman" panose="02020603050405020304" pitchFamily="18" charset="0"/>
              </a:rPr>
              <a:t>We want to avoid the red areas at all costs and really want to stay in the green zone.</a:t>
            </a:r>
            <a:endParaRPr lang="en-GB" dirty="0">
              <a:solidFill>
                <a:schemeClr val="bg1"/>
              </a:solidFill>
            </a:endParaRPr>
          </a:p>
        </p:txBody>
      </p:sp>
      <p:sp>
        <p:nvSpPr>
          <p:cNvPr id="41" name="Rectangle 36">
            <a:extLst>
              <a:ext uri="{FF2B5EF4-FFF2-40B4-BE49-F238E27FC236}">
                <a16:creationId xmlns:a16="http://schemas.microsoft.com/office/drawing/2014/main" id="{203AD603-6673-4624-81E7-505DD5B2A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Picture 6" descr="Chart&#10;&#10;Description automatically generated">
            <a:extLst>
              <a:ext uri="{FF2B5EF4-FFF2-40B4-BE49-F238E27FC236}">
                <a16:creationId xmlns:a16="http://schemas.microsoft.com/office/drawing/2014/main" id="{EB329585-2687-456A-9C67-8991625C2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1727" y="3468980"/>
            <a:ext cx="3376963" cy="3385428"/>
          </a:xfrm>
          <a:prstGeom prst="rect">
            <a:avLst/>
          </a:prstGeom>
        </p:spPr>
      </p:pic>
      <p:pic>
        <p:nvPicPr>
          <p:cNvPr id="5" name="Picture 4" descr="Chart, pie chart&#10;&#10;Description automatically generated">
            <a:extLst>
              <a:ext uri="{FF2B5EF4-FFF2-40B4-BE49-F238E27FC236}">
                <a16:creationId xmlns:a16="http://schemas.microsoft.com/office/drawing/2014/main" id="{BF9F284B-FE90-4EC7-989A-CADC272E8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950" y="-5251"/>
            <a:ext cx="3301268" cy="3368642"/>
          </a:xfrm>
          <a:prstGeom prst="rect">
            <a:avLst/>
          </a:prstGeom>
        </p:spPr>
      </p:pic>
      <p:sp>
        <p:nvSpPr>
          <p:cNvPr id="8" name="TextBox 7">
            <a:extLst>
              <a:ext uri="{FF2B5EF4-FFF2-40B4-BE49-F238E27FC236}">
                <a16:creationId xmlns:a16="http://schemas.microsoft.com/office/drawing/2014/main" id="{90F46566-9FE3-42EB-B895-912DC9D6E8DA}"/>
              </a:ext>
            </a:extLst>
          </p:cNvPr>
          <p:cNvSpPr txBox="1"/>
          <p:nvPr/>
        </p:nvSpPr>
        <p:spPr>
          <a:xfrm>
            <a:off x="8732582" y="3244334"/>
            <a:ext cx="461986" cy="369332"/>
          </a:xfrm>
          <a:prstGeom prst="rect">
            <a:avLst/>
          </a:prstGeom>
          <a:noFill/>
        </p:spPr>
        <p:txBody>
          <a:bodyPr wrap="none" rtlCol="0">
            <a:spAutoFit/>
          </a:bodyPr>
          <a:lstStyle/>
          <a:p>
            <a:r>
              <a:rPr lang="en-GB"/>
              <a:t>VS</a:t>
            </a:r>
            <a:endParaRPr lang="en-GB" dirty="0"/>
          </a:p>
        </p:txBody>
      </p:sp>
      <p:pic>
        <p:nvPicPr>
          <p:cNvPr id="4" name="Picture 3" descr="A close up of a logo&#10;&#10;Description automatically generated">
            <a:extLst>
              <a:ext uri="{FF2B5EF4-FFF2-40B4-BE49-F238E27FC236}">
                <a16:creationId xmlns:a16="http://schemas.microsoft.com/office/drawing/2014/main" id="{3F588336-7A5F-47D5-B4D7-F9D111F98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6" name="Picture 5" descr="A close up of a sign&#10;&#10;Description automatically generated">
            <a:extLst>
              <a:ext uri="{FF2B5EF4-FFF2-40B4-BE49-F238E27FC236}">
                <a16:creationId xmlns:a16="http://schemas.microsoft.com/office/drawing/2014/main" id="{E5D5837B-3AEC-44AB-B859-83056B2FE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0056" y="235205"/>
            <a:ext cx="681312" cy="681312"/>
          </a:xfrm>
          <a:prstGeom prst="rect">
            <a:avLst/>
          </a:prstGeom>
        </p:spPr>
      </p:pic>
    </p:spTree>
    <p:extLst>
      <p:ext uri="{BB962C8B-B14F-4D97-AF65-F5344CB8AC3E}">
        <p14:creationId xmlns:p14="http://schemas.microsoft.com/office/powerpoint/2010/main" val="2825546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AF1E58-D170-4EF3-8E1A-992DA3688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3EACCB19-3F29-416E-BD93-24BDDE37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39C41423-F9F7-4333-A541-61582D3D2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Rectangle 16">
            <a:extLst>
              <a:ext uri="{FF2B5EF4-FFF2-40B4-BE49-F238E27FC236}">
                <a16:creationId xmlns:a16="http://schemas.microsoft.com/office/drawing/2014/main" id="{BA9F93AF-9489-4B8A-AA6B-1B00D3CA6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CB0E172F-6D11-49D2-B379-EF64D467DE92}"/>
              </a:ext>
            </a:extLst>
          </p:cNvPr>
          <p:cNvSpPr>
            <a:spLocks noGrp="1"/>
          </p:cNvSpPr>
          <p:nvPr>
            <p:ph type="title"/>
          </p:nvPr>
        </p:nvSpPr>
        <p:spPr>
          <a:xfrm>
            <a:off x="1154955" y="973667"/>
            <a:ext cx="2942210" cy="4833745"/>
          </a:xfrm>
        </p:spPr>
        <p:txBody>
          <a:bodyPr>
            <a:normAutofit/>
          </a:bodyPr>
          <a:lstStyle/>
          <a:p>
            <a:r>
              <a:rPr lang="en-GB" dirty="0">
                <a:solidFill>
                  <a:srgbClr val="EBEBEB"/>
                </a:solidFill>
              </a:rPr>
              <a:t>Keeping Both Partners SCH</a:t>
            </a:r>
          </a:p>
        </p:txBody>
      </p:sp>
      <p:sp>
        <p:nvSpPr>
          <p:cNvPr id="23" name="Rectangle 22">
            <a:extLst>
              <a:ext uri="{FF2B5EF4-FFF2-40B4-BE49-F238E27FC236}">
                <a16:creationId xmlns:a16="http://schemas.microsoft.com/office/drawing/2014/main" id="{3D38E400-4F30-481D-A5DC-5AA21A2CB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3518CFBE-979E-4483-AE28-96F450272713}"/>
              </a:ext>
            </a:extLst>
          </p:cNvPr>
          <p:cNvGraphicFramePr>
            <a:graphicFrameLocks noGrp="1"/>
          </p:cNvGraphicFramePr>
          <p:nvPr>
            <p:ph idx="1"/>
            <p:extLst>
              <p:ext uri="{D42A27DB-BD31-4B8C-83A1-F6EECF244321}">
                <p14:modId xmlns:p14="http://schemas.microsoft.com/office/powerpoint/2010/main" val="2530009963"/>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close up of a logo&#10;&#10;Description automatically generated">
            <a:extLst>
              <a:ext uri="{FF2B5EF4-FFF2-40B4-BE49-F238E27FC236}">
                <a16:creationId xmlns:a16="http://schemas.microsoft.com/office/drawing/2014/main" id="{368F5B36-7DC6-41E9-B000-19AD9166BD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4" name="Picture 3" descr="A close up of a sign&#10;&#10;Description automatically generated">
            <a:extLst>
              <a:ext uri="{FF2B5EF4-FFF2-40B4-BE49-F238E27FC236}">
                <a16:creationId xmlns:a16="http://schemas.microsoft.com/office/drawing/2014/main" id="{8472CCD7-3B22-485B-B097-98C21E1925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0056" y="121963"/>
            <a:ext cx="681312" cy="681312"/>
          </a:xfrm>
          <a:prstGeom prst="rect">
            <a:avLst/>
          </a:prstGeom>
        </p:spPr>
      </p:pic>
    </p:spTree>
    <p:extLst>
      <p:ext uri="{BB962C8B-B14F-4D97-AF65-F5344CB8AC3E}">
        <p14:creationId xmlns:p14="http://schemas.microsoft.com/office/powerpoint/2010/main" val="2460083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8F5EF-E029-463A-8DC3-480CC81BF0C8}"/>
              </a:ext>
            </a:extLst>
          </p:cNvPr>
          <p:cNvSpPr>
            <a:spLocks noGrp="1"/>
          </p:cNvSpPr>
          <p:nvPr>
            <p:ph type="title"/>
          </p:nvPr>
        </p:nvSpPr>
        <p:spPr/>
        <p:txBody>
          <a:bodyPr/>
          <a:lstStyle/>
          <a:p>
            <a:r>
              <a:rPr lang="en-GB" dirty="0"/>
              <a:t>Keeping SCH</a:t>
            </a:r>
          </a:p>
        </p:txBody>
      </p:sp>
      <p:sp>
        <p:nvSpPr>
          <p:cNvPr id="3" name="Content Placeholder 2">
            <a:extLst>
              <a:ext uri="{FF2B5EF4-FFF2-40B4-BE49-F238E27FC236}">
                <a16:creationId xmlns:a16="http://schemas.microsoft.com/office/drawing/2014/main" id="{37F913D9-55FA-418F-AD28-7F9D5017FDCF}"/>
              </a:ext>
            </a:extLst>
          </p:cNvPr>
          <p:cNvSpPr>
            <a:spLocks noGrp="1"/>
          </p:cNvSpPr>
          <p:nvPr>
            <p:ph idx="1"/>
          </p:nvPr>
        </p:nvSpPr>
        <p:spPr/>
        <p:txBody>
          <a:bodyPr/>
          <a:lstStyle/>
          <a:p>
            <a:pPr marL="228600">
              <a:lnSpc>
                <a:spcPct val="106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we keep putting our dogs in situations where they feel uncomfortable (e.g. walks) and feel they need to actively cope and take charge themselves (e.g. lunging and barking) then we will be leaking TRUST from our relationship.</a:t>
            </a:r>
          </a:p>
          <a:p>
            <a:pPr marL="228600">
              <a:lnSpc>
                <a:spcPct val="106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our dogs behave in this way there is a Trust leak felt by us – we may think our dog needs ‘fixing’, we put labels on them e.g. Reactive, Aggressive, Dominant, </a:t>
            </a:r>
          </a:p>
          <a:p>
            <a:pPr marL="228600">
              <a:lnSpc>
                <a:spcPct val="106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are likely to be anxious and micro-manage them. We take away their agency.</a:t>
            </a:r>
          </a:p>
          <a:p>
            <a:pPr marL="228600">
              <a:lnSpc>
                <a:spcPct val="106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We have the opportunity with a puppy to start off on the right path and avoid the lunging, barking, spinning or other reactive behaviour.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5" name="Picture 4" descr="A close up of a logo&#10;&#10;Description automatically generated">
            <a:extLst>
              <a:ext uri="{FF2B5EF4-FFF2-40B4-BE49-F238E27FC236}">
                <a16:creationId xmlns:a16="http://schemas.microsoft.com/office/drawing/2014/main" id="{58ADEC7E-A68C-4943-A547-D607EA927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7" name="Picture 6" descr="A close up of a sign&#10;&#10;Description automatically generated">
            <a:extLst>
              <a:ext uri="{FF2B5EF4-FFF2-40B4-BE49-F238E27FC236}">
                <a16:creationId xmlns:a16="http://schemas.microsoft.com/office/drawing/2014/main" id="{5F849084-1004-43A5-A331-FF7A520C3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0056" y="235205"/>
            <a:ext cx="681312" cy="681312"/>
          </a:xfrm>
          <a:prstGeom prst="rect">
            <a:avLst/>
          </a:prstGeom>
        </p:spPr>
      </p:pic>
    </p:spTree>
    <p:extLst>
      <p:ext uri="{BB962C8B-B14F-4D97-AF65-F5344CB8AC3E}">
        <p14:creationId xmlns:p14="http://schemas.microsoft.com/office/powerpoint/2010/main" val="3140315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8">
            <a:extLst>
              <a:ext uri="{FF2B5EF4-FFF2-40B4-BE49-F238E27FC236}">
                <a16:creationId xmlns:a16="http://schemas.microsoft.com/office/drawing/2014/main" id="{77DD88FE-01A0-4F04-99DC-2B1140F59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0">
            <a:extLst>
              <a:ext uri="{FF2B5EF4-FFF2-40B4-BE49-F238E27FC236}">
                <a16:creationId xmlns:a16="http://schemas.microsoft.com/office/drawing/2014/main" id="{DA2E9868-C728-43FF-95CC-38902E514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343043" y="402165"/>
            <a:ext cx="673865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7" name="Oval 12">
            <a:extLst>
              <a:ext uri="{FF2B5EF4-FFF2-40B4-BE49-F238E27FC236}">
                <a16:creationId xmlns:a16="http://schemas.microsoft.com/office/drawing/2014/main" id="{212A5749-6A2A-4FAF-824E-16E9569B9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9519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A2615BF4-8323-4853-9A41-09C4DFBC5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6355223"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9" name="Freeform 5">
            <a:extLst>
              <a:ext uri="{FF2B5EF4-FFF2-40B4-BE49-F238E27FC236}">
                <a16:creationId xmlns:a16="http://schemas.microsoft.com/office/drawing/2014/main" id="{E68B4297-39F1-4DD7-A4EF-8E4E50111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4512068"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0" name="Oval 18">
            <a:extLst>
              <a:ext uri="{FF2B5EF4-FFF2-40B4-BE49-F238E27FC236}">
                <a16:creationId xmlns:a16="http://schemas.microsoft.com/office/drawing/2014/main" id="{7DFAF1DD-0169-4D59-8646-8EFAD90F4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818848"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Freeform 5">
            <a:extLst>
              <a:ext uri="{FF2B5EF4-FFF2-40B4-BE49-F238E27FC236}">
                <a16:creationId xmlns:a16="http://schemas.microsoft.com/office/drawing/2014/main" id="{E45D7473-2985-4534-8629-4C76A5639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A10055D4-896A-4E4D-97EA-E2C8572B9A78}"/>
              </a:ext>
            </a:extLst>
          </p:cNvPr>
          <p:cNvSpPr>
            <a:spLocks noGrp="1"/>
          </p:cNvSpPr>
          <p:nvPr>
            <p:ph type="title"/>
          </p:nvPr>
        </p:nvSpPr>
        <p:spPr>
          <a:xfrm>
            <a:off x="8471239" y="973667"/>
            <a:ext cx="2942210" cy="4833745"/>
          </a:xfrm>
        </p:spPr>
        <p:txBody>
          <a:bodyPr>
            <a:normAutofit/>
          </a:bodyPr>
          <a:lstStyle/>
          <a:p>
            <a:r>
              <a:rPr lang="en-GB">
                <a:solidFill>
                  <a:srgbClr val="EBEBEB"/>
                </a:solidFill>
              </a:rPr>
              <a:t>Mirroring</a:t>
            </a:r>
          </a:p>
        </p:txBody>
      </p:sp>
      <p:sp>
        <p:nvSpPr>
          <p:cNvPr id="32" name="Rectangle 22">
            <a:extLst>
              <a:ext uri="{FF2B5EF4-FFF2-40B4-BE49-F238E27FC236}">
                <a16:creationId xmlns:a16="http://schemas.microsoft.com/office/drawing/2014/main" id="{2B8277BD-4019-4E99-866A-1EA4007EC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33" name="Content Placeholder 2">
            <a:extLst>
              <a:ext uri="{FF2B5EF4-FFF2-40B4-BE49-F238E27FC236}">
                <a16:creationId xmlns:a16="http://schemas.microsoft.com/office/drawing/2014/main" id="{8C91E9B2-265F-4C57-A5FE-CB105AA660BE}"/>
              </a:ext>
            </a:extLst>
          </p:cNvPr>
          <p:cNvGraphicFramePr>
            <a:graphicFrameLocks noGrp="1"/>
          </p:cNvGraphicFramePr>
          <p:nvPr>
            <p:ph idx="1"/>
            <p:extLst>
              <p:ext uri="{D42A27DB-BD31-4B8C-83A1-F6EECF244321}">
                <p14:modId xmlns:p14="http://schemas.microsoft.com/office/powerpoint/2010/main" val="836489040"/>
              </p:ext>
            </p:extLst>
          </p:nvPr>
        </p:nvGraphicFramePr>
        <p:xfrm>
          <a:off x="964907" y="973667"/>
          <a:ext cx="6116795" cy="4928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close up of a logo&#10;&#10;Description automatically generated">
            <a:extLst>
              <a:ext uri="{FF2B5EF4-FFF2-40B4-BE49-F238E27FC236}">
                <a16:creationId xmlns:a16="http://schemas.microsoft.com/office/drawing/2014/main" id="{965679C8-CE1D-453D-9818-9F0682C2B0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4" name="Picture 3" descr="A close up of a sign&#10;&#10;Description automatically generated">
            <a:extLst>
              <a:ext uri="{FF2B5EF4-FFF2-40B4-BE49-F238E27FC236}">
                <a16:creationId xmlns:a16="http://schemas.microsoft.com/office/drawing/2014/main" id="{968DC695-B502-4BF8-88EE-C61A6DF67E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0056" y="235205"/>
            <a:ext cx="681312" cy="681312"/>
          </a:xfrm>
          <a:prstGeom prst="rect">
            <a:avLst/>
          </a:prstGeom>
        </p:spPr>
      </p:pic>
    </p:spTree>
    <p:extLst>
      <p:ext uri="{BB962C8B-B14F-4D97-AF65-F5344CB8AC3E}">
        <p14:creationId xmlns:p14="http://schemas.microsoft.com/office/powerpoint/2010/main" val="3501521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8">
            <a:extLst>
              <a:ext uri="{FF2B5EF4-FFF2-40B4-BE49-F238E27FC236}">
                <a16:creationId xmlns:a16="http://schemas.microsoft.com/office/drawing/2014/main" id="{ECAF1E58-D170-4EF3-8E1A-992DA3688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Oval 10">
            <a:extLst>
              <a:ext uri="{FF2B5EF4-FFF2-40B4-BE49-F238E27FC236}">
                <a16:creationId xmlns:a16="http://schemas.microsoft.com/office/drawing/2014/main" id="{3EACCB19-3F29-416E-BD93-24BDDE37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Oval 12">
            <a:extLst>
              <a:ext uri="{FF2B5EF4-FFF2-40B4-BE49-F238E27FC236}">
                <a16:creationId xmlns:a16="http://schemas.microsoft.com/office/drawing/2014/main" id="{39C41423-F9F7-4333-A541-61582D3D2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4" name="Rectangle 16">
            <a:extLst>
              <a:ext uri="{FF2B5EF4-FFF2-40B4-BE49-F238E27FC236}">
                <a16:creationId xmlns:a16="http://schemas.microsoft.com/office/drawing/2014/main" id="{BA9F93AF-9489-4B8A-AA6B-1B00D3CA6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6"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F517E359-8618-4A4A-BD3F-97C5F0B2A090}"/>
              </a:ext>
            </a:extLst>
          </p:cNvPr>
          <p:cNvSpPr>
            <a:spLocks noGrp="1"/>
          </p:cNvSpPr>
          <p:nvPr>
            <p:ph type="title"/>
          </p:nvPr>
        </p:nvSpPr>
        <p:spPr>
          <a:xfrm>
            <a:off x="1154955" y="973667"/>
            <a:ext cx="2942210" cy="4833745"/>
          </a:xfrm>
        </p:spPr>
        <p:txBody>
          <a:bodyPr>
            <a:normAutofit/>
          </a:bodyPr>
          <a:lstStyle/>
          <a:p>
            <a:r>
              <a:rPr lang="en-GB">
                <a:solidFill>
                  <a:srgbClr val="EBEBEB"/>
                </a:solidFill>
              </a:rPr>
              <a:t>Digging Deeper</a:t>
            </a:r>
          </a:p>
        </p:txBody>
      </p:sp>
      <p:sp>
        <p:nvSpPr>
          <p:cNvPr id="37" name="Rectangle 22">
            <a:extLst>
              <a:ext uri="{FF2B5EF4-FFF2-40B4-BE49-F238E27FC236}">
                <a16:creationId xmlns:a16="http://schemas.microsoft.com/office/drawing/2014/main" id="{3D38E400-4F30-481D-A5DC-5AA21A2CB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38" name="Content Placeholder 2">
            <a:extLst>
              <a:ext uri="{FF2B5EF4-FFF2-40B4-BE49-F238E27FC236}">
                <a16:creationId xmlns:a16="http://schemas.microsoft.com/office/drawing/2014/main" id="{1D4EC3F3-2B1F-43D3-B565-473A8DA9CB4E}"/>
              </a:ext>
            </a:extLst>
          </p:cNvPr>
          <p:cNvGraphicFramePr>
            <a:graphicFrameLocks noGrp="1"/>
          </p:cNvGraphicFramePr>
          <p:nvPr>
            <p:ph idx="1"/>
            <p:extLst>
              <p:ext uri="{D42A27DB-BD31-4B8C-83A1-F6EECF244321}">
                <p14:modId xmlns:p14="http://schemas.microsoft.com/office/powerpoint/2010/main" val="738003713"/>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close up of a logo&#10;&#10;Description automatically generated">
            <a:extLst>
              <a:ext uri="{FF2B5EF4-FFF2-40B4-BE49-F238E27FC236}">
                <a16:creationId xmlns:a16="http://schemas.microsoft.com/office/drawing/2014/main" id="{B35A8B63-3473-40C4-9553-83C98EADF4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6" name="Picture 5" descr="A close up of a sign&#10;&#10;Description automatically generated">
            <a:extLst>
              <a:ext uri="{FF2B5EF4-FFF2-40B4-BE49-F238E27FC236}">
                <a16:creationId xmlns:a16="http://schemas.microsoft.com/office/drawing/2014/main" id="{22149861-6EF9-460F-85A3-DF99A5762E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0056" y="235205"/>
            <a:ext cx="681312" cy="681312"/>
          </a:xfrm>
          <a:prstGeom prst="rect">
            <a:avLst/>
          </a:prstGeom>
        </p:spPr>
      </p:pic>
    </p:spTree>
    <p:extLst>
      <p:ext uri="{BB962C8B-B14F-4D97-AF65-F5344CB8AC3E}">
        <p14:creationId xmlns:p14="http://schemas.microsoft.com/office/powerpoint/2010/main" val="389343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AF1E58-D170-4EF3-8E1A-992DA3688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3EACCB19-3F29-416E-BD93-24BDDE37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39C41423-F9F7-4333-A541-61582D3D2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Rectangle 16">
            <a:extLst>
              <a:ext uri="{FF2B5EF4-FFF2-40B4-BE49-F238E27FC236}">
                <a16:creationId xmlns:a16="http://schemas.microsoft.com/office/drawing/2014/main" id="{BA9F93AF-9489-4B8A-AA6B-1B00D3CA6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57B3610F-1C90-4DB8-9817-CBF4A631735A}"/>
              </a:ext>
            </a:extLst>
          </p:cNvPr>
          <p:cNvSpPr>
            <a:spLocks noGrp="1"/>
          </p:cNvSpPr>
          <p:nvPr>
            <p:ph type="title"/>
          </p:nvPr>
        </p:nvSpPr>
        <p:spPr>
          <a:xfrm>
            <a:off x="1154955" y="973667"/>
            <a:ext cx="2942210" cy="4833745"/>
          </a:xfrm>
        </p:spPr>
        <p:txBody>
          <a:bodyPr>
            <a:normAutofit/>
          </a:bodyPr>
          <a:lstStyle/>
          <a:p>
            <a:r>
              <a:rPr lang="en-GB">
                <a:solidFill>
                  <a:srgbClr val="EBEBEB"/>
                </a:solidFill>
              </a:rPr>
              <a:t>Partnership Principles</a:t>
            </a:r>
          </a:p>
        </p:txBody>
      </p:sp>
      <p:sp>
        <p:nvSpPr>
          <p:cNvPr id="23" name="Rectangle 22">
            <a:extLst>
              <a:ext uri="{FF2B5EF4-FFF2-40B4-BE49-F238E27FC236}">
                <a16:creationId xmlns:a16="http://schemas.microsoft.com/office/drawing/2014/main" id="{3D38E400-4F30-481D-A5DC-5AA21A2CB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59FA0090-A90B-493C-AAF5-FDDC30C77DBE}"/>
              </a:ext>
            </a:extLst>
          </p:cNvPr>
          <p:cNvGraphicFramePr>
            <a:graphicFrameLocks noGrp="1"/>
          </p:cNvGraphicFramePr>
          <p:nvPr>
            <p:ph idx="1"/>
            <p:extLst>
              <p:ext uri="{D42A27DB-BD31-4B8C-83A1-F6EECF244321}">
                <p14:modId xmlns:p14="http://schemas.microsoft.com/office/powerpoint/2010/main" val="1148654600"/>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close up of a logo&#10;&#10;Description automatically generated">
            <a:extLst>
              <a:ext uri="{FF2B5EF4-FFF2-40B4-BE49-F238E27FC236}">
                <a16:creationId xmlns:a16="http://schemas.microsoft.com/office/drawing/2014/main" id="{D8C21D42-9676-4C35-BEB3-85DF9374C2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7" name="Picture 6" descr="A close up of a sign&#10;&#10;Description automatically generated">
            <a:extLst>
              <a:ext uri="{FF2B5EF4-FFF2-40B4-BE49-F238E27FC236}">
                <a16:creationId xmlns:a16="http://schemas.microsoft.com/office/drawing/2014/main" id="{43E72B20-8629-461E-88F7-7988BBA974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0056" y="235205"/>
            <a:ext cx="681312" cy="681312"/>
          </a:xfrm>
          <a:prstGeom prst="rect">
            <a:avLst/>
          </a:prstGeom>
        </p:spPr>
      </p:pic>
    </p:spTree>
    <p:extLst>
      <p:ext uri="{BB962C8B-B14F-4D97-AF65-F5344CB8AC3E}">
        <p14:creationId xmlns:p14="http://schemas.microsoft.com/office/powerpoint/2010/main" val="1925644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AF1E58-D170-4EF3-8E1A-992DA3688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3EACCB19-3F29-416E-BD93-24BDDE37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39C41423-F9F7-4333-A541-61582D3D2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Rectangle 16">
            <a:extLst>
              <a:ext uri="{FF2B5EF4-FFF2-40B4-BE49-F238E27FC236}">
                <a16:creationId xmlns:a16="http://schemas.microsoft.com/office/drawing/2014/main" id="{BA9F93AF-9489-4B8A-AA6B-1B00D3CA6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40888A0B-36E1-4983-9262-A0E372F8389E}"/>
              </a:ext>
            </a:extLst>
          </p:cNvPr>
          <p:cNvSpPr>
            <a:spLocks noGrp="1"/>
          </p:cNvSpPr>
          <p:nvPr>
            <p:ph type="title"/>
          </p:nvPr>
        </p:nvSpPr>
        <p:spPr>
          <a:xfrm>
            <a:off x="1154955" y="973667"/>
            <a:ext cx="2942210" cy="4833745"/>
          </a:xfrm>
        </p:spPr>
        <p:txBody>
          <a:bodyPr>
            <a:normAutofit/>
          </a:bodyPr>
          <a:lstStyle/>
          <a:p>
            <a:r>
              <a:rPr lang="en-GB">
                <a:solidFill>
                  <a:srgbClr val="EBEBEB"/>
                </a:solidFill>
              </a:rPr>
              <a:t>Key Principles for a True Partnership Lifestyle</a:t>
            </a:r>
          </a:p>
        </p:txBody>
      </p:sp>
      <p:sp>
        <p:nvSpPr>
          <p:cNvPr id="23" name="Rectangle 22">
            <a:extLst>
              <a:ext uri="{FF2B5EF4-FFF2-40B4-BE49-F238E27FC236}">
                <a16:creationId xmlns:a16="http://schemas.microsoft.com/office/drawing/2014/main" id="{3D38E400-4F30-481D-A5DC-5AA21A2CB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D436A0E9-DD03-4302-A6C9-F22A3951D656}"/>
              </a:ext>
            </a:extLst>
          </p:cNvPr>
          <p:cNvGraphicFramePr>
            <a:graphicFrameLocks noGrp="1"/>
          </p:cNvGraphicFramePr>
          <p:nvPr>
            <p:ph idx="1"/>
            <p:extLst>
              <p:ext uri="{D42A27DB-BD31-4B8C-83A1-F6EECF244321}">
                <p14:modId xmlns:p14="http://schemas.microsoft.com/office/powerpoint/2010/main" val="884663427"/>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close up of a logo&#10;&#10;Description automatically generated">
            <a:extLst>
              <a:ext uri="{FF2B5EF4-FFF2-40B4-BE49-F238E27FC236}">
                <a16:creationId xmlns:a16="http://schemas.microsoft.com/office/drawing/2014/main" id="{745D29EA-7CA0-42C9-BCD0-9384D22E74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4" name="Picture 3" descr="A close up of a sign&#10;&#10;Description automatically generated">
            <a:extLst>
              <a:ext uri="{FF2B5EF4-FFF2-40B4-BE49-F238E27FC236}">
                <a16:creationId xmlns:a16="http://schemas.microsoft.com/office/drawing/2014/main" id="{13455F07-F4F0-4486-B2D0-CA100620CC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3696" y="108907"/>
            <a:ext cx="681312" cy="681312"/>
          </a:xfrm>
          <a:prstGeom prst="rect">
            <a:avLst/>
          </a:prstGeom>
        </p:spPr>
      </p:pic>
    </p:spTree>
    <p:extLst>
      <p:ext uri="{BB962C8B-B14F-4D97-AF65-F5344CB8AC3E}">
        <p14:creationId xmlns:p14="http://schemas.microsoft.com/office/powerpoint/2010/main" val="456942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520E8-8D3C-433D-9556-B67D0B7C7934}"/>
              </a:ext>
            </a:extLst>
          </p:cNvPr>
          <p:cNvSpPr>
            <a:spLocks noGrp="1"/>
          </p:cNvSpPr>
          <p:nvPr>
            <p:ph type="title"/>
          </p:nvPr>
        </p:nvSpPr>
        <p:spPr>
          <a:xfrm>
            <a:off x="1154953" y="973668"/>
            <a:ext cx="8761413" cy="706964"/>
          </a:xfrm>
        </p:spPr>
        <p:txBody>
          <a:bodyPr>
            <a:normAutofit/>
          </a:bodyPr>
          <a:lstStyle/>
          <a:p>
            <a:r>
              <a:rPr lang="en-GB"/>
              <a:t>Husky Rescue and Rehoming</a:t>
            </a:r>
          </a:p>
        </p:txBody>
      </p:sp>
      <p:pic>
        <p:nvPicPr>
          <p:cNvPr id="4" name="Picture 3" descr="A dog looking at the camera&#10;&#10;Description automatically generated">
            <a:extLst>
              <a:ext uri="{FF2B5EF4-FFF2-40B4-BE49-F238E27FC236}">
                <a16:creationId xmlns:a16="http://schemas.microsoft.com/office/drawing/2014/main" id="{2B101BAD-F377-4BFD-9382-EF2895B8DC22}"/>
              </a:ext>
            </a:extLst>
          </p:cNvPr>
          <p:cNvPicPr>
            <a:picLocks noChangeAspect="1"/>
          </p:cNvPicPr>
          <p:nvPr/>
        </p:nvPicPr>
        <p:blipFill rotWithShape="1">
          <a:blip r:embed="rId2">
            <a:extLst>
              <a:ext uri="{28A0092B-C50C-407E-A947-70E740481C1C}">
                <a14:useLocalDpi xmlns:a14="http://schemas.microsoft.com/office/drawing/2010/main" val="0"/>
              </a:ext>
            </a:extLst>
          </a:blip>
          <a:srcRect l="5068" r="376" b="4"/>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graphicFrame>
        <p:nvGraphicFramePr>
          <p:cNvPr id="5" name="Content Placeholder 2">
            <a:extLst>
              <a:ext uri="{FF2B5EF4-FFF2-40B4-BE49-F238E27FC236}">
                <a16:creationId xmlns:a16="http://schemas.microsoft.com/office/drawing/2014/main" id="{3320B719-E9BA-4CA0-AC9B-C3432DE7758B}"/>
              </a:ext>
            </a:extLst>
          </p:cNvPr>
          <p:cNvGraphicFramePr>
            <a:graphicFrameLocks noGrp="1"/>
          </p:cNvGraphicFramePr>
          <p:nvPr>
            <p:ph idx="1"/>
            <p:extLst>
              <p:ext uri="{D42A27DB-BD31-4B8C-83A1-F6EECF244321}">
                <p14:modId xmlns:p14="http://schemas.microsoft.com/office/powerpoint/2010/main" val="4057477678"/>
              </p:ext>
            </p:extLst>
          </p:nvPr>
        </p:nvGraphicFramePr>
        <p:xfrm>
          <a:off x="5980954" y="2603500"/>
          <a:ext cx="5211979" cy="341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close up of a logo&#10;&#10;Description automatically generated">
            <a:extLst>
              <a:ext uri="{FF2B5EF4-FFF2-40B4-BE49-F238E27FC236}">
                <a16:creationId xmlns:a16="http://schemas.microsoft.com/office/drawing/2014/main" id="{9EF4E25C-BCF7-4651-85B4-AC234B3479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8" name="Picture 7" descr="A close up of a sign&#10;&#10;Description automatically generated">
            <a:extLst>
              <a:ext uri="{FF2B5EF4-FFF2-40B4-BE49-F238E27FC236}">
                <a16:creationId xmlns:a16="http://schemas.microsoft.com/office/drawing/2014/main" id="{A1C683D0-71E3-463C-9074-94F504A8CF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0056" y="235205"/>
            <a:ext cx="681312" cy="681312"/>
          </a:xfrm>
          <a:prstGeom prst="rect">
            <a:avLst/>
          </a:prstGeom>
        </p:spPr>
      </p:pic>
    </p:spTree>
    <p:extLst>
      <p:ext uri="{BB962C8B-B14F-4D97-AF65-F5344CB8AC3E}">
        <p14:creationId xmlns:p14="http://schemas.microsoft.com/office/powerpoint/2010/main" val="34270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CB9DF-2609-4093-9830-95A6D1557459}"/>
              </a:ext>
            </a:extLst>
          </p:cNvPr>
          <p:cNvSpPr>
            <a:spLocks noGrp="1"/>
          </p:cNvSpPr>
          <p:nvPr>
            <p:ph type="title"/>
          </p:nvPr>
        </p:nvSpPr>
        <p:spPr/>
        <p:txBody>
          <a:bodyPr/>
          <a:lstStyle/>
          <a:p>
            <a:r>
              <a:rPr lang="en-GB" dirty="0"/>
              <a:t>Examples – Litter Siblings</a:t>
            </a:r>
          </a:p>
        </p:txBody>
      </p:sp>
      <p:pic>
        <p:nvPicPr>
          <p:cNvPr id="9" name="Picture 8" descr="A dog looking at the camera&#10;&#10;Description automatically generated">
            <a:extLst>
              <a:ext uri="{FF2B5EF4-FFF2-40B4-BE49-F238E27FC236}">
                <a16:creationId xmlns:a16="http://schemas.microsoft.com/office/drawing/2014/main" id="{89D95CE8-1FEB-4B79-94F8-19912ECD1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1841" y="2382810"/>
            <a:ext cx="2613965" cy="1736141"/>
          </a:xfrm>
          <a:prstGeom prst="rect">
            <a:avLst/>
          </a:prstGeom>
        </p:spPr>
      </p:pic>
      <p:pic>
        <p:nvPicPr>
          <p:cNvPr id="11" name="Picture 10" descr="A dog sitting in the snow&#10;&#10;Description automatically generated">
            <a:extLst>
              <a:ext uri="{FF2B5EF4-FFF2-40B4-BE49-F238E27FC236}">
                <a16:creationId xmlns:a16="http://schemas.microsoft.com/office/drawing/2014/main" id="{EFCB80B4-1A32-4D44-887A-89DDED378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9670" y="2382811"/>
            <a:ext cx="2613965" cy="1736141"/>
          </a:xfrm>
          <a:prstGeom prst="rect">
            <a:avLst/>
          </a:prstGeom>
        </p:spPr>
      </p:pic>
      <p:pic>
        <p:nvPicPr>
          <p:cNvPr id="13" name="Picture 12" descr="A close up of a dog&#10;&#10;Description automatically generated">
            <a:extLst>
              <a:ext uri="{FF2B5EF4-FFF2-40B4-BE49-F238E27FC236}">
                <a16:creationId xmlns:a16="http://schemas.microsoft.com/office/drawing/2014/main" id="{D234B620-0D51-42A2-B61F-85E735F4D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241" y="4683946"/>
            <a:ext cx="2613965" cy="1736141"/>
          </a:xfrm>
          <a:prstGeom prst="rect">
            <a:avLst/>
          </a:prstGeom>
        </p:spPr>
      </p:pic>
      <p:pic>
        <p:nvPicPr>
          <p:cNvPr id="15" name="Picture 14" descr="A picture containing mammal, dog, polar, sitting&#10;&#10;Description automatically generated">
            <a:extLst>
              <a:ext uri="{FF2B5EF4-FFF2-40B4-BE49-F238E27FC236}">
                <a16:creationId xmlns:a16="http://schemas.microsoft.com/office/drawing/2014/main" id="{9CAF5428-DFCE-424F-9DB5-8BAE6F452F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619" y="4683946"/>
            <a:ext cx="2613965" cy="1736141"/>
          </a:xfrm>
          <a:prstGeom prst="rect">
            <a:avLst/>
          </a:prstGeom>
        </p:spPr>
      </p:pic>
      <p:pic>
        <p:nvPicPr>
          <p:cNvPr id="19" name="Content Placeholder 18" descr="A dog sitting in the snow&#10;&#10;Description automatically generated">
            <a:extLst>
              <a:ext uri="{FF2B5EF4-FFF2-40B4-BE49-F238E27FC236}">
                <a16:creationId xmlns:a16="http://schemas.microsoft.com/office/drawing/2014/main" id="{DE3023E6-B66F-4D0A-9D27-B3ED6A187C58}"/>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996196" y="2382811"/>
            <a:ext cx="2613965" cy="1736141"/>
          </a:xfrm>
        </p:spPr>
      </p:pic>
      <p:pic>
        <p:nvPicPr>
          <p:cNvPr id="21" name="Picture 20" descr="A close up of a dog&#10;&#10;Description automatically generated">
            <a:extLst>
              <a:ext uri="{FF2B5EF4-FFF2-40B4-BE49-F238E27FC236}">
                <a16:creationId xmlns:a16="http://schemas.microsoft.com/office/drawing/2014/main" id="{E58D3B21-AFFC-4342-95D7-14F3A1B8A7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619" y="2382811"/>
            <a:ext cx="2613965" cy="1736141"/>
          </a:xfrm>
          <a:prstGeom prst="rect">
            <a:avLst/>
          </a:prstGeom>
        </p:spPr>
      </p:pic>
      <p:sp>
        <p:nvSpPr>
          <p:cNvPr id="22" name="TextBox 21">
            <a:extLst>
              <a:ext uri="{FF2B5EF4-FFF2-40B4-BE49-F238E27FC236}">
                <a16:creationId xmlns:a16="http://schemas.microsoft.com/office/drawing/2014/main" id="{ECE55B84-31FD-450B-AF37-D67A9E0459D0}"/>
              </a:ext>
            </a:extLst>
          </p:cNvPr>
          <p:cNvSpPr txBox="1"/>
          <p:nvPr/>
        </p:nvSpPr>
        <p:spPr>
          <a:xfrm>
            <a:off x="1849119" y="4124964"/>
            <a:ext cx="2048959" cy="369332"/>
          </a:xfrm>
          <a:prstGeom prst="rect">
            <a:avLst/>
          </a:prstGeom>
          <a:noFill/>
        </p:spPr>
        <p:txBody>
          <a:bodyPr wrap="none" rtlCol="0">
            <a:spAutoFit/>
          </a:bodyPr>
          <a:lstStyle/>
          <a:p>
            <a:r>
              <a:rPr lang="en-GB" dirty="0"/>
              <a:t>Shadow &amp; Blade</a:t>
            </a:r>
          </a:p>
        </p:txBody>
      </p:sp>
      <p:sp>
        <p:nvSpPr>
          <p:cNvPr id="23" name="TextBox 22">
            <a:extLst>
              <a:ext uri="{FF2B5EF4-FFF2-40B4-BE49-F238E27FC236}">
                <a16:creationId xmlns:a16="http://schemas.microsoft.com/office/drawing/2014/main" id="{10BF6C55-6027-4BF1-9D46-2B9159E974B5}"/>
              </a:ext>
            </a:extLst>
          </p:cNvPr>
          <p:cNvSpPr txBox="1"/>
          <p:nvPr/>
        </p:nvSpPr>
        <p:spPr>
          <a:xfrm>
            <a:off x="8717280" y="4124964"/>
            <a:ext cx="1386918" cy="369332"/>
          </a:xfrm>
          <a:prstGeom prst="rect">
            <a:avLst/>
          </a:prstGeom>
          <a:noFill/>
        </p:spPr>
        <p:txBody>
          <a:bodyPr wrap="none" rtlCol="0">
            <a:spAutoFit/>
          </a:bodyPr>
          <a:lstStyle/>
          <a:p>
            <a:r>
              <a:rPr lang="en-GB" dirty="0"/>
              <a:t>Ice &amp; Luna</a:t>
            </a:r>
          </a:p>
        </p:txBody>
      </p:sp>
      <p:sp>
        <p:nvSpPr>
          <p:cNvPr id="24" name="TextBox 23">
            <a:extLst>
              <a:ext uri="{FF2B5EF4-FFF2-40B4-BE49-F238E27FC236}">
                <a16:creationId xmlns:a16="http://schemas.microsoft.com/office/drawing/2014/main" id="{5DABAE6F-7CCB-46ED-805C-5D2D8B2BBB9A}"/>
              </a:ext>
            </a:extLst>
          </p:cNvPr>
          <p:cNvSpPr txBox="1"/>
          <p:nvPr/>
        </p:nvSpPr>
        <p:spPr>
          <a:xfrm>
            <a:off x="2099622" y="6421861"/>
            <a:ext cx="2056973" cy="369332"/>
          </a:xfrm>
          <a:prstGeom prst="rect">
            <a:avLst/>
          </a:prstGeom>
          <a:noFill/>
        </p:spPr>
        <p:txBody>
          <a:bodyPr wrap="none" rtlCol="0">
            <a:spAutoFit/>
          </a:bodyPr>
          <a:lstStyle/>
          <a:p>
            <a:r>
              <a:rPr lang="en-GB" dirty="0"/>
              <a:t>Ghost &amp; Mischief</a:t>
            </a:r>
          </a:p>
        </p:txBody>
      </p:sp>
      <p:pic>
        <p:nvPicPr>
          <p:cNvPr id="28" name="Picture 27" descr="A close up of a dog&#10;&#10;Description automatically generated">
            <a:extLst>
              <a:ext uri="{FF2B5EF4-FFF2-40B4-BE49-F238E27FC236}">
                <a16:creationId xmlns:a16="http://schemas.microsoft.com/office/drawing/2014/main" id="{BA8F9CC6-136E-49BC-8FE8-572D0EA647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1841" y="4674215"/>
            <a:ext cx="2611710" cy="1745872"/>
          </a:xfrm>
          <a:prstGeom prst="rect">
            <a:avLst/>
          </a:prstGeom>
        </p:spPr>
      </p:pic>
      <p:pic>
        <p:nvPicPr>
          <p:cNvPr id="30" name="Picture 29" descr="A dog looking at the camera&#10;&#10;Description automatically generated">
            <a:extLst>
              <a:ext uri="{FF2B5EF4-FFF2-40B4-BE49-F238E27FC236}">
                <a16:creationId xmlns:a16="http://schemas.microsoft.com/office/drawing/2014/main" id="{5BBD10B5-EB22-4734-8B23-3CD1E65ADF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796" y="4670497"/>
            <a:ext cx="2611711" cy="1745872"/>
          </a:xfrm>
          <a:prstGeom prst="rect">
            <a:avLst/>
          </a:prstGeom>
        </p:spPr>
      </p:pic>
      <p:sp>
        <p:nvSpPr>
          <p:cNvPr id="32" name="TextBox 31">
            <a:extLst>
              <a:ext uri="{FF2B5EF4-FFF2-40B4-BE49-F238E27FC236}">
                <a16:creationId xmlns:a16="http://schemas.microsoft.com/office/drawing/2014/main" id="{88BB0BB1-C024-443D-879E-D55BFEE5696F}"/>
              </a:ext>
            </a:extLst>
          </p:cNvPr>
          <p:cNvSpPr txBox="1"/>
          <p:nvPr/>
        </p:nvSpPr>
        <p:spPr>
          <a:xfrm>
            <a:off x="8454049" y="6407904"/>
            <a:ext cx="1717137" cy="369332"/>
          </a:xfrm>
          <a:prstGeom prst="rect">
            <a:avLst/>
          </a:prstGeom>
          <a:noFill/>
        </p:spPr>
        <p:txBody>
          <a:bodyPr wrap="none" rtlCol="0">
            <a:spAutoFit/>
          </a:bodyPr>
          <a:lstStyle/>
          <a:p>
            <a:r>
              <a:rPr lang="en-GB" dirty="0"/>
              <a:t>Bella &amp; Sandy</a:t>
            </a:r>
          </a:p>
        </p:txBody>
      </p:sp>
      <p:pic>
        <p:nvPicPr>
          <p:cNvPr id="3" name="Picture 2" descr="A close up of a logo&#10;&#10;Description automatically generated">
            <a:extLst>
              <a:ext uri="{FF2B5EF4-FFF2-40B4-BE49-F238E27FC236}">
                <a16:creationId xmlns:a16="http://schemas.microsoft.com/office/drawing/2014/main" id="{09A7633E-99C2-44AA-BB22-184D919FD5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4" name="Picture 3" descr="A close up of a sign&#10;&#10;Description automatically generated">
            <a:extLst>
              <a:ext uri="{FF2B5EF4-FFF2-40B4-BE49-F238E27FC236}">
                <a16:creationId xmlns:a16="http://schemas.microsoft.com/office/drawing/2014/main" id="{FAD87E8D-0B56-445D-98DC-DE671885B2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40056" y="235205"/>
            <a:ext cx="681312" cy="681312"/>
          </a:xfrm>
          <a:prstGeom prst="rect">
            <a:avLst/>
          </a:prstGeom>
        </p:spPr>
      </p:pic>
    </p:spTree>
    <p:extLst>
      <p:ext uri="{BB962C8B-B14F-4D97-AF65-F5344CB8AC3E}">
        <p14:creationId xmlns:p14="http://schemas.microsoft.com/office/powerpoint/2010/main" val="494254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58AC5AF-9B31-489D-94F9-F6E686DBD75E}"/>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400" b="0" i="0" kern="1200" dirty="0">
                <a:solidFill>
                  <a:schemeClr val="bg2"/>
                </a:solidFill>
                <a:latin typeface="+mj-lt"/>
                <a:ea typeface="+mj-ea"/>
                <a:cs typeface="+mj-cs"/>
              </a:rPr>
              <a:t>Litter Siblings</a:t>
            </a:r>
          </a:p>
        </p:txBody>
      </p:sp>
      <p:pic>
        <p:nvPicPr>
          <p:cNvPr id="5" name="Content Placeholder 4" descr="A dog lying on the floor&#10;&#10;Description automatically generated">
            <a:extLst>
              <a:ext uri="{FF2B5EF4-FFF2-40B4-BE49-F238E27FC236}">
                <a16:creationId xmlns:a16="http://schemas.microsoft.com/office/drawing/2014/main" id="{49CE293A-A282-4E2E-BF4A-4D62D636B6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9763" y="1267777"/>
            <a:ext cx="6470907" cy="4319330"/>
          </a:xfrm>
          <a:prstGeom prst="roundRect">
            <a:avLst>
              <a:gd name="adj" fmla="val 1858"/>
            </a:avLst>
          </a:prstGeom>
          <a:effectLst>
            <a:outerShdw blurRad="50800" dist="50800" dir="5400000" algn="tl" rotWithShape="0">
              <a:srgbClr val="000000">
                <a:alpha val="43000"/>
              </a:srgbClr>
            </a:outerShdw>
          </a:effectLst>
        </p:spPr>
      </p:pic>
      <p:pic>
        <p:nvPicPr>
          <p:cNvPr id="3" name="Picture 2" descr="A close up of a logo&#10;&#10;Description automatically generated">
            <a:extLst>
              <a:ext uri="{FF2B5EF4-FFF2-40B4-BE49-F238E27FC236}">
                <a16:creationId xmlns:a16="http://schemas.microsoft.com/office/drawing/2014/main" id="{49D1E1CC-DE11-4957-A3A0-92AF5547F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4" name="Picture 3" descr="A close up of a sign&#10;&#10;Description automatically generated">
            <a:extLst>
              <a:ext uri="{FF2B5EF4-FFF2-40B4-BE49-F238E27FC236}">
                <a16:creationId xmlns:a16="http://schemas.microsoft.com/office/drawing/2014/main" id="{27CBFE92-EFE8-4F04-B60F-2495A7330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0056" y="235205"/>
            <a:ext cx="681312" cy="681312"/>
          </a:xfrm>
          <a:prstGeom prst="rect">
            <a:avLst/>
          </a:prstGeom>
        </p:spPr>
      </p:pic>
    </p:spTree>
    <p:extLst>
      <p:ext uri="{BB962C8B-B14F-4D97-AF65-F5344CB8AC3E}">
        <p14:creationId xmlns:p14="http://schemas.microsoft.com/office/powerpoint/2010/main" val="3723619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AF1E58-D170-4EF3-8E1A-992DA3688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3EACCB19-3F29-416E-BD93-24BDDE37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39C41423-F9F7-4333-A541-61582D3D2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Rectangle 16">
            <a:extLst>
              <a:ext uri="{FF2B5EF4-FFF2-40B4-BE49-F238E27FC236}">
                <a16:creationId xmlns:a16="http://schemas.microsoft.com/office/drawing/2014/main" id="{BA9F93AF-9489-4B8A-AA6B-1B00D3CA6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59060FDE-7199-4E60-88B5-13CB5EBD185B}"/>
              </a:ext>
            </a:extLst>
          </p:cNvPr>
          <p:cNvSpPr>
            <a:spLocks noGrp="1"/>
          </p:cNvSpPr>
          <p:nvPr>
            <p:ph type="title"/>
          </p:nvPr>
        </p:nvSpPr>
        <p:spPr>
          <a:xfrm>
            <a:off x="1154955" y="973667"/>
            <a:ext cx="2942210" cy="4833745"/>
          </a:xfrm>
        </p:spPr>
        <p:txBody>
          <a:bodyPr>
            <a:normAutofit/>
          </a:bodyPr>
          <a:lstStyle/>
          <a:p>
            <a:r>
              <a:rPr lang="en-GB">
                <a:solidFill>
                  <a:srgbClr val="EBEBEB"/>
                </a:solidFill>
              </a:rPr>
              <a:t>SCH Focus – Keeping Safe, Calm and Happy</a:t>
            </a:r>
          </a:p>
        </p:txBody>
      </p:sp>
      <p:sp>
        <p:nvSpPr>
          <p:cNvPr id="23" name="Rectangle 22">
            <a:extLst>
              <a:ext uri="{FF2B5EF4-FFF2-40B4-BE49-F238E27FC236}">
                <a16:creationId xmlns:a16="http://schemas.microsoft.com/office/drawing/2014/main" id="{3D38E400-4F30-481D-A5DC-5AA21A2CB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8228627C-BF0F-4F88-8A3E-4F5D377071CB}"/>
              </a:ext>
            </a:extLst>
          </p:cNvPr>
          <p:cNvGraphicFramePr>
            <a:graphicFrameLocks noGrp="1"/>
          </p:cNvGraphicFramePr>
          <p:nvPr>
            <p:ph idx="1"/>
            <p:extLst>
              <p:ext uri="{D42A27DB-BD31-4B8C-83A1-F6EECF244321}">
                <p14:modId xmlns:p14="http://schemas.microsoft.com/office/powerpoint/2010/main" val="84510747"/>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close up of a logo&#10;&#10;Description automatically generated">
            <a:extLst>
              <a:ext uri="{FF2B5EF4-FFF2-40B4-BE49-F238E27FC236}">
                <a16:creationId xmlns:a16="http://schemas.microsoft.com/office/drawing/2014/main" id="{2E2D48CE-A939-4F3E-A935-34E44F2EBE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4" name="Picture 3" descr="A close up of a sign&#10;&#10;Description automatically generated">
            <a:extLst>
              <a:ext uri="{FF2B5EF4-FFF2-40B4-BE49-F238E27FC236}">
                <a16:creationId xmlns:a16="http://schemas.microsoft.com/office/drawing/2014/main" id="{2861BA89-3840-4817-A501-8D9AEDF301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0056" y="235205"/>
            <a:ext cx="681312" cy="681312"/>
          </a:xfrm>
          <a:prstGeom prst="rect">
            <a:avLst/>
          </a:prstGeom>
        </p:spPr>
      </p:pic>
    </p:spTree>
    <p:extLst>
      <p:ext uri="{BB962C8B-B14F-4D97-AF65-F5344CB8AC3E}">
        <p14:creationId xmlns:p14="http://schemas.microsoft.com/office/powerpoint/2010/main" val="2838455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9" name="Rectangle 8">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69F628A-40EC-4A54-8A40-1C71EED49232}"/>
              </a:ext>
            </a:extLst>
          </p:cNvPr>
          <p:cNvSpPr>
            <a:spLocks noGrp="1"/>
          </p:cNvSpPr>
          <p:nvPr>
            <p:ph type="ctrTitle"/>
          </p:nvPr>
        </p:nvSpPr>
        <p:spPr>
          <a:xfrm>
            <a:off x="1683171" y="1169773"/>
            <a:ext cx="8825658" cy="2870161"/>
          </a:xfrm>
        </p:spPr>
        <p:txBody>
          <a:bodyPr anchor="b">
            <a:normAutofit/>
          </a:bodyPr>
          <a:lstStyle/>
          <a:p>
            <a:pPr algn="ctr"/>
            <a:r>
              <a:rPr lang="en-GB">
                <a:solidFill>
                  <a:schemeClr val="tx1"/>
                </a:solidFill>
              </a:rPr>
              <a:t>Essentials of Safe, Calm and Happy</a:t>
            </a:r>
          </a:p>
        </p:txBody>
      </p:sp>
      <p:cxnSp>
        <p:nvCxnSpPr>
          <p:cNvPr id="12" name="Straight Connector 11">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04953E89-D473-4EC4-9C0C-EF3C569B4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spTree>
    <p:extLst>
      <p:ext uri="{BB962C8B-B14F-4D97-AF65-F5344CB8AC3E}">
        <p14:creationId xmlns:p14="http://schemas.microsoft.com/office/powerpoint/2010/main" val="275993546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4F46C-C7FD-491F-B934-79E58F991612}"/>
              </a:ext>
            </a:extLst>
          </p:cNvPr>
          <p:cNvSpPr>
            <a:spLocks noGrp="1"/>
          </p:cNvSpPr>
          <p:nvPr>
            <p:ph type="title"/>
          </p:nvPr>
        </p:nvSpPr>
        <p:spPr>
          <a:xfrm>
            <a:off x="1154953" y="973668"/>
            <a:ext cx="8761413" cy="706964"/>
          </a:xfrm>
        </p:spPr>
        <p:txBody>
          <a:bodyPr>
            <a:normAutofit/>
          </a:bodyPr>
          <a:lstStyle/>
          <a:p>
            <a:r>
              <a:rPr lang="en-GB" sz="3300"/>
              <a:t>Pay attention to subtle body language</a:t>
            </a:r>
          </a:p>
        </p:txBody>
      </p:sp>
      <p:pic>
        <p:nvPicPr>
          <p:cNvPr id="1026" name="Picture 2" descr="See the source image">
            <a:extLst>
              <a:ext uri="{FF2B5EF4-FFF2-40B4-BE49-F238E27FC236}">
                <a16:creationId xmlns:a16="http://schemas.microsoft.com/office/drawing/2014/main" id="{FF728E37-4A5C-4835-98A6-CC16CC471C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26376" y="2775951"/>
            <a:ext cx="4289738" cy="3067163"/>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F289C3C0-D0E6-4B9F-9BFA-AFCDED1299BB}"/>
              </a:ext>
            </a:extLst>
          </p:cNvPr>
          <p:cNvGraphicFramePr>
            <a:graphicFrameLocks noGrp="1"/>
          </p:cNvGraphicFramePr>
          <p:nvPr>
            <p:ph idx="1"/>
            <p:extLst>
              <p:ext uri="{D42A27DB-BD31-4B8C-83A1-F6EECF244321}">
                <p14:modId xmlns:p14="http://schemas.microsoft.com/office/powerpoint/2010/main" val="258090900"/>
              </p:ext>
            </p:extLst>
          </p:nvPr>
        </p:nvGraphicFramePr>
        <p:xfrm>
          <a:off x="1154954" y="2603500"/>
          <a:ext cx="5211979" cy="341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close up of a logo&#10;&#10;Description automatically generated">
            <a:extLst>
              <a:ext uri="{FF2B5EF4-FFF2-40B4-BE49-F238E27FC236}">
                <a16:creationId xmlns:a16="http://schemas.microsoft.com/office/drawing/2014/main" id="{CB19DF1A-E0F9-438C-807D-1892EF01A0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71" y="0"/>
            <a:ext cx="1915346" cy="448241"/>
          </a:xfrm>
          <a:prstGeom prst="rect">
            <a:avLst/>
          </a:prstGeom>
        </p:spPr>
      </p:pic>
      <p:pic>
        <p:nvPicPr>
          <p:cNvPr id="4" name="Picture 3" descr="A close up of a sign&#10;&#10;Description automatically generated">
            <a:extLst>
              <a:ext uri="{FF2B5EF4-FFF2-40B4-BE49-F238E27FC236}">
                <a16:creationId xmlns:a16="http://schemas.microsoft.com/office/drawing/2014/main" id="{BFD01BF2-685E-40D3-BF98-F49EAE058E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0056" y="235205"/>
            <a:ext cx="681312" cy="681312"/>
          </a:xfrm>
          <a:prstGeom prst="rect">
            <a:avLst/>
          </a:prstGeom>
        </p:spPr>
      </p:pic>
    </p:spTree>
    <p:extLst>
      <p:ext uri="{BB962C8B-B14F-4D97-AF65-F5344CB8AC3E}">
        <p14:creationId xmlns:p14="http://schemas.microsoft.com/office/powerpoint/2010/main" val="42185961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otalTime>3</TotalTime>
  <Words>646</Words>
  <Application>Microsoft Office PowerPoint</Application>
  <PresentationFormat>Widescreen</PresentationFormat>
  <Paragraphs>59</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Wingdings 3</vt:lpstr>
      <vt:lpstr>Ion Boardroom</vt:lpstr>
      <vt:lpstr>Key Principles for a Brilliant Partnership Lifestyle for you and your puppy.</vt:lpstr>
      <vt:lpstr>Partnership Principles</vt:lpstr>
      <vt:lpstr>Key Principles for a True Partnership Lifestyle</vt:lpstr>
      <vt:lpstr>Husky Rescue and Rehoming</vt:lpstr>
      <vt:lpstr>Examples – Litter Siblings</vt:lpstr>
      <vt:lpstr>Litter Siblings</vt:lpstr>
      <vt:lpstr>SCH Focus – Keeping Safe, Calm and Happy</vt:lpstr>
      <vt:lpstr>Essentials of Safe, Calm and Happy</vt:lpstr>
      <vt:lpstr>Pay attention to subtle body language</vt:lpstr>
      <vt:lpstr>Work with the dog in front of us.</vt:lpstr>
      <vt:lpstr>The Stress Bucket</vt:lpstr>
      <vt:lpstr>How active is your dog?</vt:lpstr>
      <vt:lpstr>Keeping Both Partners SCH</vt:lpstr>
      <vt:lpstr>Keeping SCH</vt:lpstr>
      <vt:lpstr>Mirroring</vt:lpstr>
      <vt:lpstr>Digging Deeper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Principles for a Brilliant Partnership Lifestyle for you and your puppy.</dc:title>
  <dc:creator>Alexandra Serena</dc:creator>
  <cp:lastModifiedBy>Alexandra Serena</cp:lastModifiedBy>
  <cp:revision>1</cp:revision>
  <dcterms:created xsi:type="dcterms:W3CDTF">2020-11-14T11:40:13Z</dcterms:created>
  <dcterms:modified xsi:type="dcterms:W3CDTF">2020-11-14T11:43:55Z</dcterms:modified>
</cp:coreProperties>
</file>