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02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15DA07-59AE-43F4-9C9F-BBF62F8FF429}" type="doc">
      <dgm:prSet loTypeId="urn:microsoft.com/office/officeart/2011/layout/HexagonRadial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56A22D44-6F34-4569-B37E-057190FCF242}">
      <dgm:prSet phldrT="[Text]" custT="1"/>
      <dgm:spPr/>
      <dgm:t>
        <a:bodyPr/>
        <a:lstStyle/>
        <a:p>
          <a:r>
            <a:rPr lang="en-US" sz="1200" b="1" dirty="0" err="1" smtClean="0"/>
            <a:t>Financiera</a:t>
          </a:r>
          <a:endParaRPr lang="es-ES" sz="1200" b="1" dirty="0"/>
        </a:p>
      </dgm:t>
    </dgm:pt>
    <dgm:pt modelId="{F1D38D74-DEBF-4018-8E91-CC92C320E9A4}" type="parTrans" cxnId="{4284F9E2-E101-49DC-81CF-127EDD763890}">
      <dgm:prSet/>
      <dgm:spPr/>
      <dgm:t>
        <a:bodyPr/>
        <a:lstStyle/>
        <a:p>
          <a:endParaRPr lang="es-ES"/>
        </a:p>
      </dgm:t>
    </dgm:pt>
    <dgm:pt modelId="{B2506B67-D54A-48E5-BCC3-26563A4274E9}" type="sibTrans" cxnId="{4284F9E2-E101-49DC-81CF-127EDD763890}">
      <dgm:prSet/>
      <dgm:spPr/>
      <dgm:t>
        <a:bodyPr/>
        <a:lstStyle/>
        <a:p>
          <a:endParaRPr lang="es-ES"/>
        </a:p>
      </dgm:t>
    </dgm:pt>
    <dgm:pt modelId="{13BC2FF1-57A4-4F4E-889D-EDCB04708D8C}">
      <dgm:prSet phldrT="[Text]" custT="1"/>
      <dgm:spPr/>
      <dgm:t>
        <a:bodyPr/>
        <a:lstStyle/>
        <a:p>
          <a:r>
            <a:rPr lang="en-US" sz="1100" b="1" dirty="0" err="1" smtClean="0"/>
            <a:t>Espirital</a:t>
          </a:r>
          <a:endParaRPr lang="es-ES" sz="1100" b="1" dirty="0"/>
        </a:p>
      </dgm:t>
    </dgm:pt>
    <dgm:pt modelId="{F082D501-1F6D-460C-A2F1-E5C787B81C67}" type="parTrans" cxnId="{9731D95A-8CB1-4BE0-9EDA-2CF465531DF2}">
      <dgm:prSet/>
      <dgm:spPr/>
      <dgm:t>
        <a:bodyPr/>
        <a:lstStyle/>
        <a:p>
          <a:endParaRPr lang="es-ES"/>
        </a:p>
      </dgm:t>
    </dgm:pt>
    <dgm:pt modelId="{FE487588-EFBB-4EEA-B8A3-95AA15254C57}" type="sibTrans" cxnId="{9731D95A-8CB1-4BE0-9EDA-2CF465531DF2}">
      <dgm:prSet/>
      <dgm:spPr/>
      <dgm:t>
        <a:bodyPr/>
        <a:lstStyle/>
        <a:p>
          <a:endParaRPr lang="es-ES"/>
        </a:p>
      </dgm:t>
    </dgm:pt>
    <dgm:pt modelId="{67BD7A89-1DE9-4860-B9EB-1A093875C3DC}">
      <dgm:prSet phldrT="[Text]" custT="1"/>
      <dgm:spPr/>
      <dgm:t>
        <a:bodyPr/>
        <a:lstStyle/>
        <a:p>
          <a:r>
            <a:rPr lang="en-US" sz="1100" b="1" dirty="0" err="1" smtClean="0"/>
            <a:t>Emocional</a:t>
          </a:r>
          <a:endParaRPr lang="es-ES" sz="1100" b="1" dirty="0"/>
        </a:p>
      </dgm:t>
    </dgm:pt>
    <dgm:pt modelId="{5941BDA2-FA5C-4104-B3FA-771EFAE7D625}" type="parTrans" cxnId="{DC09F2F7-99CC-418F-9C1D-DDFF52BB7A2D}">
      <dgm:prSet/>
      <dgm:spPr/>
      <dgm:t>
        <a:bodyPr/>
        <a:lstStyle/>
        <a:p>
          <a:endParaRPr lang="es-ES"/>
        </a:p>
      </dgm:t>
    </dgm:pt>
    <dgm:pt modelId="{0D4C9E16-240E-4DA9-BDA2-28CE57D17605}" type="sibTrans" cxnId="{DC09F2F7-99CC-418F-9C1D-DDFF52BB7A2D}">
      <dgm:prSet/>
      <dgm:spPr/>
      <dgm:t>
        <a:bodyPr/>
        <a:lstStyle/>
        <a:p>
          <a:endParaRPr lang="es-ES"/>
        </a:p>
      </dgm:t>
    </dgm:pt>
    <dgm:pt modelId="{F3D73B8E-3BDC-415A-85D5-4F45F4C38A26}">
      <dgm:prSet phldrT="[Text]" custT="1"/>
      <dgm:spPr/>
      <dgm:t>
        <a:bodyPr/>
        <a:lstStyle/>
        <a:p>
          <a:r>
            <a:rPr lang="en-US" sz="1100" b="1" dirty="0" err="1" smtClean="0"/>
            <a:t>Fisica</a:t>
          </a:r>
          <a:endParaRPr lang="es-ES" sz="1100" b="1" dirty="0"/>
        </a:p>
      </dgm:t>
    </dgm:pt>
    <dgm:pt modelId="{DEBF1DC8-7065-4DB0-9622-496D480A856B}" type="parTrans" cxnId="{484A7B9A-9576-4407-ABEB-FBC43BA26619}">
      <dgm:prSet/>
      <dgm:spPr/>
      <dgm:t>
        <a:bodyPr/>
        <a:lstStyle/>
        <a:p>
          <a:endParaRPr lang="es-ES"/>
        </a:p>
      </dgm:t>
    </dgm:pt>
    <dgm:pt modelId="{20F5267A-7A80-4D2F-8FF2-B0E92B578541}" type="sibTrans" cxnId="{484A7B9A-9576-4407-ABEB-FBC43BA26619}">
      <dgm:prSet/>
      <dgm:spPr/>
      <dgm:t>
        <a:bodyPr/>
        <a:lstStyle/>
        <a:p>
          <a:endParaRPr lang="es-ES"/>
        </a:p>
      </dgm:t>
    </dgm:pt>
    <dgm:pt modelId="{CC70C45C-A598-43F7-B1DB-405C5005394D}">
      <dgm:prSet phldrT="[Text]"/>
      <dgm:spPr/>
      <dgm:t>
        <a:bodyPr/>
        <a:lstStyle/>
        <a:p>
          <a:r>
            <a:rPr lang="en-US" b="1" dirty="0" smtClean="0"/>
            <a:t>Familiar</a:t>
          </a:r>
          <a:endParaRPr lang="es-ES" b="1" dirty="0"/>
        </a:p>
      </dgm:t>
    </dgm:pt>
    <dgm:pt modelId="{9CC5784D-B138-42A8-8789-B320E74A77AC}" type="parTrans" cxnId="{17E4D793-3A8C-46B6-A5A4-C976BFB3552C}">
      <dgm:prSet/>
      <dgm:spPr/>
      <dgm:t>
        <a:bodyPr/>
        <a:lstStyle/>
        <a:p>
          <a:endParaRPr lang="es-ES"/>
        </a:p>
      </dgm:t>
    </dgm:pt>
    <dgm:pt modelId="{543B12DF-0087-4210-844E-5DDBF4D31A18}" type="sibTrans" cxnId="{17E4D793-3A8C-46B6-A5A4-C976BFB3552C}">
      <dgm:prSet/>
      <dgm:spPr/>
      <dgm:t>
        <a:bodyPr/>
        <a:lstStyle/>
        <a:p>
          <a:endParaRPr lang="es-ES"/>
        </a:p>
      </dgm:t>
    </dgm:pt>
    <dgm:pt modelId="{F2B2081F-32C9-4A3D-A8E7-53F6B8C8B85F}">
      <dgm:prSet phldrT="[Text]" custT="1"/>
      <dgm:spPr/>
      <dgm:t>
        <a:bodyPr/>
        <a:lstStyle/>
        <a:p>
          <a:r>
            <a:rPr lang="en-US" sz="1050" b="1" dirty="0" err="1" smtClean="0"/>
            <a:t>Vocacional</a:t>
          </a:r>
          <a:endParaRPr lang="es-ES" sz="1050" b="1" dirty="0"/>
        </a:p>
      </dgm:t>
    </dgm:pt>
    <dgm:pt modelId="{71C620C9-1637-4A77-919F-7FBA8F07AA7D}" type="parTrans" cxnId="{F1E00122-305B-4B65-834D-33434422DFAA}">
      <dgm:prSet/>
      <dgm:spPr/>
      <dgm:t>
        <a:bodyPr/>
        <a:lstStyle/>
        <a:p>
          <a:endParaRPr lang="es-ES"/>
        </a:p>
      </dgm:t>
    </dgm:pt>
    <dgm:pt modelId="{8DC89A11-F1CB-41FC-815A-DC14F18D0D8E}" type="sibTrans" cxnId="{F1E00122-305B-4B65-834D-33434422DFAA}">
      <dgm:prSet/>
      <dgm:spPr/>
      <dgm:t>
        <a:bodyPr/>
        <a:lstStyle/>
        <a:p>
          <a:endParaRPr lang="es-ES"/>
        </a:p>
      </dgm:t>
    </dgm:pt>
    <dgm:pt modelId="{B0849895-5990-40D5-A2F7-0A9D6703B78C}">
      <dgm:prSet phldrT="[Text]"/>
      <dgm:spPr/>
      <dgm:t>
        <a:bodyPr/>
        <a:lstStyle/>
        <a:p>
          <a:r>
            <a:rPr lang="en-US" b="1" dirty="0" smtClean="0"/>
            <a:t>Social</a:t>
          </a:r>
          <a:endParaRPr lang="es-ES" b="1" dirty="0"/>
        </a:p>
      </dgm:t>
    </dgm:pt>
    <dgm:pt modelId="{45D0CF92-E14F-48C8-8286-7EFA69C6E75D}" type="parTrans" cxnId="{6087877A-ECD1-4EF7-9115-D89823BA5CC6}">
      <dgm:prSet/>
      <dgm:spPr/>
      <dgm:t>
        <a:bodyPr/>
        <a:lstStyle/>
        <a:p>
          <a:endParaRPr lang="es-ES"/>
        </a:p>
      </dgm:t>
    </dgm:pt>
    <dgm:pt modelId="{AD40C749-1C4A-4AE3-91E1-98F6CFAB3EF1}" type="sibTrans" cxnId="{6087877A-ECD1-4EF7-9115-D89823BA5CC6}">
      <dgm:prSet/>
      <dgm:spPr/>
      <dgm:t>
        <a:bodyPr/>
        <a:lstStyle/>
        <a:p>
          <a:endParaRPr lang="es-ES"/>
        </a:p>
      </dgm:t>
    </dgm:pt>
    <dgm:pt modelId="{5CF197A0-BF82-4C11-9EB8-45B30A380554}" type="pres">
      <dgm:prSet presAssocID="{2315DA07-59AE-43F4-9C9F-BBF62F8FF42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E5BA92E3-3C2F-411B-AB63-6289B8331428}" type="pres">
      <dgm:prSet presAssocID="{56A22D44-6F34-4569-B37E-057190FCF242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s-ES"/>
        </a:p>
      </dgm:t>
    </dgm:pt>
    <dgm:pt modelId="{F62700F5-EC95-483A-B1CB-DD1236C3E597}" type="pres">
      <dgm:prSet presAssocID="{13BC2FF1-57A4-4F4E-889D-EDCB04708D8C}" presName="Accent1" presStyleCnt="0"/>
      <dgm:spPr/>
    </dgm:pt>
    <dgm:pt modelId="{DE871FD1-0F2F-4C7B-A0C9-04F1BDD10241}" type="pres">
      <dgm:prSet presAssocID="{13BC2FF1-57A4-4F4E-889D-EDCB04708D8C}" presName="Accent" presStyleLbl="bgShp" presStyleIdx="0" presStyleCnt="6"/>
      <dgm:spPr/>
    </dgm:pt>
    <dgm:pt modelId="{50731DBC-C7D1-4CD2-9BC9-2AC13FA9B74E}" type="pres">
      <dgm:prSet presAssocID="{13BC2FF1-57A4-4F4E-889D-EDCB04708D8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2CB0B3-C0F9-40E7-AA01-781FFBDD48AA}" type="pres">
      <dgm:prSet presAssocID="{67BD7A89-1DE9-4860-B9EB-1A093875C3DC}" presName="Accent2" presStyleCnt="0"/>
      <dgm:spPr/>
    </dgm:pt>
    <dgm:pt modelId="{BA8C903B-4702-4103-969E-D296743CD329}" type="pres">
      <dgm:prSet presAssocID="{67BD7A89-1DE9-4860-B9EB-1A093875C3DC}" presName="Accent" presStyleLbl="bgShp" presStyleIdx="1" presStyleCnt="6"/>
      <dgm:spPr/>
    </dgm:pt>
    <dgm:pt modelId="{006ABC46-E5E4-48AA-B1BD-9267ABCC2C88}" type="pres">
      <dgm:prSet presAssocID="{67BD7A89-1DE9-4860-B9EB-1A093875C3DC}" presName="Child2" presStyleLbl="node1" presStyleIdx="1" presStyleCnt="6" custScaleX="1106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01A4D3-278D-4335-A576-CA1CE457C846}" type="pres">
      <dgm:prSet presAssocID="{F3D73B8E-3BDC-415A-85D5-4F45F4C38A26}" presName="Accent3" presStyleCnt="0"/>
      <dgm:spPr/>
    </dgm:pt>
    <dgm:pt modelId="{6BDE23BA-94D6-47AD-8F27-18453811F0EE}" type="pres">
      <dgm:prSet presAssocID="{F3D73B8E-3BDC-415A-85D5-4F45F4C38A26}" presName="Accent" presStyleLbl="bgShp" presStyleIdx="2" presStyleCnt="6"/>
      <dgm:spPr/>
    </dgm:pt>
    <dgm:pt modelId="{F9C1021C-30E0-4318-9C01-99F3B97B5BB5}" type="pres">
      <dgm:prSet presAssocID="{F3D73B8E-3BDC-415A-85D5-4F45F4C38A26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232FF9-D5FA-4B4E-B568-D35AE04DFB28}" type="pres">
      <dgm:prSet presAssocID="{CC70C45C-A598-43F7-B1DB-405C5005394D}" presName="Accent4" presStyleCnt="0"/>
      <dgm:spPr/>
    </dgm:pt>
    <dgm:pt modelId="{C8C8E20C-8D8C-4F89-9941-4F3991BA254E}" type="pres">
      <dgm:prSet presAssocID="{CC70C45C-A598-43F7-B1DB-405C5005394D}" presName="Accent" presStyleLbl="bgShp" presStyleIdx="3" presStyleCnt="6"/>
      <dgm:spPr/>
    </dgm:pt>
    <dgm:pt modelId="{1F109E74-3A08-421F-903A-C39397CA66CC}" type="pres">
      <dgm:prSet presAssocID="{CC70C45C-A598-43F7-B1DB-405C5005394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94547C-9312-43FA-A26B-3BA15E23C488}" type="pres">
      <dgm:prSet presAssocID="{F2B2081F-32C9-4A3D-A8E7-53F6B8C8B85F}" presName="Accent5" presStyleCnt="0"/>
      <dgm:spPr/>
    </dgm:pt>
    <dgm:pt modelId="{EBBACB36-98D6-4DA2-9019-15F0B640A26F}" type="pres">
      <dgm:prSet presAssocID="{F2B2081F-32C9-4A3D-A8E7-53F6B8C8B85F}" presName="Accent" presStyleLbl="bgShp" presStyleIdx="4" presStyleCnt="6"/>
      <dgm:spPr/>
    </dgm:pt>
    <dgm:pt modelId="{2D11124D-9BAF-4B3F-A1D9-2B7C255F6AAB}" type="pres">
      <dgm:prSet presAssocID="{F2B2081F-32C9-4A3D-A8E7-53F6B8C8B85F}" presName="Child5" presStyleLbl="node1" presStyleIdx="4" presStyleCnt="6" custScaleX="1188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DD6075-98E7-4567-A614-CD36C09740DB}" type="pres">
      <dgm:prSet presAssocID="{B0849895-5990-40D5-A2F7-0A9D6703B78C}" presName="Accent6" presStyleCnt="0"/>
      <dgm:spPr/>
    </dgm:pt>
    <dgm:pt modelId="{692291F2-1554-46C8-8C44-88BFF6B13726}" type="pres">
      <dgm:prSet presAssocID="{B0849895-5990-40D5-A2F7-0A9D6703B78C}" presName="Accent" presStyleLbl="bgShp" presStyleIdx="5" presStyleCnt="6"/>
      <dgm:spPr/>
    </dgm:pt>
    <dgm:pt modelId="{DBBB9ED3-EC2F-47B6-BFB7-1C0001B0EA3B}" type="pres">
      <dgm:prSet presAssocID="{B0849895-5990-40D5-A2F7-0A9D6703B78C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087877A-ECD1-4EF7-9115-D89823BA5CC6}" srcId="{56A22D44-6F34-4569-B37E-057190FCF242}" destId="{B0849895-5990-40D5-A2F7-0A9D6703B78C}" srcOrd="5" destOrd="0" parTransId="{45D0CF92-E14F-48C8-8286-7EFA69C6E75D}" sibTransId="{AD40C749-1C4A-4AE3-91E1-98F6CFAB3EF1}"/>
    <dgm:cxn modelId="{17E4D793-3A8C-46B6-A5A4-C976BFB3552C}" srcId="{56A22D44-6F34-4569-B37E-057190FCF242}" destId="{CC70C45C-A598-43F7-B1DB-405C5005394D}" srcOrd="3" destOrd="0" parTransId="{9CC5784D-B138-42A8-8789-B320E74A77AC}" sibTransId="{543B12DF-0087-4210-844E-5DDBF4D31A18}"/>
    <dgm:cxn modelId="{484A7B9A-9576-4407-ABEB-FBC43BA26619}" srcId="{56A22D44-6F34-4569-B37E-057190FCF242}" destId="{F3D73B8E-3BDC-415A-85D5-4F45F4C38A26}" srcOrd="2" destOrd="0" parTransId="{DEBF1DC8-7065-4DB0-9622-496D480A856B}" sibTransId="{20F5267A-7A80-4D2F-8FF2-B0E92B578541}"/>
    <dgm:cxn modelId="{0BD3CC0C-C885-40DF-B0E2-7679DBD21269}" type="presOf" srcId="{56A22D44-6F34-4569-B37E-057190FCF242}" destId="{E5BA92E3-3C2F-411B-AB63-6289B8331428}" srcOrd="0" destOrd="0" presId="urn:microsoft.com/office/officeart/2011/layout/HexagonRadial"/>
    <dgm:cxn modelId="{ACBB44DD-61EB-4904-BBD0-C6AF3A04E43D}" type="presOf" srcId="{F3D73B8E-3BDC-415A-85D5-4F45F4C38A26}" destId="{F9C1021C-30E0-4318-9C01-99F3B97B5BB5}" srcOrd="0" destOrd="0" presId="urn:microsoft.com/office/officeart/2011/layout/HexagonRadial"/>
    <dgm:cxn modelId="{DC09F2F7-99CC-418F-9C1D-DDFF52BB7A2D}" srcId="{56A22D44-6F34-4569-B37E-057190FCF242}" destId="{67BD7A89-1DE9-4860-B9EB-1A093875C3DC}" srcOrd="1" destOrd="0" parTransId="{5941BDA2-FA5C-4104-B3FA-771EFAE7D625}" sibTransId="{0D4C9E16-240E-4DA9-BDA2-28CE57D17605}"/>
    <dgm:cxn modelId="{CB3D1ED3-C91F-48CB-ACFF-FF29CF28CCF2}" type="presOf" srcId="{CC70C45C-A598-43F7-B1DB-405C5005394D}" destId="{1F109E74-3A08-421F-903A-C39397CA66CC}" srcOrd="0" destOrd="0" presId="urn:microsoft.com/office/officeart/2011/layout/HexagonRadial"/>
    <dgm:cxn modelId="{D135105C-AE62-4FDD-968D-46C24617BAA6}" type="presOf" srcId="{67BD7A89-1DE9-4860-B9EB-1A093875C3DC}" destId="{006ABC46-E5E4-48AA-B1BD-9267ABCC2C88}" srcOrd="0" destOrd="0" presId="urn:microsoft.com/office/officeart/2011/layout/HexagonRadial"/>
    <dgm:cxn modelId="{9731D95A-8CB1-4BE0-9EDA-2CF465531DF2}" srcId="{56A22D44-6F34-4569-B37E-057190FCF242}" destId="{13BC2FF1-57A4-4F4E-889D-EDCB04708D8C}" srcOrd="0" destOrd="0" parTransId="{F082D501-1F6D-460C-A2F1-E5C787B81C67}" sibTransId="{FE487588-EFBB-4EEA-B8A3-95AA15254C57}"/>
    <dgm:cxn modelId="{32DCBA57-6014-4758-9E17-21A7EA957363}" type="presOf" srcId="{2315DA07-59AE-43F4-9C9F-BBF62F8FF429}" destId="{5CF197A0-BF82-4C11-9EB8-45B30A380554}" srcOrd="0" destOrd="0" presId="urn:microsoft.com/office/officeart/2011/layout/HexagonRadial"/>
    <dgm:cxn modelId="{6E1D6B8E-BE88-4D84-9885-C867740348FD}" type="presOf" srcId="{13BC2FF1-57A4-4F4E-889D-EDCB04708D8C}" destId="{50731DBC-C7D1-4CD2-9BC9-2AC13FA9B74E}" srcOrd="0" destOrd="0" presId="urn:microsoft.com/office/officeart/2011/layout/HexagonRadial"/>
    <dgm:cxn modelId="{4284F9E2-E101-49DC-81CF-127EDD763890}" srcId="{2315DA07-59AE-43F4-9C9F-BBF62F8FF429}" destId="{56A22D44-6F34-4569-B37E-057190FCF242}" srcOrd="0" destOrd="0" parTransId="{F1D38D74-DEBF-4018-8E91-CC92C320E9A4}" sibTransId="{B2506B67-D54A-48E5-BCC3-26563A4274E9}"/>
    <dgm:cxn modelId="{A362B059-4F88-48FB-BD0E-F4250CF18D01}" type="presOf" srcId="{B0849895-5990-40D5-A2F7-0A9D6703B78C}" destId="{DBBB9ED3-EC2F-47B6-BFB7-1C0001B0EA3B}" srcOrd="0" destOrd="0" presId="urn:microsoft.com/office/officeart/2011/layout/HexagonRadial"/>
    <dgm:cxn modelId="{F1E00122-305B-4B65-834D-33434422DFAA}" srcId="{56A22D44-6F34-4569-B37E-057190FCF242}" destId="{F2B2081F-32C9-4A3D-A8E7-53F6B8C8B85F}" srcOrd="4" destOrd="0" parTransId="{71C620C9-1637-4A77-919F-7FBA8F07AA7D}" sibTransId="{8DC89A11-F1CB-41FC-815A-DC14F18D0D8E}"/>
    <dgm:cxn modelId="{E17C22CE-EB03-468D-9DA4-882428AF8C91}" type="presOf" srcId="{F2B2081F-32C9-4A3D-A8E7-53F6B8C8B85F}" destId="{2D11124D-9BAF-4B3F-A1D9-2B7C255F6AAB}" srcOrd="0" destOrd="0" presId="urn:microsoft.com/office/officeart/2011/layout/HexagonRadial"/>
    <dgm:cxn modelId="{ECB9FBCE-0E16-4510-A59F-F6200FA24C4A}" type="presParOf" srcId="{5CF197A0-BF82-4C11-9EB8-45B30A380554}" destId="{E5BA92E3-3C2F-411B-AB63-6289B8331428}" srcOrd="0" destOrd="0" presId="urn:microsoft.com/office/officeart/2011/layout/HexagonRadial"/>
    <dgm:cxn modelId="{984D07D9-1C51-4724-9639-101B1F637E06}" type="presParOf" srcId="{5CF197A0-BF82-4C11-9EB8-45B30A380554}" destId="{F62700F5-EC95-483A-B1CB-DD1236C3E597}" srcOrd="1" destOrd="0" presId="urn:microsoft.com/office/officeart/2011/layout/HexagonRadial"/>
    <dgm:cxn modelId="{FDFCCABC-C9D6-4C19-B25E-8A92F09D420B}" type="presParOf" srcId="{F62700F5-EC95-483A-B1CB-DD1236C3E597}" destId="{DE871FD1-0F2F-4C7B-A0C9-04F1BDD10241}" srcOrd="0" destOrd="0" presId="urn:microsoft.com/office/officeart/2011/layout/HexagonRadial"/>
    <dgm:cxn modelId="{FA7D5A0A-81E3-4610-8F45-F133725971BC}" type="presParOf" srcId="{5CF197A0-BF82-4C11-9EB8-45B30A380554}" destId="{50731DBC-C7D1-4CD2-9BC9-2AC13FA9B74E}" srcOrd="2" destOrd="0" presId="urn:microsoft.com/office/officeart/2011/layout/HexagonRadial"/>
    <dgm:cxn modelId="{1310DFAA-CA86-4918-A834-79D295FE5889}" type="presParOf" srcId="{5CF197A0-BF82-4C11-9EB8-45B30A380554}" destId="{222CB0B3-C0F9-40E7-AA01-781FFBDD48AA}" srcOrd="3" destOrd="0" presId="urn:microsoft.com/office/officeart/2011/layout/HexagonRadial"/>
    <dgm:cxn modelId="{6AAA2B65-2464-40D6-91BC-4E83310ED849}" type="presParOf" srcId="{222CB0B3-C0F9-40E7-AA01-781FFBDD48AA}" destId="{BA8C903B-4702-4103-969E-D296743CD329}" srcOrd="0" destOrd="0" presId="urn:microsoft.com/office/officeart/2011/layout/HexagonRadial"/>
    <dgm:cxn modelId="{E8203FEE-2B1F-4C08-9B05-0E6F16D03901}" type="presParOf" srcId="{5CF197A0-BF82-4C11-9EB8-45B30A380554}" destId="{006ABC46-E5E4-48AA-B1BD-9267ABCC2C88}" srcOrd="4" destOrd="0" presId="urn:microsoft.com/office/officeart/2011/layout/HexagonRadial"/>
    <dgm:cxn modelId="{91F59A59-FFCE-4DDC-868B-7131D7779C67}" type="presParOf" srcId="{5CF197A0-BF82-4C11-9EB8-45B30A380554}" destId="{6201A4D3-278D-4335-A576-CA1CE457C846}" srcOrd="5" destOrd="0" presId="urn:microsoft.com/office/officeart/2011/layout/HexagonRadial"/>
    <dgm:cxn modelId="{74DF1637-F8EE-4026-9C78-64514FC4B955}" type="presParOf" srcId="{6201A4D3-278D-4335-A576-CA1CE457C846}" destId="{6BDE23BA-94D6-47AD-8F27-18453811F0EE}" srcOrd="0" destOrd="0" presId="urn:microsoft.com/office/officeart/2011/layout/HexagonRadial"/>
    <dgm:cxn modelId="{7157D4D4-2AF3-4C76-BB1C-27359F4C7D81}" type="presParOf" srcId="{5CF197A0-BF82-4C11-9EB8-45B30A380554}" destId="{F9C1021C-30E0-4318-9C01-99F3B97B5BB5}" srcOrd="6" destOrd="0" presId="urn:microsoft.com/office/officeart/2011/layout/HexagonRadial"/>
    <dgm:cxn modelId="{81A135E8-E436-47FB-B806-1DFD189144FF}" type="presParOf" srcId="{5CF197A0-BF82-4C11-9EB8-45B30A380554}" destId="{13232FF9-D5FA-4B4E-B568-D35AE04DFB28}" srcOrd="7" destOrd="0" presId="urn:microsoft.com/office/officeart/2011/layout/HexagonRadial"/>
    <dgm:cxn modelId="{23735A72-A836-4BAF-A1AE-A0D5D96DEB4B}" type="presParOf" srcId="{13232FF9-D5FA-4B4E-B568-D35AE04DFB28}" destId="{C8C8E20C-8D8C-4F89-9941-4F3991BA254E}" srcOrd="0" destOrd="0" presId="urn:microsoft.com/office/officeart/2011/layout/HexagonRadial"/>
    <dgm:cxn modelId="{83FB8C09-4890-4B01-B8BD-F1ED8860382F}" type="presParOf" srcId="{5CF197A0-BF82-4C11-9EB8-45B30A380554}" destId="{1F109E74-3A08-421F-903A-C39397CA66CC}" srcOrd="8" destOrd="0" presId="urn:microsoft.com/office/officeart/2011/layout/HexagonRadial"/>
    <dgm:cxn modelId="{44EE683E-1C9D-4961-909D-B5078F7555EA}" type="presParOf" srcId="{5CF197A0-BF82-4C11-9EB8-45B30A380554}" destId="{FA94547C-9312-43FA-A26B-3BA15E23C488}" srcOrd="9" destOrd="0" presId="urn:microsoft.com/office/officeart/2011/layout/HexagonRadial"/>
    <dgm:cxn modelId="{BA54646F-4A1B-416E-A82F-113B791139D7}" type="presParOf" srcId="{FA94547C-9312-43FA-A26B-3BA15E23C488}" destId="{EBBACB36-98D6-4DA2-9019-15F0B640A26F}" srcOrd="0" destOrd="0" presId="urn:microsoft.com/office/officeart/2011/layout/HexagonRadial"/>
    <dgm:cxn modelId="{0D9BA3E3-46CE-48E9-AD51-4950084F4D5E}" type="presParOf" srcId="{5CF197A0-BF82-4C11-9EB8-45B30A380554}" destId="{2D11124D-9BAF-4B3F-A1D9-2B7C255F6AAB}" srcOrd="10" destOrd="0" presId="urn:microsoft.com/office/officeart/2011/layout/HexagonRadial"/>
    <dgm:cxn modelId="{F3A2734F-0751-482F-9B12-DA77D07C3E1C}" type="presParOf" srcId="{5CF197A0-BF82-4C11-9EB8-45B30A380554}" destId="{EDDD6075-98E7-4567-A614-CD36C09740DB}" srcOrd="11" destOrd="0" presId="urn:microsoft.com/office/officeart/2011/layout/HexagonRadial"/>
    <dgm:cxn modelId="{DE8AA2D1-5E22-4FCC-8E83-69FED35327CB}" type="presParOf" srcId="{EDDD6075-98E7-4567-A614-CD36C09740DB}" destId="{692291F2-1554-46C8-8C44-88BFF6B13726}" srcOrd="0" destOrd="0" presId="urn:microsoft.com/office/officeart/2011/layout/HexagonRadial"/>
    <dgm:cxn modelId="{4D65FAA1-39AC-43B8-9412-8A87DA92E32E}" type="presParOf" srcId="{5CF197A0-BF82-4C11-9EB8-45B30A380554}" destId="{DBBB9ED3-EC2F-47B6-BFB7-1C0001B0EA3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A92E3-3C2F-411B-AB63-6289B8331428}">
      <dsp:nvSpPr>
        <dsp:cNvPr id="0" name=""/>
        <dsp:cNvSpPr/>
      </dsp:nvSpPr>
      <dsp:spPr>
        <a:xfrm>
          <a:off x="1671850" y="999672"/>
          <a:ext cx="1270627" cy="109914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/>
            <a:t>Financiera</a:t>
          </a:r>
          <a:endParaRPr lang="es-ES" sz="1200" b="1" kern="1200" dirty="0"/>
        </a:p>
      </dsp:txBody>
      <dsp:txXfrm>
        <a:off x="1882411" y="1181816"/>
        <a:ext cx="849505" cy="734856"/>
      </dsp:txXfrm>
    </dsp:sp>
    <dsp:sp modelId="{BA8C903B-4702-4103-969E-D296743CD329}">
      <dsp:nvSpPr>
        <dsp:cNvPr id="0" name=""/>
        <dsp:cNvSpPr/>
      </dsp:nvSpPr>
      <dsp:spPr>
        <a:xfrm>
          <a:off x="2467507" y="473806"/>
          <a:ext cx="479404" cy="41307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31DBC-C7D1-4CD2-9BC9-2AC13FA9B74E}">
      <dsp:nvSpPr>
        <dsp:cNvPr id="0" name=""/>
        <dsp:cNvSpPr/>
      </dsp:nvSpPr>
      <dsp:spPr>
        <a:xfrm>
          <a:off x="1788893" y="0"/>
          <a:ext cx="1041270" cy="90082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/>
            <a:t>Espirital</a:t>
          </a:r>
          <a:endParaRPr lang="es-ES" sz="1100" b="1" kern="1200" dirty="0"/>
        </a:p>
      </dsp:txBody>
      <dsp:txXfrm>
        <a:off x="1961454" y="149285"/>
        <a:ext cx="696148" cy="602251"/>
      </dsp:txXfrm>
    </dsp:sp>
    <dsp:sp modelId="{6BDE23BA-94D6-47AD-8F27-18453811F0EE}">
      <dsp:nvSpPr>
        <dsp:cNvPr id="0" name=""/>
        <dsp:cNvSpPr/>
      </dsp:nvSpPr>
      <dsp:spPr>
        <a:xfrm>
          <a:off x="3027009" y="1246027"/>
          <a:ext cx="479404" cy="41307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ABC46-E5E4-48AA-B1BD-9267ABCC2C88}">
      <dsp:nvSpPr>
        <dsp:cNvPr id="0" name=""/>
        <dsp:cNvSpPr/>
      </dsp:nvSpPr>
      <dsp:spPr>
        <a:xfrm>
          <a:off x="2688312" y="554065"/>
          <a:ext cx="1152363" cy="90082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306833"/>
            <a:satOff val="-13767"/>
            <a:lumOff val="1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/>
            <a:t>Emocional</a:t>
          </a:r>
          <a:endParaRPr lang="es-ES" sz="1100" b="1" kern="1200" dirty="0"/>
        </a:p>
      </dsp:txBody>
      <dsp:txXfrm>
        <a:off x="2870130" y="696195"/>
        <a:ext cx="788727" cy="616561"/>
      </dsp:txXfrm>
    </dsp:sp>
    <dsp:sp modelId="{C8C8E20C-8D8C-4F89-9941-4F3991BA254E}">
      <dsp:nvSpPr>
        <dsp:cNvPr id="0" name=""/>
        <dsp:cNvSpPr/>
      </dsp:nvSpPr>
      <dsp:spPr>
        <a:xfrm>
          <a:off x="2638343" y="2117719"/>
          <a:ext cx="479404" cy="41307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1021C-30E0-4318-9C01-99F3B97B5BB5}">
      <dsp:nvSpPr>
        <dsp:cNvPr id="0" name=""/>
        <dsp:cNvSpPr/>
      </dsp:nvSpPr>
      <dsp:spPr>
        <a:xfrm>
          <a:off x="2743859" y="1643293"/>
          <a:ext cx="1041270" cy="90082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613666"/>
            <a:satOff val="-27533"/>
            <a:lumOff val="3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/>
            <a:t>Fisica</a:t>
          </a:r>
          <a:endParaRPr lang="es-ES" sz="1100" b="1" kern="1200" dirty="0"/>
        </a:p>
      </dsp:txBody>
      <dsp:txXfrm>
        <a:off x="2916420" y="1792578"/>
        <a:ext cx="696148" cy="602251"/>
      </dsp:txXfrm>
    </dsp:sp>
    <dsp:sp modelId="{EBBACB36-98D6-4DA2-9019-15F0B640A26F}">
      <dsp:nvSpPr>
        <dsp:cNvPr id="0" name=""/>
        <dsp:cNvSpPr/>
      </dsp:nvSpPr>
      <dsp:spPr>
        <a:xfrm>
          <a:off x="1674215" y="2208204"/>
          <a:ext cx="479404" cy="41307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09E74-3A08-421F-903A-C39397CA66CC}">
      <dsp:nvSpPr>
        <dsp:cNvPr id="0" name=""/>
        <dsp:cNvSpPr/>
      </dsp:nvSpPr>
      <dsp:spPr>
        <a:xfrm>
          <a:off x="1788893" y="2197978"/>
          <a:ext cx="1041270" cy="90082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920500"/>
            <a:satOff val="-41300"/>
            <a:lumOff val="5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Familiar</a:t>
          </a:r>
          <a:endParaRPr lang="es-ES" sz="1300" b="1" kern="1200" dirty="0"/>
        </a:p>
      </dsp:txBody>
      <dsp:txXfrm>
        <a:off x="1961454" y="2347263"/>
        <a:ext cx="696148" cy="602251"/>
      </dsp:txXfrm>
    </dsp:sp>
    <dsp:sp modelId="{692291F2-1554-46C8-8C44-88BFF6B13726}">
      <dsp:nvSpPr>
        <dsp:cNvPr id="0" name=""/>
        <dsp:cNvSpPr/>
      </dsp:nvSpPr>
      <dsp:spPr>
        <a:xfrm>
          <a:off x="1105550" y="1436293"/>
          <a:ext cx="479404" cy="41307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1124D-9BAF-4B3F-A1D9-2B7C255F6AAB}">
      <dsp:nvSpPr>
        <dsp:cNvPr id="0" name=""/>
        <dsp:cNvSpPr/>
      </dsp:nvSpPr>
      <dsp:spPr>
        <a:xfrm>
          <a:off x="731323" y="1643913"/>
          <a:ext cx="1237612" cy="90082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227333"/>
            <a:satOff val="-55066"/>
            <a:lumOff val="7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err="1" smtClean="0"/>
            <a:t>Vocacional</a:t>
          </a:r>
          <a:endParaRPr lang="es-ES" sz="1050" b="1" kern="1200" dirty="0"/>
        </a:p>
      </dsp:txBody>
      <dsp:txXfrm>
        <a:off x="920246" y="1781424"/>
        <a:ext cx="859766" cy="625799"/>
      </dsp:txXfrm>
    </dsp:sp>
    <dsp:sp modelId="{DBBB9ED3-EC2F-47B6-BFB7-1C0001B0EA3B}">
      <dsp:nvSpPr>
        <dsp:cNvPr id="0" name=""/>
        <dsp:cNvSpPr/>
      </dsp:nvSpPr>
      <dsp:spPr>
        <a:xfrm>
          <a:off x="829494" y="552825"/>
          <a:ext cx="1041270" cy="900821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-1534166"/>
            <a:satOff val="-68833"/>
            <a:lumOff val="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Social</a:t>
          </a:r>
          <a:endParaRPr lang="es-ES" sz="1300" b="1" kern="1200" dirty="0"/>
        </a:p>
      </dsp:txBody>
      <dsp:txXfrm>
        <a:off x="1002055" y="702110"/>
        <a:ext cx="696148" cy="602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3970138"/>
            <a:ext cx="9144093" cy="108227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3970138"/>
            <a:ext cx="9144093" cy="108227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" y="4159449"/>
            <a:ext cx="9146383" cy="9858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0" y="1257300"/>
            <a:ext cx="3886200" cy="1143000"/>
          </a:xfrm>
        </p:spPr>
        <p:txBody>
          <a:bodyPr anchor="b" anchorCtr="0"/>
          <a:lstStyle>
            <a:lvl1pPr algn="l">
              <a:defRPr sz="2800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err="1" smtClean="0"/>
              <a:t>Leccion</a:t>
            </a:r>
            <a:r>
              <a:rPr lang="en-US" dirty="0" smtClean="0"/>
              <a:t> #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402681"/>
            <a:ext cx="3886200" cy="1369219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946849"/>
            <a:ext cx="9144000" cy="559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4127002"/>
            <a:ext cx="9144066" cy="953363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33400" y="209550"/>
            <a:ext cx="3581400" cy="358140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4093369"/>
            <a:ext cx="7239000" cy="1050131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90" y="4611032"/>
            <a:ext cx="7338991" cy="533997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0151"/>
            <a:ext cx="7772400" cy="2800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4059253"/>
            <a:ext cx="7605568" cy="69593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4587381"/>
            <a:ext cx="7465656" cy="556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" y="4159449"/>
            <a:ext cx="9146383" cy="9858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3970138"/>
            <a:ext cx="9144093" cy="108227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3970138"/>
            <a:ext cx="9144093" cy="108227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25341"/>
            <a:ext cx="7772400" cy="1021556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00201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946849"/>
            <a:ext cx="9144000" cy="559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4127002"/>
            <a:ext cx="9144066" cy="953363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90" y="4611032"/>
            <a:ext cx="7338991" cy="533997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4093369"/>
            <a:ext cx="7239000" cy="1050131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4059253"/>
            <a:ext cx="7605568" cy="69593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4587381"/>
            <a:ext cx="7465656" cy="556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152144"/>
            <a:ext cx="3657600" cy="29077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152144"/>
            <a:ext cx="3657600" cy="29077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90" y="4611032"/>
            <a:ext cx="7338991" cy="533997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4093369"/>
            <a:ext cx="7239000" cy="1050131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51335"/>
            <a:ext cx="3657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151335"/>
            <a:ext cx="3657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4059253"/>
            <a:ext cx="7605568" cy="69593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4587381"/>
            <a:ext cx="7465656" cy="556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1657350"/>
            <a:ext cx="3657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657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" y="3757614"/>
            <a:ext cx="7439025" cy="117871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298751"/>
            <a:ext cx="9147178" cy="8447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" y="3730058"/>
            <a:ext cx="7674867" cy="696224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4272181"/>
            <a:ext cx="9146382" cy="697721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4298751"/>
            <a:ext cx="9147178" cy="8447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4036220"/>
            <a:ext cx="3286124" cy="905471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4272181"/>
            <a:ext cx="9146382" cy="697721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4010265"/>
            <a:ext cx="3426231" cy="708544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" y="3757614"/>
            <a:ext cx="7439025" cy="117871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4298751"/>
            <a:ext cx="9147178" cy="8447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457200"/>
            <a:ext cx="3383280" cy="6858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" y="3730058"/>
            <a:ext cx="7674867" cy="696224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4272181"/>
            <a:ext cx="9146382" cy="697721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457200"/>
            <a:ext cx="3886200" cy="3143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145286"/>
            <a:ext cx="3383280" cy="24688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90" y="4611032"/>
            <a:ext cx="7338991" cy="533997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4093369"/>
            <a:ext cx="7239000" cy="1050131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457201"/>
            <a:ext cx="3886200" cy="314324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4059253"/>
            <a:ext cx="7605568" cy="69593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4587381"/>
            <a:ext cx="7465656" cy="556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457200"/>
            <a:ext cx="3383280" cy="6858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7" y="1143000"/>
            <a:ext cx="3381375" cy="24717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w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11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7772400" cy="85725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00151"/>
            <a:ext cx="7772400" cy="33944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4812507"/>
            <a:ext cx="1981200" cy="273844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A0AB031-0452-4E61-8E9C-97F8866A6FB2}" type="datetimeFigureOut">
              <a:rPr lang="es-ES" smtClean="0"/>
              <a:t>23/12/2014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812507"/>
            <a:ext cx="2895600" cy="273844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4812507"/>
            <a:ext cx="457200" cy="273844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41F3777B-B6AE-4758-9DD4-E936167D79C6}" type="slidenum">
              <a:rPr lang="es-ES" smtClean="0"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1257300"/>
            <a:ext cx="5486400" cy="1143000"/>
          </a:xfrm>
        </p:spPr>
        <p:txBody>
          <a:bodyPr>
            <a:noAutofit/>
          </a:bodyPr>
          <a:lstStyle/>
          <a:p>
            <a:r>
              <a:rPr lang="es-ES" sz="3600" b="1" dirty="0"/>
              <a:t>La Gran Omisión</a:t>
            </a:r>
            <a:endParaRPr lang="es-ES" sz="36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276350"/>
            <a:ext cx="2057400" cy="2057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8" name="TextBox 7"/>
          <p:cNvSpPr txBox="1"/>
          <p:nvPr/>
        </p:nvSpPr>
        <p:spPr>
          <a:xfrm>
            <a:off x="3581400" y="150495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Lección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#1</a:t>
            </a:r>
            <a:endParaRPr lang="es-ES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60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Realidades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602226" y="1504950"/>
            <a:ext cx="266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90%</a:t>
            </a:r>
            <a:endParaRPr lang="es-ES" sz="9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9226" y="1504950"/>
            <a:ext cx="54003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ES" sz="2800" dirty="0"/>
              <a:t>de los seminarios no tienen cursos para enseñar a sus estudiantes los principios de la </a:t>
            </a:r>
            <a:r>
              <a:rPr lang="es-ES" sz="2800" dirty="0" smtClean="0"/>
              <a:t>mayordomía/generosidad.</a:t>
            </a:r>
            <a:r>
              <a:rPr lang="es-ES" sz="900" dirty="0" smtClean="0"/>
              <a:t>(</a:t>
            </a:r>
            <a:r>
              <a:rPr lang="es-ES" sz="900" dirty="0"/>
              <a:t>CSA)</a:t>
            </a:r>
          </a:p>
          <a:p>
            <a:pPr lvl="0" algn="r"/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080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Realidades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Rectangle 2"/>
          <p:cNvSpPr/>
          <p:nvPr/>
        </p:nvSpPr>
        <p:spPr>
          <a:xfrm>
            <a:off x="533400" y="1504950"/>
            <a:ext cx="8229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ES" sz="2800" dirty="0"/>
              <a:t>En la mayoría de las congregaciones el </a:t>
            </a:r>
            <a:r>
              <a:rPr lang="es-ES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80% </a:t>
            </a:r>
            <a:r>
              <a:rPr lang="es-ES" sz="2800" dirty="0"/>
              <a:t>da </a:t>
            </a:r>
            <a:r>
              <a:rPr lang="es-E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irregularmente</a:t>
            </a:r>
            <a:r>
              <a:rPr lang="es-ES" sz="2800" dirty="0"/>
              <a:t>, un </a:t>
            </a:r>
            <a:r>
              <a:rPr lang="es-ES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10% </a:t>
            </a:r>
            <a:r>
              <a:rPr lang="es-ES" sz="2800" dirty="0"/>
              <a:t>da con </a:t>
            </a:r>
            <a:r>
              <a:rPr lang="es-E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frecuencia</a:t>
            </a:r>
            <a:r>
              <a:rPr lang="es-ES" sz="2800" dirty="0"/>
              <a:t> y solo un </a:t>
            </a:r>
            <a:r>
              <a:rPr lang="es-ES" sz="36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10% </a:t>
            </a:r>
            <a:r>
              <a:rPr lang="es-ES" sz="2800" dirty="0"/>
              <a:t>o menos dan </a:t>
            </a:r>
            <a:r>
              <a:rPr lang="es-E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generosamente.</a:t>
            </a:r>
          </a:p>
        </p:txBody>
      </p:sp>
    </p:spTree>
    <p:extLst>
      <p:ext uri="{BB962C8B-B14F-4D97-AF65-F5344CB8AC3E}">
        <p14:creationId xmlns:p14="http://schemas.microsoft.com/office/powerpoint/2010/main" val="386661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Realidades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Rectangle 3"/>
          <p:cNvSpPr/>
          <p:nvPr/>
        </p:nvSpPr>
        <p:spPr>
          <a:xfrm>
            <a:off x="762000" y="1231006"/>
            <a:ext cx="8001000" cy="2547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latin typeface="Trebuchet MS"/>
                <a:ea typeface="Calibri"/>
                <a:cs typeface="Arial"/>
              </a:rPr>
              <a:t>La mayoría de las congregaciones se han concentrado en </a:t>
            </a:r>
            <a:r>
              <a:rPr lang="es-E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/>
                <a:ea typeface="Calibri"/>
                <a:cs typeface="Arial"/>
              </a:rPr>
              <a:t>levantar fondos</a:t>
            </a:r>
            <a:r>
              <a:rPr lang="es-ES" sz="2000" dirty="0">
                <a:latin typeface="Trebuchet MS"/>
                <a:ea typeface="Calibri"/>
                <a:cs typeface="Arial"/>
              </a:rPr>
              <a:t> (una transacción financiera) “recibir dinero” cubrir el presupuesto” “construir un edificio” “pagar las cuentas” etc. La enseñanza primaria no ha sido sobre los principios </a:t>
            </a:r>
            <a:r>
              <a:rPr lang="es-ES" sz="2000" dirty="0" smtClean="0">
                <a:latin typeface="Trebuchet MS"/>
                <a:ea typeface="Calibri"/>
                <a:cs typeface="Arial"/>
              </a:rPr>
              <a:t>de mayordomía </a:t>
            </a:r>
            <a:r>
              <a:rPr lang="es-ES" sz="2000" dirty="0">
                <a:latin typeface="Trebuchet MS"/>
                <a:ea typeface="Calibri"/>
                <a:cs typeface="Arial"/>
              </a:rPr>
              <a:t>que ayudan a las personas en su jornada de </a:t>
            </a:r>
            <a:r>
              <a:rPr lang="es-E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/>
                <a:ea typeface="Calibri"/>
                <a:cs typeface="Arial"/>
              </a:rPr>
              <a:t>madurez y transformación </a:t>
            </a:r>
            <a:r>
              <a:rPr lang="es-ES" sz="2000" dirty="0" smtClean="0">
                <a:latin typeface="Trebuchet MS"/>
                <a:ea typeface="Calibri"/>
                <a:cs typeface="Arial"/>
              </a:rPr>
              <a:t>espiritual, </a:t>
            </a:r>
            <a:r>
              <a:rPr lang="es-ES" sz="2000" dirty="0">
                <a:latin typeface="Trebuchet MS"/>
                <a:ea typeface="Calibri"/>
                <a:cs typeface="Arial"/>
              </a:rPr>
              <a:t>convirtiéndolos en </a:t>
            </a:r>
            <a:r>
              <a:rPr lang="es-ES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/>
                <a:ea typeface="Calibri"/>
                <a:cs typeface="Arial"/>
              </a:rPr>
              <a:t>dadores generosos y mayordomos fieles.</a:t>
            </a: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6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Realidades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504950"/>
            <a:ext cx="366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</a:t>
            </a:r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0%+</a:t>
            </a:r>
            <a:endParaRPr lang="es-ES" sz="9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93574" y="1530145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es-ES" sz="2800" dirty="0" smtClean="0"/>
              <a:t>Más de la mitad de las congregaciones siempre están atrasados en sus presupuestos mensuales.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76336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Realidades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Rectangle 2"/>
          <p:cNvSpPr/>
          <p:nvPr/>
        </p:nvSpPr>
        <p:spPr>
          <a:xfrm>
            <a:off x="609600" y="1581150"/>
            <a:ext cx="8077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800" dirty="0"/>
              <a:t>La opresión de muchos gobiernos y nuevas leyes está haciendo cada vez más difícil y peligroso la transferencia de dinero a líderes y congregaciones en otros países. </a:t>
            </a:r>
          </a:p>
        </p:txBody>
      </p:sp>
    </p:spTree>
    <p:extLst>
      <p:ext uri="{BB962C8B-B14F-4D97-AF65-F5344CB8AC3E}">
        <p14:creationId xmlns:p14="http://schemas.microsoft.com/office/powerpoint/2010/main" val="7148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14350"/>
            <a:ext cx="2768600" cy="34607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1200150"/>
            <a:ext cx="5562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Te felicito por terminar esta primera lección – en la próxima clase seguiremos construyendo el fundamento sobre </a:t>
            </a:r>
            <a:r>
              <a:rPr lang="es-ES" sz="2400" dirty="0" err="1"/>
              <a:t>como</a:t>
            </a:r>
            <a:r>
              <a:rPr lang="es-ES" sz="2400" dirty="0"/>
              <a:t> aumentar las finanzas en la iglesia y pedir menos dinero.</a:t>
            </a:r>
          </a:p>
        </p:txBody>
      </p:sp>
    </p:spTree>
    <p:extLst>
      <p:ext uri="{BB962C8B-B14F-4D97-AF65-F5344CB8AC3E}">
        <p14:creationId xmlns:p14="http://schemas.microsoft.com/office/powerpoint/2010/main" val="194767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33550"/>
            <a:ext cx="8534400" cy="112514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“Es </a:t>
            </a:r>
            <a:r>
              <a:rPr lang="es-ES" sz="3600" b="1" dirty="0">
                <a:solidFill>
                  <a:schemeClr val="tx1"/>
                </a:solidFill>
              </a:rPr>
              <a:t>imposible llegar a ser un hijo maduro en Cristo y no convertirse en un fiel mayordomo de los recursos </a:t>
            </a:r>
            <a:r>
              <a:rPr lang="es-ES" sz="3600" b="1" dirty="0" smtClean="0">
                <a:solidFill>
                  <a:schemeClr val="tx1"/>
                </a:solidFill>
              </a:rPr>
              <a:t>económicos”.</a:t>
            </a:r>
            <a:endParaRPr lang="es-ES" sz="3600" b="1" dirty="0">
              <a:solidFill>
                <a:schemeClr val="tx1"/>
              </a:solidFill>
            </a:endParaRPr>
          </a:p>
          <a:p>
            <a:pPr algn="ctr"/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590550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Suposición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# 1</a:t>
            </a: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smtClean="0"/>
              <a:t/>
            </a:r>
            <a:br>
              <a:rPr lang="es-ES" b="1" smtClean="0"/>
            </a:br>
            <a:r>
              <a:rPr lang="es-ES" b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¿Qué Es Mayordomía?</a:t>
            </a:r>
            <a:r>
              <a:rPr lang="es-E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3826" y="1809750"/>
            <a:ext cx="83654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Mayordomía es la sabia </a:t>
            </a:r>
            <a:r>
              <a:rPr lang="es-ES" sz="2800" dirty="0" smtClean="0"/>
              <a:t>administración </a:t>
            </a:r>
            <a:r>
              <a:rPr lang="es-ES" sz="2800" dirty="0"/>
              <a:t>de la </a:t>
            </a:r>
            <a:r>
              <a:rPr lang="es-ES" sz="2800" dirty="0" smtClean="0"/>
              <a:t>vida.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854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763000" cy="85725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sz="31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¿</a:t>
            </a:r>
            <a:r>
              <a:rPr lang="es-ES" sz="3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De Dónde Viene La Palabra Mayordomía?</a:t>
            </a:r>
            <a:r>
              <a:rPr lang="es-E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1694587"/>
            <a:ext cx="6324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Oikonomia</a:t>
            </a:r>
            <a:r>
              <a:rPr lang="es-ES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es-ES" sz="2000" dirty="0"/>
              <a:t>es la palabra griega que aparece en la Biblia y que se traduce como Mayordomía” la </a:t>
            </a:r>
            <a:r>
              <a:rPr lang="es-ES" sz="2000" dirty="0" smtClean="0"/>
              <a:t>palabra, significa </a:t>
            </a:r>
            <a:r>
              <a:rPr lang="es-ES" sz="2000" dirty="0"/>
              <a:t>administración de los bienes, propios o ajenos. De esta palabra griega también viene la palabra economía.</a:t>
            </a:r>
          </a:p>
        </p:txBody>
      </p:sp>
    </p:spTree>
    <p:extLst>
      <p:ext uri="{BB962C8B-B14F-4D97-AF65-F5344CB8AC3E}">
        <p14:creationId xmlns:p14="http://schemas.microsoft.com/office/powerpoint/2010/main" val="38529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5 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Áreas De Mayordomía Integral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2514600" y="1123949"/>
            <a:ext cx="4572000" cy="2629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b="1" dirty="0" smtClean="0">
                <a:effectLst/>
                <a:latin typeface="Arial"/>
                <a:ea typeface="Calibri"/>
                <a:cs typeface="Times New Roman"/>
              </a:rPr>
              <a:t>MAYORDOMÍA DEL </a:t>
            </a: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Arial"/>
                <a:ea typeface="Calibri"/>
                <a:cs typeface="Times New Roman"/>
              </a:rPr>
              <a:t>TIEMPO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Arial"/>
                <a:ea typeface="Calibri"/>
                <a:cs typeface="Times New Roman"/>
              </a:rPr>
              <a:t>.</a:t>
            </a:r>
            <a:r>
              <a:rPr lang="en-US" dirty="0" smtClean="0">
                <a:effectLst/>
                <a:latin typeface="MS Gothic"/>
                <a:ea typeface="Calibri"/>
                <a:cs typeface="MS Gothic"/>
              </a:rPr>
              <a:t> </a:t>
            </a:r>
            <a:endParaRPr lang="es-ES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b="1" dirty="0" smtClean="0">
                <a:effectLst/>
                <a:latin typeface="Arial"/>
                <a:ea typeface="Calibri"/>
                <a:cs typeface="Times New Roman"/>
              </a:rPr>
              <a:t>MAYORDOMÍA DE LAS </a:t>
            </a: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Arial"/>
                <a:ea typeface="Calibri"/>
                <a:cs typeface="Times New Roman"/>
              </a:rPr>
              <a:t>FINANZAS Y LOS BIENES.</a:t>
            </a:r>
            <a:endParaRPr lang="es-ES" dirty="0" smtClean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b="1" dirty="0" smtClean="0">
                <a:effectLst/>
                <a:latin typeface="Arial"/>
                <a:ea typeface="Calibri"/>
                <a:cs typeface="Times New Roman"/>
              </a:rPr>
              <a:t>MAYORDOMÍA DE MI </a:t>
            </a: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Arial"/>
                <a:ea typeface="Calibri"/>
                <a:cs typeface="Times New Roman"/>
              </a:rPr>
              <a:t>CUERPO</a:t>
            </a:r>
            <a:endParaRPr lang="es-ES" dirty="0" smtClean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b="1" dirty="0" smtClean="0">
                <a:effectLst/>
                <a:latin typeface="Arial"/>
                <a:ea typeface="Calibri"/>
                <a:cs typeface="Times New Roman"/>
              </a:rPr>
              <a:t>MAYORDOMÍA DE LOS </a:t>
            </a: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Arial"/>
                <a:ea typeface="Calibri"/>
                <a:cs typeface="Times New Roman"/>
              </a:rPr>
              <a:t>DONES Y HABILIDADES</a:t>
            </a:r>
            <a:endParaRPr lang="es-ES" dirty="0" smtClean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s-ES" b="1" dirty="0" smtClean="0">
                <a:effectLst/>
                <a:latin typeface="Arial"/>
                <a:ea typeface="Calibri"/>
                <a:cs typeface="Times New Roman"/>
              </a:rPr>
              <a:t>MAYORDOMÍA DE LA </a:t>
            </a: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Arial"/>
                <a:ea typeface="Calibri"/>
                <a:cs typeface="Times New Roman"/>
              </a:rPr>
              <a:t>CREACIÓN </a:t>
            </a: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807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5979"/>
            <a:ext cx="8382000" cy="857250"/>
          </a:xfrm>
        </p:spPr>
        <p:txBody>
          <a:bodyPr>
            <a:noAutofit/>
          </a:bodyPr>
          <a:lstStyle/>
          <a:p>
            <a:r>
              <a:rPr lang="es-E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Desarrollo </a:t>
            </a:r>
            <a:r>
              <a:rPr lang="es-ES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integral y saludable de la vida </a:t>
            </a:r>
            <a:endParaRPr lang="es-ES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472251096"/>
              </p:ext>
            </p:extLst>
          </p:nvPr>
        </p:nvGraphicFramePr>
        <p:xfrm>
          <a:off x="2057400" y="971550"/>
          <a:ext cx="4572000" cy="309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005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" y="1200150"/>
            <a:ext cx="8763000" cy="2114549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/>
              <a:t>“</a:t>
            </a:r>
            <a:r>
              <a:rPr lang="es-ES" sz="2800" b="1" dirty="0" smtClean="0">
                <a:solidFill>
                  <a:schemeClr val="tx1"/>
                </a:solidFill>
              </a:rPr>
              <a:t>La </a:t>
            </a:r>
            <a:r>
              <a:rPr lang="es-ES" sz="2800" b="1" dirty="0">
                <a:solidFill>
                  <a:schemeClr val="tx1"/>
                </a:solidFill>
              </a:rPr>
              <a:t>mayoría de los pastores no le </a:t>
            </a:r>
            <a:r>
              <a:rPr lang="es-ES" sz="2800" b="1" dirty="0" smtClean="0">
                <a:solidFill>
                  <a:schemeClr val="tx1"/>
                </a:solidFill>
              </a:rPr>
              <a:t>enseñan </a:t>
            </a:r>
            <a:r>
              <a:rPr lang="es-ES" sz="2800" b="1" dirty="0">
                <a:solidFill>
                  <a:schemeClr val="tx1"/>
                </a:solidFill>
              </a:rPr>
              <a:t>a la congregación </a:t>
            </a:r>
            <a:r>
              <a:rPr lang="es-ES" sz="2800" b="1" dirty="0" smtClean="0">
                <a:solidFill>
                  <a:schemeClr val="tx1"/>
                </a:solidFill>
              </a:rPr>
              <a:t>mayordomía </a:t>
            </a:r>
            <a:r>
              <a:rPr lang="es-ES" sz="2800" b="1" dirty="0" smtClean="0">
                <a:solidFill>
                  <a:schemeClr val="tx1"/>
                </a:solidFill>
              </a:rPr>
              <a:t>financiera porque </a:t>
            </a:r>
            <a:r>
              <a:rPr lang="es-ES" sz="2800" b="1" dirty="0">
                <a:solidFill>
                  <a:schemeClr val="tx1"/>
                </a:solidFill>
              </a:rPr>
              <a:t>ellos mismos </a:t>
            </a:r>
            <a:r>
              <a:rPr lang="es-ES" sz="2800" b="1" dirty="0" smtClean="0">
                <a:solidFill>
                  <a:schemeClr val="tx1"/>
                </a:solidFill>
              </a:rPr>
              <a:t>no </a:t>
            </a:r>
            <a:r>
              <a:rPr lang="es-ES" sz="2800" b="1" dirty="0">
                <a:solidFill>
                  <a:schemeClr val="tx1"/>
                </a:solidFill>
              </a:rPr>
              <a:t>son buenos </a:t>
            </a:r>
            <a:r>
              <a:rPr lang="es-ES" sz="2800" b="1" dirty="0" smtClean="0">
                <a:solidFill>
                  <a:schemeClr val="tx1"/>
                </a:solidFill>
              </a:rPr>
              <a:t>mayordomos”.</a:t>
            </a:r>
            <a:endParaRPr lang="es-ES" sz="2800" b="1" dirty="0">
              <a:solidFill>
                <a:schemeClr val="tx1"/>
              </a:solidFill>
            </a:endParaRPr>
          </a:p>
          <a:p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6750"/>
            <a:ext cx="899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Suposición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# 2</a:t>
            </a: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Realidades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602226" y="1504950"/>
            <a:ext cx="266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85%</a:t>
            </a:r>
            <a:endParaRPr lang="es-ES" sz="9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9226" y="1200150"/>
            <a:ext cx="54003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ES" sz="2800" dirty="0"/>
              <a:t>de los pastores se sienten incomodos o no equipados para predicar o </a:t>
            </a:r>
            <a:r>
              <a:rPr lang="es-ES" sz="2800" dirty="0" smtClean="0"/>
              <a:t>enseñar </a:t>
            </a:r>
            <a:r>
              <a:rPr lang="es-ES" sz="2800" dirty="0"/>
              <a:t>sobre finanzas y generosidad en sus congregaciones. </a:t>
            </a:r>
            <a:r>
              <a:rPr lang="es-ES" sz="800" dirty="0"/>
              <a:t>(Lily </a:t>
            </a:r>
            <a:r>
              <a:rPr lang="es-ES" sz="800" dirty="0" err="1"/>
              <a:t>Endowments</a:t>
            </a:r>
            <a:r>
              <a:rPr lang="es-ES" sz="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3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Realidades</a:t>
            </a:r>
            <a:r>
              <a:rPr lang="es-E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602226" y="1504950"/>
            <a:ext cx="266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90%</a:t>
            </a:r>
            <a:endParaRPr lang="es-ES" sz="9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9226" y="1520411"/>
            <a:ext cx="54003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2800" dirty="0"/>
              <a:t>de las congregaciones no tienen los planes o recursos para </a:t>
            </a:r>
            <a:r>
              <a:rPr lang="es-ES" sz="2800" dirty="0" smtClean="0"/>
              <a:t>enseñar </a:t>
            </a:r>
            <a:r>
              <a:rPr lang="es-ES" sz="2800" dirty="0"/>
              <a:t>los principios de mayordomía/generosidad. </a:t>
            </a:r>
            <a:r>
              <a:rPr lang="es-ES" sz="900" dirty="0"/>
              <a:t>(CSA)</a:t>
            </a:r>
          </a:p>
          <a:p>
            <a:pPr lvl="0" algn="r"/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8973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188</TotalTime>
  <Words>365</Words>
  <Application>Microsoft Office PowerPoint</Application>
  <PresentationFormat>On-screen Show (16:9)</PresentationFormat>
  <Paragraphs>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 Pop</vt:lpstr>
      <vt:lpstr>La Gran Omisión</vt:lpstr>
      <vt:lpstr>PowerPoint Presentation</vt:lpstr>
      <vt:lpstr> ¿Qué Es Mayordomía? </vt:lpstr>
      <vt:lpstr>  ¿De Dónde Viene La Palabra Mayordomía? </vt:lpstr>
      <vt:lpstr> 5 Áreas De Mayordomía Integral </vt:lpstr>
      <vt:lpstr>Desarrollo integral y saludable de la vida </vt:lpstr>
      <vt:lpstr>PowerPoint Presentation</vt:lpstr>
      <vt:lpstr> Realidades: </vt:lpstr>
      <vt:lpstr> Realidades: </vt:lpstr>
      <vt:lpstr> Realidades: </vt:lpstr>
      <vt:lpstr> Realidades: </vt:lpstr>
      <vt:lpstr> Realidades: </vt:lpstr>
      <vt:lpstr> Realidades: </vt:lpstr>
      <vt:lpstr> Realidades: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Gran Omisión</dc:title>
  <dc:creator>owner</dc:creator>
  <cp:lastModifiedBy>owner</cp:lastModifiedBy>
  <cp:revision>11</cp:revision>
  <dcterms:created xsi:type="dcterms:W3CDTF">2014-12-22T17:46:40Z</dcterms:created>
  <dcterms:modified xsi:type="dcterms:W3CDTF">2014-12-23T14:20:38Z</dcterms:modified>
</cp:coreProperties>
</file>