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Roboto Slab"/>
      <p:regular r:id="rId35"/>
      <p:bold r:id="rId36"/>
    </p:embeddedFont>
    <p:embeddedFont>
      <p:font typeface="Poiret One"/>
      <p:regular r:id="rId37"/>
    </p:embeddedFont>
    <p:embeddedFont>
      <p:font typeface="Roboto"/>
      <p:regular r:id="rId38"/>
      <p:bold r:id="rId39"/>
      <p:italic r:id="rId40"/>
      <p:boldItalic r:id="rId41"/>
    </p:embeddedFont>
    <p:embeddedFont>
      <p:font typeface="Playfair Display"/>
      <p:regular r:id="rId42"/>
      <p:bold r:id="rId43"/>
      <p:italic r:id="rId44"/>
      <p:boldItalic r:id="rId45"/>
    </p:embeddedFont>
    <p:embeddedFont>
      <p:font typeface="Petit Formal Script"/>
      <p:regular r:id="rId46"/>
    </p:embeddedFont>
    <p:embeddedFont>
      <p:font typeface="Pacifico"/>
      <p:regular r:id="rId47"/>
    </p:embeddedFont>
    <p:embeddedFont>
      <p:font typeface="EB Garamond"/>
      <p:regular r:id="rId48"/>
      <p:bold r:id="rId49"/>
      <p:italic r:id="rId50"/>
      <p:boldItalic r:id="rId51"/>
    </p:embeddedFont>
    <p:embeddedFont>
      <p:font typeface="Sorts Mill Goudy"/>
      <p:regular r:id="rId52"/>
      <p:italic r:id="rId53"/>
    </p:embeddedFont>
    <p:embeddedFont>
      <p:font typeface="Roboto Slab Regular"/>
      <p:regular r:id="rId54"/>
      <p:bold r:id="rId55"/>
    </p:embeddedFont>
    <p:embeddedFont>
      <p:font typeface="Questrial"/>
      <p:regular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PlayfairDisplay-regular.fntdata"/><Relationship Id="rId41" Type="http://schemas.openxmlformats.org/officeDocument/2006/relationships/font" Target="fonts/Roboto-boldItalic.fntdata"/><Relationship Id="rId44" Type="http://schemas.openxmlformats.org/officeDocument/2006/relationships/font" Target="fonts/PlayfairDisplay-italic.fntdata"/><Relationship Id="rId43" Type="http://schemas.openxmlformats.org/officeDocument/2006/relationships/font" Target="fonts/PlayfairDisplay-bold.fntdata"/><Relationship Id="rId46" Type="http://schemas.openxmlformats.org/officeDocument/2006/relationships/font" Target="fonts/PetitFormalScript-regular.fntdata"/><Relationship Id="rId45" Type="http://schemas.openxmlformats.org/officeDocument/2006/relationships/font" Target="fonts/PlayfairDisplay-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EBGaramond-regular.fntdata"/><Relationship Id="rId47" Type="http://schemas.openxmlformats.org/officeDocument/2006/relationships/font" Target="fonts/Pacifico-regular.fntdata"/><Relationship Id="rId49" Type="http://schemas.openxmlformats.org/officeDocument/2006/relationships/font" Target="fonts/EBGaramon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RobotoSlab-regular.fntdata"/><Relationship Id="rId34" Type="http://schemas.openxmlformats.org/officeDocument/2006/relationships/slide" Target="slides/slide29.xml"/><Relationship Id="rId37" Type="http://schemas.openxmlformats.org/officeDocument/2006/relationships/font" Target="fonts/PoiretOne-regular.fntdata"/><Relationship Id="rId36" Type="http://schemas.openxmlformats.org/officeDocument/2006/relationships/font" Target="fonts/RobotoSlab-bold.fntdata"/><Relationship Id="rId39" Type="http://schemas.openxmlformats.org/officeDocument/2006/relationships/font" Target="fonts/Roboto-bold.fntdata"/><Relationship Id="rId38" Type="http://schemas.openxmlformats.org/officeDocument/2006/relationships/font" Target="fonts/Roboto-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EBGaramond-boldItalic.fntdata"/><Relationship Id="rId50" Type="http://schemas.openxmlformats.org/officeDocument/2006/relationships/font" Target="fonts/EBGaramond-italic.fntdata"/><Relationship Id="rId53" Type="http://schemas.openxmlformats.org/officeDocument/2006/relationships/font" Target="fonts/SortsMillGoudy-italic.fntdata"/><Relationship Id="rId52" Type="http://schemas.openxmlformats.org/officeDocument/2006/relationships/font" Target="fonts/SortsMillGoudy-regular.fntdata"/><Relationship Id="rId11" Type="http://schemas.openxmlformats.org/officeDocument/2006/relationships/slide" Target="slides/slide6.xml"/><Relationship Id="rId55" Type="http://schemas.openxmlformats.org/officeDocument/2006/relationships/font" Target="fonts/RobotoSlabRegular-bold.fntdata"/><Relationship Id="rId10" Type="http://schemas.openxmlformats.org/officeDocument/2006/relationships/slide" Target="slides/slide5.xml"/><Relationship Id="rId54" Type="http://schemas.openxmlformats.org/officeDocument/2006/relationships/font" Target="fonts/RobotoSlabRegular-regular.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Questrial-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ac2e4d94d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ac2e4d94d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Show tensegrity model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bdd82b87f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bdd82b87f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bdd82b87f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bdd82b87f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bdd82b87f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bdd82b87f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ac2e4d94d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ac2e4d94d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Demo lego squeeze with baby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ac2e4d94d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ac2e4d94d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bd324cab2b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bd324cab2b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541e50926e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541e50926e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Mirroring hands up (cell phones) etc</a:t>
            </a:r>
            <a:endParaRPr/>
          </a:p>
          <a:p>
            <a:pPr indent="0" lvl="0" marL="0" rtl="0" algn="l">
              <a:spcBef>
                <a:spcPts val="0"/>
              </a:spcBef>
              <a:spcAft>
                <a:spcPts val="0"/>
              </a:spcAft>
              <a:buNone/>
            </a:pPr>
            <a:r>
              <a:rPr lang="en"/>
              <a:t>https://www.inuterofilm.com/#:~:text=IN%20UTERO%20is%20a%20cinematic%20rumination%20on%20what,human%20behavior%2C%20and%20the%20state%20of%20the%20world.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541e50926e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541e50926e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ac8c73f22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ac8c73f22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bdd82b87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bdd82b87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ace4dcecc3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ace4dcecc3_0_8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tunnel analogy</a:t>
            </a:r>
            <a:endParaRPr/>
          </a:p>
        </p:txBody>
      </p:sp>
      <p:sp>
        <p:nvSpPr>
          <p:cNvPr id="293" name="Google Shape;293;gace4dcecc3_0_8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ac8c73f228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ac8c73f228_0_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tunnel analogy</a:t>
            </a:r>
            <a:endParaRPr/>
          </a:p>
        </p:txBody>
      </p:sp>
      <p:sp>
        <p:nvSpPr>
          <p:cNvPr id="301" name="Google Shape;301;gac8c73f228_0_9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ac8c73f228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ac8c73f228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bd324cab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bd324cab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bd324cab2b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bd324cab2b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bd324cab2b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bd324cab2b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bd324cab2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bd324cab2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bd324cab2b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bd324cab2b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bdd82b87f0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bdd82b87f0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bd324cab2b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bd324cab2b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541e50926e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41e50926e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aef26677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aef26677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541e50926e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41e50926e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541e50926e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41e50926e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2c784998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2c784998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541e50926e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541e50926e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ac2e4d94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ac2e4d94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Demo with baby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p13"/>
          <p:cNvSpPr txBox="1"/>
          <p:nvPr>
            <p:ph type="title"/>
          </p:nvPr>
        </p:nvSpPr>
        <p:spPr>
          <a:xfrm>
            <a:off x="768096" y="438912"/>
            <a:ext cx="7290000" cy="1124700"/>
          </a:xfrm>
          <a:prstGeom prst="rect">
            <a:avLst/>
          </a:prstGeom>
          <a:noFill/>
          <a:ln>
            <a:noFill/>
          </a:ln>
        </p:spPr>
        <p:txBody>
          <a:bodyPr anchorCtr="0" anchor="ctr" bIns="91425" lIns="91425" spcFirstLastPara="1" rIns="91425" wrap="square" tIns="91425">
            <a:noAutofit/>
          </a:bodyPr>
          <a:lstStyle>
            <a:lvl1pPr lvl="0" marR="0" rtl="0" algn="l">
              <a:lnSpc>
                <a:spcPct val="80000"/>
              </a:lnSpc>
              <a:spcBef>
                <a:spcPts val="0"/>
              </a:spcBef>
              <a:spcAft>
                <a:spcPts val="0"/>
              </a:spcAft>
              <a:buClr>
                <a:srgbClr val="FEFEFE"/>
              </a:buClr>
              <a:buSzPts val="3800"/>
              <a:buFont typeface="Questrial"/>
              <a:buNone/>
              <a:defRPr b="0" i="0" sz="3800" u="none" cap="none" strike="noStrike">
                <a:solidFill>
                  <a:srgbClr val="FEFEFE"/>
                </a:solidFill>
                <a:latin typeface="Questrial"/>
                <a:ea typeface="Questrial"/>
                <a:cs typeface="Questrial"/>
                <a:sym typeface="Questrial"/>
              </a:defRPr>
            </a:lvl1pPr>
            <a:lvl2pPr lvl="1" rtl="0">
              <a:spcBef>
                <a:spcPts val="0"/>
              </a:spcBef>
              <a:spcAft>
                <a:spcPts val="0"/>
              </a:spcAft>
              <a:buSzPts val="3000"/>
              <a:buNone/>
              <a:defRPr sz="1400"/>
            </a:lvl2pPr>
            <a:lvl3pPr lvl="2" rtl="0">
              <a:spcBef>
                <a:spcPts val="0"/>
              </a:spcBef>
              <a:spcAft>
                <a:spcPts val="0"/>
              </a:spcAft>
              <a:buSzPts val="3000"/>
              <a:buNone/>
              <a:defRPr sz="1400"/>
            </a:lvl3pPr>
            <a:lvl4pPr lvl="3" rtl="0">
              <a:spcBef>
                <a:spcPts val="0"/>
              </a:spcBef>
              <a:spcAft>
                <a:spcPts val="0"/>
              </a:spcAft>
              <a:buSzPts val="3000"/>
              <a:buNone/>
              <a:defRPr sz="1400"/>
            </a:lvl4pPr>
            <a:lvl5pPr lvl="4" rtl="0">
              <a:spcBef>
                <a:spcPts val="0"/>
              </a:spcBef>
              <a:spcAft>
                <a:spcPts val="0"/>
              </a:spcAft>
              <a:buSzPts val="3000"/>
              <a:buNone/>
              <a:defRPr sz="1400"/>
            </a:lvl5pPr>
            <a:lvl6pPr lvl="5" rtl="0">
              <a:spcBef>
                <a:spcPts val="0"/>
              </a:spcBef>
              <a:spcAft>
                <a:spcPts val="0"/>
              </a:spcAft>
              <a:buSzPts val="3000"/>
              <a:buNone/>
              <a:defRPr sz="1400"/>
            </a:lvl6pPr>
            <a:lvl7pPr lvl="6" rtl="0">
              <a:spcBef>
                <a:spcPts val="0"/>
              </a:spcBef>
              <a:spcAft>
                <a:spcPts val="0"/>
              </a:spcAft>
              <a:buSzPts val="3000"/>
              <a:buNone/>
              <a:defRPr sz="1400"/>
            </a:lvl7pPr>
            <a:lvl8pPr lvl="7" rtl="0">
              <a:spcBef>
                <a:spcPts val="0"/>
              </a:spcBef>
              <a:spcAft>
                <a:spcPts val="0"/>
              </a:spcAft>
              <a:buSzPts val="3000"/>
              <a:buNone/>
              <a:defRPr sz="1400"/>
            </a:lvl8pPr>
            <a:lvl9pPr lvl="8" rtl="0">
              <a:spcBef>
                <a:spcPts val="0"/>
              </a:spcBef>
              <a:spcAft>
                <a:spcPts val="0"/>
              </a:spcAft>
              <a:buSzPts val="3000"/>
              <a:buNone/>
              <a:defRPr sz="1400"/>
            </a:lvl9pPr>
          </a:lstStyle>
          <a:p/>
        </p:txBody>
      </p:sp>
      <p:sp>
        <p:nvSpPr>
          <p:cNvPr id="61" name="Google Shape;61;p13"/>
          <p:cNvSpPr txBox="1"/>
          <p:nvPr>
            <p:ph idx="1" type="body"/>
          </p:nvPr>
        </p:nvSpPr>
        <p:spPr>
          <a:xfrm>
            <a:off x="768096" y="1714500"/>
            <a:ext cx="7290000" cy="3017400"/>
          </a:xfrm>
          <a:prstGeom prst="rect">
            <a:avLst/>
          </a:prstGeom>
          <a:noFill/>
          <a:ln>
            <a:noFill/>
          </a:ln>
        </p:spPr>
        <p:txBody>
          <a:bodyPr anchorCtr="0" anchor="t" bIns="91425" lIns="91425" spcFirstLastPara="1" rIns="91425" wrap="square" tIns="91425">
            <a:noAutofit/>
          </a:bodyPr>
          <a:lstStyle>
            <a:lvl1pPr indent="-336550" lvl="0" marL="457200" marR="0" rtl="0" algn="l">
              <a:lnSpc>
                <a:spcPct val="90000"/>
              </a:lnSpc>
              <a:spcBef>
                <a:spcPts val="900"/>
              </a:spcBef>
              <a:spcAft>
                <a:spcPts val="0"/>
              </a:spcAft>
              <a:buClr>
                <a:schemeClr val="accent1"/>
              </a:buClr>
              <a:buSzPts val="1700"/>
              <a:buFont typeface="Questrial"/>
              <a:buChar char=" "/>
              <a:defRPr b="0" i="0" sz="1700" u="none" cap="none" strike="noStrike">
                <a:solidFill>
                  <a:schemeClr val="lt1"/>
                </a:solidFill>
                <a:latin typeface="Questrial"/>
                <a:ea typeface="Questrial"/>
                <a:cs typeface="Questrial"/>
                <a:sym typeface="Questrial"/>
              </a:defRPr>
            </a:lvl1pPr>
            <a:lvl2pPr indent="-317500" lvl="1" marL="914400" marR="0" rtl="0" algn="l">
              <a:lnSpc>
                <a:spcPct val="90000"/>
              </a:lnSpc>
              <a:spcBef>
                <a:spcPts val="200"/>
              </a:spcBef>
              <a:spcAft>
                <a:spcPts val="0"/>
              </a:spcAft>
              <a:buClr>
                <a:schemeClr val="accent1"/>
              </a:buClr>
              <a:buSzPts val="1400"/>
              <a:buFont typeface="Noto Sans Symbols"/>
              <a:buChar char="•"/>
              <a:defRPr b="0" i="0" sz="1400" u="none" cap="none" strike="noStrike">
                <a:solidFill>
                  <a:schemeClr val="lt1"/>
                </a:solidFill>
                <a:latin typeface="Questrial"/>
                <a:ea typeface="Questrial"/>
                <a:cs typeface="Questrial"/>
                <a:sym typeface="Questrial"/>
              </a:defRPr>
            </a:lvl2pPr>
            <a:lvl3pPr indent="-298450" lvl="2" marL="13716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3pPr>
            <a:lvl4pPr indent="-298450" lvl="3" marL="18288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4pPr>
            <a:lvl5pPr indent="-298450" lvl="4" marL="22860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5pPr>
            <a:lvl6pPr indent="-298450" lvl="5" marL="27432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6pPr>
            <a:lvl7pPr indent="-298450" lvl="6" marL="32004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7pPr>
            <a:lvl8pPr indent="-298450" lvl="7" marL="36576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8pPr>
            <a:lvl9pPr indent="-298450" lvl="8" marL="4114800" marR="0" rtl="0" algn="l">
              <a:lnSpc>
                <a:spcPct val="90000"/>
              </a:lnSpc>
              <a:spcBef>
                <a:spcPts val="300"/>
              </a:spcBef>
              <a:spcAft>
                <a:spcPts val="30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9pPr>
          </a:lstStyle>
          <a:p/>
        </p:txBody>
      </p:sp>
      <p:sp>
        <p:nvSpPr>
          <p:cNvPr id="62" name="Google Shape;62;p13"/>
          <p:cNvSpPr txBox="1"/>
          <p:nvPr>
            <p:ph idx="10" type="dt"/>
          </p:nvPr>
        </p:nvSpPr>
        <p:spPr>
          <a:xfrm>
            <a:off x="768097" y="4853028"/>
            <a:ext cx="1615500" cy="2055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800">
                <a:solidFill>
                  <a:srgbClr val="FEFEFE"/>
                </a:solidFill>
                <a:latin typeface="Questrial"/>
                <a:ea typeface="Questrial"/>
                <a:cs typeface="Questrial"/>
                <a:sym typeface="Questrial"/>
              </a:defRPr>
            </a:lvl1pPr>
            <a:lvl2pPr lvl="1"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9pPr>
          </a:lstStyle>
          <a:p/>
        </p:txBody>
      </p:sp>
      <p:sp>
        <p:nvSpPr>
          <p:cNvPr id="63" name="Google Shape;63;p13"/>
          <p:cNvSpPr txBox="1"/>
          <p:nvPr>
            <p:ph idx="11" type="ftr"/>
          </p:nvPr>
        </p:nvSpPr>
        <p:spPr>
          <a:xfrm>
            <a:off x="3632199" y="4853028"/>
            <a:ext cx="4426200" cy="2055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sz="800" cap="none">
                <a:solidFill>
                  <a:srgbClr val="FEFEFE"/>
                </a:solidFill>
                <a:latin typeface="Questrial"/>
                <a:ea typeface="Questrial"/>
                <a:cs typeface="Questrial"/>
                <a:sym typeface="Questrial"/>
              </a:defRPr>
            </a:lvl1pPr>
            <a:lvl2pPr lvl="1"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400"/>
              <a:buNone/>
              <a:defRPr b="0" i="0" sz="1400" u="none" cap="none" strike="noStrike">
                <a:solidFill>
                  <a:schemeClr val="lt1"/>
                </a:solidFill>
                <a:latin typeface="Questrial"/>
                <a:ea typeface="Questrial"/>
                <a:cs typeface="Questrial"/>
                <a:sym typeface="Questrial"/>
              </a:defRPr>
            </a:lvl9pPr>
          </a:lstStyle>
          <a:p/>
        </p:txBody>
      </p:sp>
      <p:sp>
        <p:nvSpPr>
          <p:cNvPr id="64" name="Google Shape;64;p13"/>
          <p:cNvSpPr txBox="1"/>
          <p:nvPr>
            <p:ph idx="12" type="sldNum"/>
          </p:nvPr>
        </p:nvSpPr>
        <p:spPr>
          <a:xfrm>
            <a:off x="8128000" y="4853028"/>
            <a:ext cx="730200" cy="2055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800">
                <a:solidFill>
                  <a:srgbClr val="FEFEFE"/>
                </a:solidFill>
                <a:latin typeface="Questrial"/>
                <a:ea typeface="Questrial"/>
                <a:cs typeface="Questrial"/>
                <a:sym typeface="Questrial"/>
              </a:defRPr>
            </a:lvl1pPr>
            <a:lvl2pPr indent="0" lvl="1" marL="0" marR="0" rtl="0" algn="l">
              <a:spcBef>
                <a:spcPts val="0"/>
              </a:spcBef>
              <a:buNone/>
              <a:defRPr sz="800">
                <a:solidFill>
                  <a:srgbClr val="FEFEFE"/>
                </a:solidFill>
                <a:latin typeface="Questrial"/>
                <a:ea typeface="Questrial"/>
                <a:cs typeface="Questrial"/>
                <a:sym typeface="Questrial"/>
              </a:defRPr>
            </a:lvl2pPr>
            <a:lvl3pPr indent="0" lvl="2" marL="0" marR="0" rtl="0" algn="l">
              <a:spcBef>
                <a:spcPts val="0"/>
              </a:spcBef>
              <a:buNone/>
              <a:defRPr sz="800">
                <a:solidFill>
                  <a:srgbClr val="FEFEFE"/>
                </a:solidFill>
                <a:latin typeface="Questrial"/>
                <a:ea typeface="Questrial"/>
                <a:cs typeface="Questrial"/>
                <a:sym typeface="Questrial"/>
              </a:defRPr>
            </a:lvl3pPr>
            <a:lvl4pPr indent="0" lvl="3" marL="0" marR="0" rtl="0" algn="l">
              <a:spcBef>
                <a:spcPts val="0"/>
              </a:spcBef>
              <a:buNone/>
              <a:defRPr sz="800">
                <a:solidFill>
                  <a:srgbClr val="FEFEFE"/>
                </a:solidFill>
                <a:latin typeface="Questrial"/>
                <a:ea typeface="Questrial"/>
                <a:cs typeface="Questrial"/>
                <a:sym typeface="Questrial"/>
              </a:defRPr>
            </a:lvl4pPr>
            <a:lvl5pPr indent="0" lvl="4" marL="0" marR="0" rtl="0" algn="l">
              <a:spcBef>
                <a:spcPts val="0"/>
              </a:spcBef>
              <a:buNone/>
              <a:defRPr sz="800">
                <a:solidFill>
                  <a:srgbClr val="FEFEFE"/>
                </a:solidFill>
                <a:latin typeface="Questrial"/>
                <a:ea typeface="Questrial"/>
                <a:cs typeface="Questrial"/>
                <a:sym typeface="Questrial"/>
              </a:defRPr>
            </a:lvl5pPr>
            <a:lvl6pPr indent="0" lvl="5" marL="0" marR="0" rtl="0" algn="l">
              <a:spcBef>
                <a:spcPts val="0"/>
              </a:spcBef>
              <a:buNone/>
              <a:defRPr sz="800">
                <a:solidFill>
                  <a:srgbClr val="FEFEFE"/>
                </a:solidFill>
                <a:latin typeface="Questrial"/>
                <a:ea typeface="Questrial"/>
                <a:cs typeface="Questrial"/>
                <a:sym typeface="Questrial"/>
              </a:defRPr>
            </a:lvl6pPr>
            <a:lvl7pPr indent="0" lvl="6" marL="0" marR="0" rtl="0" algn="l">
              <a:spcBef>
                <a:spcPts val="0"/>
              </a:spcBef>
              <a:buNone/>
              <a:defRPr sz="800">
                <a:solidFill>
                  <a:srgbClr val="FEFEFE"/>
                </a:solidFill>
                <a:latin typeface="Questrial"/>
                <a:ea typeface="Questrial"/>
                <a:cs typeface="Questrial"/>
                <a:sym typeface="Questrial"/>
              </a:defRPr>
            </a:lvl7pPr>
            <a:lvl8pPr indent="0" lvl="7" marL="0" marR="0" rtl="0" algn="l">
              <a:spcBef>
                <a:spcPts val="0"/>
              </a:spcBef>
              <a:buNone/>
              <a:defRPr sz="800">
                <a:solidFill>
                  <a:srgbClr val="FEFEFE"/>
                </a:solidFill>
                <a:latin typeface="Questrial"/>
                <a:ea typeface="Questrial"/>
                <a:cs typeface="Questrial"/>
                <a:sym typeface="Questrial"/>
              </a:defRPr>
            </a:lvl8pPr>
            <a:lvl9pPr indent="0" lvl="8" marL="0" marR="0" rtl="0" algn="l">
              <a:spcBef>
                <a:spcPts val="0"/>
              </a:spcBef>
              <a:buNone/>
              <a:defRPr sz="800">
                <a:solidFill>
                  <a:srgbClr val="FEFEFE"/>
                </a:solidFill>
                <a:latin typeface="Questrial"/>
                <a:ea typeface="Questrial"/>
                <a:cs typeface="Questrial"/>
                <a:sym typeface="Quest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2" name="Shape 72"/>
        <p:cNvGrpSpPr/>
        <p:nvPr/>
      </p:nvGrpSpPr>
      <p:grpSpPr>
        <a:xfrm>
          <a:off x="0" y="0"/>
          <a:ext cx="0" cy="0"/>
          <a:chOff x="0" y="0"/>
          <a:chExt cx="0" cy="0"/>
        </a:xfrm>
      </p:grpSpPr>
      <p:sp>
        <p:nvSpPr>
          <p:cNvPr id="73" name="Google Shape;73;p15"/>
          <p:cNvSpPr txBox="1"/>
          <p:nvPr>
            <p:ph type="ctrTitle"/>
          </p:nvPr>
        </p:nvSpPr>
        <p:spPr>
          <a:xfrm>
            <a:off x="342900" y="3720103"/>
            <a:ext cx="5829300" cy="1097400"/>
          </a:xfrm>
          <a:prstGeom prst="rect">
            <a:avLst/>
          </a:prstGeom>
          <a:noFill/>
          <a:ln>
            <a:noFill/>
          </a:ln>
        </p:spPr>
        <p:txBody>
          <a:bodyPr anchorCtr="0" anchor="ctr" bIns="68575" lIns="68575" spcFirstLastPara="1" rIns="68575" wrap="square" tIns="68575">
            <a:noAutofit/>
          </a:bodyPr>
          <a:lstStyle>
            <a:lvl1pPr lvl="0" marR="0" rtl="0" algn="r">
              <a:lnSpc>
                <a:spcPct val="80000"/>
              </a:lnSpc>
              <a:spcBef>
                <a:spcPts val="0"/>
              </a:spcBef>
              <a:spcAft>
                <a:spcPts val="0"/>
              </a:spcAft>
              <a:buClr>
                <a:srgbClr val="FEFEFE"/>
              </a:buClr>
              <a:buSzPts val="3800"/>
              <a:buFont typeface="Questrial"/>
              <a:buNone/>
              <a:defRPr b="0" i="0" sz="3800" u="none" cap="none" strike="noStrike">
                <a:solidFill>
                  <a:srgbClr val="FEFEFE"/>
                </a:solidFill>
                <a:latin typeface="Questrial"/>
                <a:ea typeface="Questrial"/>
                <a:cs typeface="Questrial"/>
                <a:sym typeface="Quest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4" name="Google Shape;74;p15"/>
          <p:cNvSpPr txBox="1"/>
          <p:nvPr>
            <p:ph idx="1" type="subTitle"/>
          </p:nvPr>
        </p:nvSpPr>
        <p:spPr>
          <a:xfrm>
            <a:off x="6457950" y="3720103"/>
            <a:ext cx="2400300" cy="10974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chemeClr val="accent1"/>
              </a:buClr>
              <a:buSzPts val="1400"/>
              <a:buFont typeface="Questrial"/>
              <a:buNone/>
              <a:defRPr b="0" i="0" sz="1400" u="none" cap="none" strike="noStrike">
                <a:solidFill>
                  <a:srgbClr val="FEFEFE"/>
                </a:solidFill>
                <a:latin typeface="Questrial"/>
                <a:ea typeface="Questrial"/>
                <a:cs typeface="Questrial"/>
                <a:sym typeface="Questrial"/>
              </a:defRPr>
            </a:lvl1pPr>
            <a:lvl2pPr lvl="1" marR="0" rtl="0" algn="ctr">
              <a:lnSpc>
                <a:spcPct val="90000"/>
              </a:lnSpc>
              <a:spcBef>
                <a:spcPts val="200"/>
              </a:spcBef>
              <a:spcAft>
                <a:spcPts val="0"/>
              </a:spcAft>
              <a:buClr>
                <a:schemeClr val="accent1"/>
              </a:buClr>
              <a:buSzPts val="1400"/>
              <a:buFont typeface="Noto Sans Symbols"/>
              <a:buNone/>
              <a:defRPr b="0" i="0" sz="1400" u="none" cap="none" strike="noStrike">
                <a:solidFill>
                  <a:schemeClr val="lt1"/>
                </a:solidFill>
                <a:latin typeface="Questrial"/>
                <a:ea typeface="Questrial"/>
                <a:cs typeface="Questrial"/>
                <a:sym typeface="Questrial"/>
              </a:defRPr>
            </a:lvl2pPr>
            <a:lvl3pPr lvl="2" marR="0" rtl="0" algn="ctr">
              <a:lnSpc>
                <a:spcPct val="90000"/>
              </a:lnSpc>
              <a:spcBef>
                <a:spcPts val="300"/>
              </a:spcBef>
              <a:spcAft>
                <a:spcPts val="0"/>
              </a:spcAft>
              <a:buClr>
                <a:schemeClr val="accent1"/>
              </a:buClr>
              <a:buSzPts val="1400"/>
              <a:buFont typeface="Noto Sans Symbols"/>
              <a:buNone/>
              <a:defRPr b="0" i="0" sz="1400" u="none" cap="none" strike="noStrike">
                <a:solidFill>
                  <a:schemeClr val="lt1"/>
                </a:solidFill>
                <a:latin typeface="Questrial"/>
                <a:ea typeface="Questrial"/>
                <a:cs typeface="Questrial"/>
                <a:sym typeface="Questrial"/>
              </a:defRPr>
            </a:lvl3pPr>
            <a:lvl4pPr lvl="3" marR="0" rtl="0" algn="ctr">
              <a:lnSpc>
                <a:spcPct val="90000"/>
              </a:lnSpc>
              <a:spcBef>
                <a:spcPts val="300"/>
              </a:spcBef>
              <a:spcAft>
                <a:spcPts val="0"/>
              </a:spcAft>
              <a:buClr>
                <a:schemeClr val="accent1"/>
              </a:buClr>
              <a:buSzPts val="1400"/>
              <a:buFont typeface="Noto Sans Symbols"/>
              <a:buNone/>
              <a:defRPr b="0" i="0" sz="1400" u="none" cap="none" strike="noStrike">
                <a:solidFill>
                  <a:schemeClr val="lt1"/>
                </a:solidFill>
                <a:latin typeface="Questrial"/>
                <a:ea typeface="Questrial"/>
                <a:cs typeface="Questrial"/>
                <a:sym typeface="Questrial"/>
              </a:defRPr>
            </a:lvl4pPr>
            <a:lvl5pPr lvl="4" marR="0" rtl="0" algn="ctr">
              <a:lnSpc>
                <a:spcPct val="90000"/>
              </a:lnSpc>
              <a:spcBef>
                <a:spcPts val="300"/>
              </a:spcBef>
              <a:spcAft>
                <a:spcPts val="0"/>
              </a:spcAft>
              <a:buClr>
                <a:schemeClr val="accent1"/>
              </a:buClr>
              <a:buSzPts val="1400"/>
              <a:buFont typeface="Noto Sans Symbols"/>
              <a:buNone/>
              <a:defRPr b="0" i="0" sz="1400" u="none" cap="none" strike="noStrike">
                <a:solidFill>
                  <a:schemeClr val="lt1"/>
                </a:solidFill>
                <a:latin typeface="Questrial"/>
                <a:ea typeface="Questrial"/>
                <a:cs typeface="Questrial"/>
                <a:sym typeface="Questrial"/>
              </a:defRPr>
            </a:lvl5pPr>
            <a:lvl6pPr lvl="5" marR="0" rtl="0" algn="ctr">
              <a:lnSpc>
                <a:spcPct val="90000"/>
              </a:lnSpc>
              <a:spcBef>
                <a:spcPts val="300"/>
              </a:spcBef>
              <a:spcAft>
                <a:spcPts val="0"/>
              </a:spcAft>
              <a:buClr>
                <a:schemeClr val="accent1"/>
              </a:buClr>
              <a:buSzPts val="1400"/>
              <a:buFont typeface="Noto Sans Symbols"/>
              <a:buNone/>
              <a:defRPr b="0" i="0" sz="1400" u="none" cap="none" strike="noStrike">
                <a:solidFill>
                  <a:schemeClr val="lt1"/>
                </a:solidFill>
                <a:latin typeface="Questrial"/>
                <a:ea typeface="Questrial"/>
                <a:cs typeface="Questrial"/>
                <a:sym typeface="Questrial"/>
              </a:defRPr>
            </a:lvl6pPr>
            <a:lvl7pPr lvl="6" marR="0" rtl="0" algn="ctr">
              <a:lnSpc>
                <a:spcPct val="90000"/>
              </a:lnSpc>
              <a:spcBef>
                <a:spcPts val="300"/>
              </a:spcBef>
              <a:spcAft>
                <a:spcPts val="0"/>
              </a:spcAft>
              <a:buClr>
                <a:schemeClr val="accent1"/>
              </a:buClr>
              <a:buSzPts val="1400"/>
              <a:buFont typeface="Noto Sans Symbols"/>
              <a:buNone/>
              <a:defRPr b="0" i="0" sz="1400" u="none" cap="none" strike="noStrike">
                <a:solidFill>
                  <a:schemeClr val="lt1"/>
                </a:solidFill>
                <a:latin typeface="Questrial"/>
                <a:ea typeface="Questrial"/>
                <a:cs typeface="Questrial"/>
                <a:sym typeface="Questrial"/>
              </a:defRPr>
            </a:lvl7pPr>
            <a:lvl8pPr lvl="7" marR="0" rtl="0" algn="ctr">
              <a:lnSpc>
                <a:spcPct val="90000"/>
              </a:lnSpc>
              <a:spcBef>
                <a:spcPts val="300"/>
              </a:spcBef>
              <a:spcAft>
                <a:spcPts val="0"/>
              </a:spcAft>
              <a:buClr>
                <a:schemeClr val="accent1"/>
              </a:buClr>
              <a:buSzPts val="1400"/>
              <a:buFont typeface="Noto Sans Symbols"/>
              <a:buNone/>
              <a:defRPr b="0" i="0" sz="1400" u="none" cap="none" strike="noStrike">
                <a:solidFill>
                  <a:schemeClr val="lt1"/>
                </a:solidFill>
                <a:latin typeface="Questrial"/>
                <a:ea typeface="Questrial"/>
                <a:cs typeface="Questrial"/>
                <a:sym typeface="Questrial"/>
              </a:defRPr>
            </a:lvl8pPr>
            <a:lvl9pPr lvl="8" marR="0" rtl="0" algn="ctr">
              <a:lnSpc>
                <a:spcPct val="90000"/>
              </a:lnSpc>
              <a:spcBef>
                <a:spcPts val="300"/>
              </a:spcBef>
              <a:spcAft>
                <a:spcPts val="300"/>
              </a:spcAft>
              <a:buClr>
                <a:schemeClr val="accent1"/>
              </a:buClr>
              <a:buSzPts val="1400"/>
              <a:buFont typeface="Noto Sans Symbols"/>
              <a:buNone/>
              <a:defRPr b="0" i="0" sz="1400" u="none" cap="none" strike="noStrike">
                <a:solidFill>
                  <a:schemeClr val="lt1"/>
                </a:solidFill>
                <a:latin typeface="Questrial"/>
                <a:ea typeface="Questrial"/>
                <a:cs typeface="Questrial"/>
                <a:sym typeface="Questrial"/>
              </a:defRPr>
            </a:lvl9pPr>
          </a:lstStyle>
          <a:p/>
        </p:txBody>
      </p:sp>
      <p:sp>
        <p:nvSpPr>
          <p:cNvPr id="75" name="Google Shape;75;p15"/>
          <p:cNvSpPr txBox="1"/>
          <p:nvPr>
            <p:ph idx="10" type="dt"/>
          </p:nvPr>
        </p:nvSpPr>
        <p:spPr>
          <a:xfrm>
            <a:off x="768097" y="4853028"/>
            <a:ext cx="1615500" cy="205500"/>
          </a:xfrm>
          <a:prstGeom prst="rect">
            <a:avLst/>
          </a:prstGeom>
          <a:noFill/>
          <a:ln>
            <a:noFill/>
          </a:ln>
        </p:spPr>
        <p:txBody>
          <a:bodyPr anchorCtr="0" anchor="ctr" bIns="68575" lIns="68575" spcFirstLastPara="1" rIns="68575" wrap="square" tIns="68575">
            <a:noAutofit/>
          </a:bodyPr>
          <a:lstStyle>
            <a:lvl1pPr lvl="0" marR="0" rtl="0" algn="l">
              <a:spcBef>
                <a:spcPts val="0"/>
              </a:spcBef>
              <a:spcAft>
                <a:spcPts val="0"/>
              </a:spcAft>
              <a:buSzPts val="1100"/>
              <a:buNone/>
              <a:defRPr b="0" i="0" sz="800" u="none" cap="none" strike="noStrike">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76" name="Google Shape;76;p15"/>
          <p:cNvSpPr txBox="1"/>
          <p:nvPr>
            <p:ph idx="11" type="ftr"/>
          </p:nvPr>
        </p:nvSpPr>
        <p:spPr>
          <a:xfrm>
            <a:off x="3632199" y="4853028"/>
            <a:ext cx="4426200" cy="205500"/>
          </a:xfrm>
          <a:prstGeom prst="rect">
            <a:avLst/>
          </a:prstGeom>
          <a:noFill/>
          <a:ln>
            <a:noFill/>
          </a:ln>
        </p:spPr>
        <p:txBody>
          <a:bodyPr anchorCtr="0" anchor="ctr" bIns="68575" lIns="68575" spcFirstLastPara="1" rIns="68575" wrap="square" tIns="68575">
            <a:noAutofit/>
          </a:bodyPr>
          <a:lstStyle>
            <a:lvl1pPr lvl="0" marR="0" rtl="0" algn="r">
              <a:spcBef>
                <a:spcPts val="0"/>
              </a:spcBef>
              <a:spcAft>
                <a:spcPts val="0"/>
              </a:spcAft>
              <a:buSzPts val="1100"/>
              <a:buNone/>
              <a:defRPr b="0" i="0" sz="800" u="none" cap="none" strike="noStrike">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77" name="Google Shape;77;p15"/>
          <p:cNvSpPr txBox="1"/>
          <p:nvPr>
            <p:ph idx="12" type="sldNum"/>
          </p:nvPr>
        </p:nvSpPr>
        <p:spPr>
          <a:xfrm>
            <a:off x="8128000" y="4853028"/>
            <a:ext cx="730200" cy="2055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800" u="none" cap="none" strike="noStrike">
                <a:solidFill>
                  <a:srgbClr val="FEFEFE"/>
                </a:solidFill>
                <a:latin typeface="Questrial"/>
                <a:ea typeface="Questrial"/>
                <a:cs typeface="Questrial"/>
                <a:sym typeface="Questrial"/>
              </a:defRPr>
            </a:lvl1pPr>
            <a:lvl2pPr indent="0" lvl="1" marL="0" marR="0" rtl="0" algn="l">
              <a:spcBef>
                <a:spcPts val="0"/>
              </a:spcBef>
              <a:buNone/>
              <a:defRPr b="0" i="0" sz="800" u="none" cap="none" strike="noStrike">
                <a:solidFill>
                  <a:srgbClr val="FEFEFE"/>
                </a:solidFill>
                <a:latin typeface="Questrial"/>
                <a:ea typeface="Questrial"/>
                <a:cs typeface="Questrial"/>
                <a:sym typeface="Questrial"/>
              </a:defRPr>
            </a:lvl2pPr>
            <a:lvl3pPr indent="0" lvl="2" marL="0" marR="0" rtl="0" algn="l">
              <a:spcBef>
                <a:spcPts val="0"/>
              </a:spcBef>
              <a:buNone/>
              <a:defRPr b="0" i="0" sz="800" u="none" cap="none" strike="noStrike">
                <a:solidFill>
                  <a:srgbClr val="FEFEFE"/>
                </a:solidFill>
                <a:latin typeface="Questrial"/>
                <a:ea typeface="Questrial"/>
                <a:cs typeface="Questrial"/>
                <a:sym typeface="Questrial"/>
              </a:defRPr>
            </a:lvl3pPr>
            <a:lvl4pPr indent="0" lvl="3" marL="0" marR="0" rtl="0" algn="l">
              <a:spcBef>
                <a:spcPts val="0"/>
              </a:spcBef>
              <a:buNone/>
              <a:defRPr b="0" i="0" sz="800" u="none" cap="none" strike="noStrike">
                <a:solidFill>
                  <a:srgbClr val="FEFEFE"/>
                </a:solidFill>
                <a:latin typeface="Questrial"/>
                <a:ea typeface="Questrial"/>
                <a:cs typeface="Questrial"/>
                <a:sym typeface="Questrial"/>
              </a:defRPr>
            </a:lvl4pPr>
            <a:lvl5pPr indent="0" lvl="4" marL="0" marR="0" rtl="0" algn="l">
              <a:spcBef>
                <a:spcPts val="0"/>
              </a:spcBef>
              <a:buNone/>
              <a:defRPr b="0" i="0" sz="800" u="none" cap="none" strike="noStrike">
                <a:solidFill>
                  <a:srgbClr val="FEFEFE"/>
                </a:solidFill>
                <a:latin typeface="Questrial"/>
                <a:ea typeface="Questrial"/>
                <a:cs typeface="Questrial"/>
                <a:sym typeface="Questrial"/>
              </a:defRPr>
            </a:lvl5pPr>
            <a:lvl6pPr indent="0" lvl="5" marL="0" marR="0" rtl="0" algn="l">
              <a:spcBef>
                <a:spcPts val="0"/>
              </a:spcBef>
              <a:buNone/>
              <a:defRPr b="0" i="0" sz="800" u="none" cap="none" strike="noStrike">
                <a:solidFill>
                  <a:srgbClr val="FEFEFE"/>
                </a:solidFill>
                <a:latin typeface="Questrial"/>
                <a:ea typeface="Questrial"/>
                <a:cs typeface="Questrial"/>
                <a:sym typeface="Questrial"/>
              </a:defRPr>
            </a:lvl6pPr>
            <a:lvl7pPr indent="0" lvl="6" marL="0" marR="0" rtl="0" algn="l">
              <a:spcBef>
                <a:spcPts val="0"/>
              </a:spcBef>
              <a:buNone/>
              <a:defRPr b="0" i="0" sz="800" u="none" cap="none" strike="noStrike">
                <a:solidFill>
                  <a:srgbClr val="FEFEFE"/>
                </a:solidFill>
                <a:latin typeface="Questrial"/>
                <a:ea typeface="Questrial"/>
                <a:cs typeface="Questrial"/>
                <a:sym typeface="Questrial"/>
              </a:defRPr>
            </a:lvl7pPr>
            <a:lvl8pPr indent="0" lvl="7" marL="0" marR="0" rtl="0" algn="l">
              <a:spcBef>
                <a:spcPts val="0"/>
              </a:spcBef>
              <a:buNone/>
              <a:defRPr b="0" i="0" sz="800" u="none" cap="none" strike="noStrike">
                <a:solidFill>
                  <a:srgbClr val="FEFEFE"/>
                </a:solidFill>
                <a:latin typeface="Questrial"/>
                <a:ea typeface="Questrial"/>
                <a:cs typeface="Questrial"/>
                <a:sym typeface="Questrial"/>
              </a:defRPr>
            </a:lvl8pPr>
            <a:lvl9pPr indent="0" lvl="8" marL="0" marR="0" rtl="0" algn="l">
              <a:spcBef>
                <a:spcPts val="0"/>
              </a:spcBef>
              <a:buNone/>
              <a:defRPr b="0" i="0" sz="800" u="none" cap="none" strike="noStrike">
                <a:solidFill>
                  <a:srgbClr val="FEFEFE"/>
                </a:solidFill>
                <a:latin typeface="Questrial"/>
                <a:ea typeface="Questrial"/>
                <a:cs typeface="Questrial"/>
                <a:sym typeface="Questrial"/>
              </a:defRPr>
            </a:lvl9pPr>
          </a:lstStyle>
          <a:p>
            <a:pPr indent="0" lvl="0" marL="0" rtl="0" algn="l">
              <a:spcBef>
                <a:spcPts val="0"/>
              </a:spcBef>
              <a:spcAft>
                <a:spcPts val="0"/>
              </a:spcAft>
              <a:buNone/>
            </a:pPr>
            <a:fld id="{00000000-1234-1234-1234-123412341234}" type="slidenum">
              <a:rPr lang="en"/>
              <a:t>‹#›</a:t>
            </a:fld>
            <a:endParaRPr/>
          </a:p>
        </p:txBody>
      </p:sp>
      <p:sp>
        <p:nvSpPr>
          <p:cNvPr id="78" name="Google Shape;78;p15"/>
          <p:cNvSpPr/>
          <p:nvPr/>
        </p:nvSpPr>
        <p:spPr>
          <a:xfrm>
            <a:off x="0" y="-1"/>
            <a:ext cx="9144000" cy="3429000"/>
          </a:xfrm>
          <a:prstGeom prst="rect">
            <a:avLst/>
          </a:prstGeom>
          <a:blipFill rotWithShape="1">
            <a:blip r:embed="rId2">
              <a:alphaModFix/>
            </a:blip>
            <a:tile algn="tl" flip="none" tx="25400" sx="71002" ty="6350" sy="71002"/>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79" name="Google Shape;79;p15"/>
          <p:cNvCxnSpPr/>
          <p:nvPr/>
        </p:nvCxnSpPr>
        <p:spPr>
          <a:xfrm rot="10800000">
            <a:off x="6290132" y="3948079"/>
            <a:ext cx="0" cy="6858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16"/>
          <p:cNvSpPr txBox="1"/>
          <p:nvPr>
            <p:ph type="title"/>
          </p:nvPr>
        </p:nvSpPr>
        <p:spPr>
          <a:xfrm>
            <a:off x="768096" y="353632"/>
            <a:ext cx="3291900" cy="1302900"/>
          </a:xfrm>
          <a:prstGeom prst="rect">
            <a:avLst/>
          </a:prstGeom>
          <a:noFill/>
          <a:ln>
            <a:noFill/>
          </a:ln>
        </p:spPr>
        <p:txBody>
          <a:bodyPr anchorCtr="0" anchor="ctr" bIns="68575" lIns="68575" spcFirstLastPara="1" rIns="68575" wrap="square" tIns="68575">
            <a:noAutofit/>
          </a:bodyPr>
          <a:lstStyle>
            <a:lvl1pPr lvl="0" marR="0" rtl="0" algn="l">
              <a:lnSpc>
                <a:spcPct val="80000"/>
              </a:lnSpc>
              <a:spcBef>
                <a:spcPts val="0"/>
              </a:spcBef>
              <a:spcAft>
                <a:spcPts val="0"/>
              </a:spcAft>
              <a:buClr>
                <a:srgbClr val="FEFEFE"/>
              </a:buClr>
              <a:buSzPts val="3000"/>
              <a:buFont typeface="Questrial"/>
              <a:buNone/>
              <a:defRPr b="0" i="0" sz="3000" u="none" cap="none" strike="noStrike">
                <a:solidFill>
                  <a:srgbClr val="FEFEFE"/>
                </a:solidFill>
                <a:latin typeface="Questrial"/>
                <a:ea typeface="Questrial"/>
                <a:cs typeface="Questrial"/>
                <a:sym typeface="Quest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82" name="Google Shape;82;p16"/>
          <p:cNvSpPr txBox="1"/>
          <p:nvPr>
            <p:ph idx="1" type="body"/>
          </p:nvPr>
        </p:nvSpPr>
        <p:spPr>
          <a:xfrm>
            <a:off x="4286250" y="617220"/>
            <a:ext cx="4258800" cy="38883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90000"/>
              </a:lnSpc>
              <a:spcBef>
                <a:spcPts val="900"/>
              </a:spcBef>
              <a:spcAft>
                <a:spcPts val="0"/>
              </a:spcAft>
              <a:buClr>
                <a:schemeClr val="accent1"/>
              </a:buClr>
              <a:buSzPts val="1800"/>
              <a:buFont typeface="Questrial"/>
              <a:buChar char=" "/>
              <a:defRPr b="0" i="0" sz="1800" u="none" cap="none" strike="noStrike">
                <a:solidFill>
                  <a:schemeClr val="lt1"/>
                </a:solidFill>
                <a:latin typeface="Questrial"/>
                <a:ea typeface="Questrial"/>
                <a:cs typeface="Questrial"/>
                <a:sym typeface="Questrial"/>
              </a:defRPr>
            </a:lvl1pPr>
            <a:lvl2pPr indent="-323850" lvl="1" marL="914400" marR="0" rtl="0" algn="l">
              <a:lnSpc>
                <a:spcPct val="90000"/>
              </a:lnSpc>
              <a:spcBef>
                <a:spcPts val="200"/>
              </a:spcBef>
              <a:spcAft>
                <a:spcPts val="0"/>
              </a:spcAft>
              <a:buClr>
                <a:schemeClr val="accent1"/>
              </a:buClr>
              <a:buSzPts val="1500"/>
              <a:buFont typeface="Noto Sans Symbols"/>
              <a:buChar char="•"/>
              <a:defRPr b="0" i="0" sz="1500" u="none" cap="none" strike="noStrike">
                <a:solidFill>
                  <a:schemeClr val="lt1"/>
                </a:solidFill>
                <a:latin typeface="Questrial"/>
                <a:ea typeface="Questrial"/>
                <a:cs typeface="Questrial"/>
                <a:sym typeface="Questrial"/>
              </a:defRPr>
            </a:lvl2pPr>
            <a:lvl3pPr indent="-304800" lvl="2" marL="1371600" marR="0" rtl="0" algn="l">
              <a:lnSpc>
                <a:spcPct val="90000"/>
              </a:lnSpc>
              <a:spcBef>
                <a:spcPts val="300"/>
              </a:spcBef>
              <a:spcAft>
                <a:spcPts val="0"/>
              </a:spcAft>
              <a:buClr>
                <a:schemeClr val="accent1"/>
              </a:buClr>
              <a:buSzPts val="1200"/>
              <a:buFont typeface="Noto Sans Symbols"/>
              <a:buChar char="•"/>
              <a:defRPr b="0" i="0" sz="1200" u="none" cap="none" strike="noStrike">
                <a:solidFill>
                  <a:schemeClr val="lt1"/>
                </a:solidFill>
                <a:latin typeface="Questrial"/>
                <a:ea typeface="Questrial"/>
                <a:cs typeface="Questrial"/>
                <a:sym typeface="Questrial"/>
              </a:defRPr>
            </a:lvl3pPr>
            <a:lvl4pPr indent="-304800" lvl="3" marL="1828800" marR="0" rtl="0" algn="l">
              <a:lnSpc>
                <a:spcPct val="90000"/>
              </a:lnSpc>
              <a:spcBef>
                <a:spcPts val="300"/>
              </a:spcBef>
              <a:spcAft>
                <a:spcPts val="0"/>
              </a:spcAft>
              <a:buClr>
                <a:schemeClr val="accent1"/>
              </a:buClr>
              <a:buSzPts val="1200"/>
              <a:buFont typeface="Noto Sans Symbols"/>
              <a:buChar char="•"/>
              <a:defRPr b="0" i="0" sz="1200" u="none" cap="none" strike="noStrike">
                <a:solidFill>
                  <a:schemeClr val="lt1"/>
                </a:solidFill>
                <a:latin typeface="Questrial"/>
                <a:ea typeface="Questrial"/>
                <a:cs typeface="Questrial"/>
                <a:sym typeface="Questrial"/>
              </a:defRPr>
            </a:lvl4pPr>
            <a:lvl5pPr indent="-304800" lvl="4" marL="2286000" marR="0" rtl="0" algn="l">
              <a:lnSpc>
                <a:spcPct val="90000"/>
              </a:lnSpc>
              <a:spcBef>
                <a:spcPts val="300"/>
              </a:spcBef>
              <a:spcAft>
                <a:spcPts val="0"/>
              </a:spcAft>
              <a:buClr>
                <a:schemeClr val="accent1"/>
              </a:buClr>
              <a:buSzPts val="1200"/>
              <a:buFont typeface="Noto Sans Symbols"/>
              <a:buChar char="•"/>
              <a:defRPr b="0" i="0" sz="1200" u="none" cap="none" strike="noStrike">
                <a:solidFill>
                  <a:schemeClr val="lt1"/>
                </a:solidFill>
                <a:latin typeface="Questrial"/>
                <a:ea typeface="Questrial"/>
                <a:cs typeface="Questrial"/>
                <a:sym typeface="Questrial"/>
              </a:defRPr>
            </a:lvl5pPr>
            <a:lvl6pPr indent="-304800" lvl="5" marL="2743200" marR="0" rtl="0" algn="l">
              <a:lnSpc>
                <a:spcPct val="90000"/>
              </a:lnSpc>
              <a:spcBef>
                <a:spcPts val="300"/>
              </a:spcBef>
              <a:spcAft>
                <a:spcPts val="0"/>
              </a:spcAft>
              <a:buClr>
                <a:schemeClr val="accent1"/>
              </a:buClr>
              <a:buSzPts val="1200"/>
              <a:buFont typeface="Noto Sans Symbols"/>
              <a:buChar char="•"/>
              <a:defRPr b="0" i="0" sz="1200" u="none" cap="none" strike="noStrike">
                <a:solidFill>
                  <a:schemeClr val="lt1"/>
                </a:solidFill>
                <a:latin typeface="Questrial"/>
                <a:ea typeface="Questrial"/>
                <a:cs typeface="Questrial"/>
                <a:sym typeface="Questrial"/>
              </a:defRPr>
            </a:lvl6pPr>
            <a:lvl7pPr indent="-304800" lvl="6" marL="3200400" marR="0" rtl="0" algn="l">
              <a:lnSpc>
                <a:spcPct val="90000"/>
              </a:lnSpc>
              <a:spcBef>
                <a:spcPts val="300"/>
              </a:spcBef>
              <a:spcAft>
                <a:spcPts val="0"/>
              </a:spcAft>
              <a:buClr>
                <a:schemeClr val="accent1"/>
              </a:buClr>
              <a:buSzPts val="1200"/>
              <a:buFont typeface="Noto Sans Symbols"/>
              <a:buChar char="•"/>
              <a:defRPr b="0" i="0" sz="1200" u="none" cap="none" strike="noStrike">
                <a:solidFill>
                  <a:schemeClr val="lt1"/>
                </a:solidFill>
                <a:latin typeface="Questrial"/>
                <a:ea typeface="Questrial"/>
                <a:cs typeface="Questrial"/>
                <a:sym typeface="Questrial"/>
              </a:defRPr>
            </a:lvl7pPr>
            <a:lvl8pPr indent="-304800" lvl="7" marL="3657600" marR="0" rtl="0" algn="l">
              <a:lnSpc>
                <a:spcPct val="90000"/>
              </a:lnSpc>
              <a:spcBef>
                <a:spcPts val="300"/>
              </a:spcBef>
              <a:spcAft>
                <a:spcPts val="0"/>
              </a:spcAft>
              <a:buClr>
                <a:schemeClr val="accent1"/>
              </a:buClr>
              <a:buSzPts val="1200"/>
              <a:buFont typeface="Noto Sans Symbols"/>
              <a:buChar char="•"/>
              <a:defRPr b="0" i="0" sz="1200" u="none" cap="none" strike="noStrike">
                <a:solidFill>
                  <a:schemeClr val="lt1"/>
                </a:solidFill>
                <a:latin typeface="Questrial"/>
                <a:ea typeface="Questrial"/>
                <a:cs typeface="Questrial"/>
                <a:sym typeface="Questrial"/>
              </a:defRPr>
            </a:lvl8pPr>
            <a:lvl9pPr indent="-304800" lvl="8" marL="4114800" marR="0" rtl="0" algn="l">
              <a:lnSpc>
                <a:spcPct val="90000"/>
              </a:lnSpc>
              <a:spcBef>
                <a:spcPts val="300"/>
              </a:spcBef>
              <a:spcAft>
                <a:spcPts val="300"/>
              </a:spcAft>
              <a:buClr>
                <a:schemeClr val="accent1"/>
              </a:buClr>
              <a:buSzPts val="1200"/>
              <a:buFont typeface="Noto Sans Symbols"/>
              <a:buChar char="•"/>
              <a:defRPr b="0" i="0" sz="1200" u="none" cap="none" strike="noStrike">
                <a:solidFill>
                  <a:schemeClr val="lt1"/>
                </a:solidFill>
                <a:latin typeface="Questrial"/>
                <a:ea typeface="Questrial"/>
                <a:cs typeface="Questrial"/>
                <a:sym typeface="Questrial"/>
              </a:defRPr>
            </a:lvl9pPr>
          </a:lstStyle>
          <a:p/>
        </p:txBody>
      </p:sp>
      <p:sp>
        <p:nvSpPr>
          <p:cNvPr id="83" name="Google Shape;83;p16"/>
          <p:cNvSpPr txBox="1"/>
          <p:nvPr>
            <p:ph idx="2" type="body"/>
          </p:nvPr>
        </p:nvSpPr>
        <p:spPr>
          <a:xfrm>
            <a:off x="768096" y="1693130"/>
            <a:ext cx="3291900" cy="28218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108000"/>
              </a:lnSpc>
              <a:spcBef>
                <a:spcPts val="500"/>
              </a:spcBef>
              <a:spcAft>
                <a:spcPts val="0"/>
              </a:spcAft>
              <a:buClr>
                <a:schemeClr val="accent1"/>
              </a:buClr>
              <a:buSzPts val="1200"/>
              <a:buFont typeface="Questrial"/>
              <a:buNone/>
              <a:defRPr b="0" i="0" sz="1200" u="none" cap="none" strike="noStrike">
                <a:solidFill>
                  <a:schemeClr val="lt1"/>
                </a:solidFill>
                <a:latin typeface="Questrial"/>
                <a:ea typeface="Questrial"/>
                <a:cs typeface="Questrial"/>
                <a:sym typeface="Questrial"/>
              </a:defRPr>
            </a:lvl1pPr>
            <a:lvl2pPr indent="-228600" lvl="1" marL="914400" marR="0" rtl="0" algn="l">
              <a:lnSpc>
                <a:spcPct val="90000"/>
              </a:lnSpc>
              <a:spcBef>
                <a:spcPts val="200"/>
              </a:spcBef>
              <a:spcAft>
                <a:spcPts val="0"/>
              </a:spcAft>
              <a:buClr>
                <a:schemeClr val="accent1"/>
              </a:buClr>
              <a:buSzPts val="900"/>
              <a:buFont typeface="Noto Sans Symbols"/>
              <a:buNone/>
              <a:defRPr b="0" i="0" sz="900" u="none" cap="none" strike="noStrike">
                <a:solidFill>
                  <a:schemeClr val="lt1"/>
                </a:solidFill>
                <a:latin typeface="Questrial"/>
                <a:ea typeface="Questrial"/>
                <a:cs typeface="Questrial"/>
                <a:sym typeface="Questrial"/>
              </a:defRPr>
            </a:lvl2pPr>
            <a:lvl3pPr indent="-228600" lvl="2" marL="1371600" marR="0" rtl="0" algn="l">
              <a:lnSpc>
                <a:spcPct val="90000"/>
              </a:lnSpc>
              <a:spcBef>
                <a:spcPts val="300"/>
              </a:spcBef>
              <a:spcAft>
                <a:spcPts val="0"/>
              </a:spcAft>
              <a:buClr>
                <a:schemeClr val="accent1"/>
              </a:buClr>
              <a:buSzPts val="800"/>
              <a:buFont typeface="Noto Sans Symbols"/>
              <a:buNone/>
              <a:defRPr b="0" i="0" sz="800" u="none" cap="none" strike="noStrike">
                <a:solidFill>
                  <a:schemeClr val="lt1"/>
                </a:solidFill>
                <a:latin typeface="Questrial"/>
                <a:ea typeface="Questrial"/>
                <a:cs typeface="Questrial"/>
                <a:sym typeface="Questrial"/>
              </a:defRPr>
            </a:lvl3pPr>
            <a:lvl4pPr indent="-228600" lvl="3" marL="1828800" marR="0" rtl="0" algn="l">
              <a:lnSpc>
                <a:spcPct val="90000"/>
              </a:lnSpc>
              <a:spcBef>
                <a:spcPts val="300"/>
              </a:spcBef>
              <a:spcAft>
                <a:spcPts val="0"/>
              </a:spcAft>
              <a:buClr>
                <a:schemeClr val="accent1"/>
              </a:buClr>
              <a:buSzPts val="700"/>
              <a:buFont typeface="Noto Sans Symbols"/>
              <a:buNone/>
              <a:defRPr b="0" i="0" sz="700" u="none" cap="none" strike="noStrike">
                <a:solidFill>
                  <a:schemeClr val="lt1"/>
                </a:solidFill>
                <a:latin typeface="Questrial"/>
                <a:ea typeface="Questrial"/>
                <a:cs typeface="Questrial"/>
                <a:sym typeface="Questrial"/>
              </a:defRPr>
            </a:lvl4pPr>
            <a:lvl5pPr indent="-228600" lvl="4" marL="2286000" marR="0" rtl="0" algn="l">
              <a:lnSpc>
                <a:spcPct val="90000"/>
              </a:lnSpc>
              <a:spcBef>
                <a:spcPts val="300"/>
              </a:spcBef>
              <a:spcAft>
                <a:spcPts val="0"/>
              </a:spcAft>
              <a:buClr>
                <a:schemeClr val="accent1"/>
              </a:buClr>
              <a:buSzPts val="700"/>
              <a:buFont typeface="Noto Sans Symbols"/>
              <a:buNone/>
              <a:defRPr b="0" i="0" sz="700" u="none" cap="none" strike="noStrike">
                <a:solidFill>
                  <a:schemeClr val="lt1"/>
                </a:solidFill>
                <a:latin typeface="Questrial"/>
                <a:ea typeface="Questrial"/>
                <a:cs typeface="Questrial"/>
                <a:sym typeface="Questrial"/>
              </a:defRPr>
            </a:lvl5pPr>
            <a:lvl6pPr indent="-228600" lvl="5" marL="2743200" marR="0" rtl="0" algn="l">
              <a:lnSpc>
                <a:spcPct val="90000"/>
              </a:lnSpc>
              <a:spcBef>
                <a:spcPts val="300"/>
              </a:spcBef>
              <a:spcAft>
                <a:spcPts val="0"/>
              </a:spcAft>
              <a:buClr>
                <a:schemeClr val="accent1"/>
              </a:buClr>
              <a:buSzPts val="700"/>
              <a:buFont typeface="Noto Sans Symbols"/>
              <a:buNone/>
              <a:defRPr b="0" i="0" sz="700" u="none" cap="none" strike="noStrike">
                <a:solidFill>
                  <a:schemeClr val="lt1"/>
                </a:solidFill>
                <a:latin typeface="Questrial"/>
                <a:ea typeface="Questrial"/>
                <a:cs typeface="Questrial"/>
                <a:sym typeface="Questrial"/>
              </a:defRPr>
            </a:lvl6pPr>
            <a:lvl7pPr indent="-228600" lvl="6" marL="3200400" marR="0" rtl="0" algn="l">
              <a:lnSpc>
                <a:spcPct val="90000"/>
              </a:lnSpc>
              <a:spcBef>
                <a:spcPts val="300"/>
              </a:spcBef>
              <a:spcAft>
                <a:spcPts val="0"/>
              </a:spcAft>
              <a:buClr>
                <a:schemeClr val="accent1"/>
              </a:buClr>
              <a:buSzPts val="700"/>
              <a:buFont typeface="Noto Sans Symbols"/>
              <a:buNone/>
              <a:defRPr b="0" i="0" sz="700" u="none" cap="none" strike="noStrike">
                <a:solidFill>
                  <a:schemeClr val="lt1"/>
                </a:solidFill>
                <a:latin typeface="Questrial"/>
                <a:ea typeface="Questrial"/>
                <a:cs typeface="Questrial"/>
                <a:sym typeface="Questrial"/>
              </a:defRPr>
            </a:lvl7pPr>
            <a:lvl8pPr indent="-228600" lvl="7" marL="3657600" marR="0" rtl="0" algn="l">
              <a:lnSpc>
                <a:spcPct val="90000"/>
              </a:lnSpc>
              <a:spcBef>
                <a:spcPts val="300"/>
              </a:spcBef>
              <a:spcAft>
                <a:spcPts val="0"/>
              </a:spcAft>
              <a:buClr>
                <a:schemeClr val="accent1"/>
              </a:buClr>
              <a:buSzPts val="700"/>
              <a:buFont typeface="Noto Sans Symbols"/>
              <a:buNone/>
              <a:defRPr b="0" i="0" sz="700" u="none" cap="none" strike="noStrike">
                <a:solidFill>
                  <a:schemeClr val="lt1"/>
                </a:solidFill>
                <a:latin typeface="Questrial"/>
                <a:ea typeface="Questrial"/>
                <a:cs typeface="Questrial"/>
                <a:sym typeface="Questrial"/>
              </a:defRPr>
            </a:lvl8pPr>
            <a:lvl9pPr indent="-228600" lvl="8" marL="4114800" marR="0" rtl="0" algn="l">
              <a:lnSpc>
                <a:spcPct val="90000"/>
              </a:lnSpc>
              <a:spcBef>
                <a:spcPts val="300"/>
              </a:spcBef>
              <a:spcAft>
                <a:spcPts val="300"/>
              </a:spcAft>
              <a:buClr>
                <a:schemeClr val="accent1"/>
              </a:buClr>
              <a:buSzPts val="700"/>
              <a:buFont typeface="Noto Sans Symbols"/>
              <a:buNone/>
              <a:defRPr b="0" i="0" sz="700" u="none" cap="none" strike="noStrike">
                <a:solidFill>
                  <a:schemeClr val="lt1"/>
                </a:solidFill>
                <a:latin typeface="Questrial"/>
                <a:ea typeface="Questrial"/>
                <a:cs typeface="Questrial"/>
                <a:sym typeface="Questrial"/>
              </a:defRPr>
            </a:lvl9pPr>
          </a:lstStyle>
          <a:p/>
        </p:txBody>
      </p:sp>
      <p:sp>
        <p:nvSpPr>
          <p:cNvPr id="84" name="Google Shape;84;p16"/>
          <p:cNvSpPr txBox="1"/>
          <p:nvPr>
            <p:ph idx="10" type="dt"/>
          </p:nvPr>
        </p:nvSpPr>
        <p:spPr>
          <a:xfrm>
            <a:off x="768097" y="4853028"/>
            <a:ext cx="1615500" cy="205500"/>
          </a:xfrm>
          <a:prstGeom prst="rect">
            <a:avLst/>
          </a:prstGeom>
          <a:noFill/>
          <a:ln>
            <a:noFill/>
          </a:ln>
        </p:spPr>
        <p:txBody>
          <a:bodyPr anchorCtr="0" anchor="ctr" bIns="68575" lIns="68575" spcFirstLastPara="1" rIns="68575" wrap="square" tIns="68575">
            <a:noAutofit/>
          </a:bodyPr>
          <a:lstStyle>
            <a:lvl1pPr lvl="0" marR="0" rtl="0" algn="l">
              <a:spcBef>
                <a:spcPts val="0"/>
              </a:spcBef>
              <a:spcAft>
                <a:spcPts val="0"/>
              </a:spcAft>
              <a:buSzPts val="1100"/>
              <a:buNone/>
              <a:defRPr sz="800">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85" name="Google Shape;85;p16"/>
          <p:cNvSpPr txBox="1"/>
          <p:nvPr>
            <p:ph idx="11" type="ftr"/>
          </p:nvPr>
        </p:nvSpPr>
        <p:spPr>
          <a:xfrm>
            <a:off x="3632199" y="4853028"/>
            <a:ext cx="4426200" cy="205500"/>
          </a:xfrm>
          <a:prstGeom prst="rect">
            <a:avLst/>
          </a:prstGeom>
          <a:noFill/>
          <a:ln>
            <a:noFill/>
          </a:ln>
        </p:spPr>
        <p:txBody>
          <a:bodyPr anchorCtr="0" anchor="ctr" bIns="68575" lIns="68575" spcFirstLastPara="1" rIns="68575" wrap="square" tIns="68575">
            <a:noAutofit/>
          </a:bodyPr>
          <a:lstStyle>
            <a:lvl1pPr lvl="0" marR="0" rtl="0" algn="r">
              <a:spcBef>
                <a:spcPts val="0"/>
              </a:spcBef>
              <a:spcAft>
                <a:spcPts val="0"/>
              </a:spcAft>
              <a:buSzPts val="1100"/>
              <a:buNone/>
              <a:defRPr sz="800" cap="none">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86" name="Google Shape;86;p16"/>
          <p:cNvSpPr txBox="1"/>
          <p:nvPr>
            <p:ph idx="12" type="sldNum"/>
          </p:nvPr>
        </p:nvSpPr>
        <p:spPr>
          <a:xfrm>
            <a:off x="8128000" y="4853028"/>
            <a:ext cx="730200" cy="2055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800">
                <a:solidFill>
                  <a:srgbClr val="FEFEFE"/>
                </a:solidFill>
                <a:latin typeface="Questrial"/>
                <a:ea typeface="Questrial"/>
                <a:cs typeface="Questrial"/>
                <a:sym typeface="Questrial"/>
              </a:defRPr>
            </a:lvl1pPr>
            <a:lvl2pPr indent="0" lvl="1" marL="0" marR="0" rtl="0" algn="l">
              <a:spcBef>
                <a:spcPts val="0"/>
              </a:spcBef>
              <a:buNone/>
              <a:defRPr sz="800">
                <a:solidFill>
                  <a:srgbClr val="FEFEFE"/>
                </a:solidFill>
                <a:latin typeface="Questrial"/>
                <a:ea typeface="Questrial"/>
                <a:cs typeface="Questrial"/>
                <a:sym typeface="Questrial"/>
              </a:defRPr>
            </a:lvl2pPr>
            <a:lvl3pPr indent="0" lvl="2" marL="0" marR="0" rtl="0" algn="l">
              <a:spcBef>
                <a:spcPts val="0"/>
              </a:spcBef>
              <a:buNone/>
              <a:defRPr sz="800">
                <a:solidFill>
                  <a:srgbClr val="FEFEFE"/>
                </a:solidFill>
                <a:latin typeface="Questrial"/>
                <a:ea typeface="Questrial"/>
                <a:cs typeface="Questrial"/>
                <a:sym typeface="Questrial"/>
              </a:defRPr>
            </a:lvl3pPr>
            <a:lvl4pPr indent="0" lvl="3" marL="0" marR="0" rtl="0" algn="l">
              <a:spcBef>
                <a:spcPts val="0"/>
              </a:spcBef>
              <a:buNone/>
              <a:defRPr sz="800">
                <a:solidFill>
                  <a:srgbClr val="FEFEFE"/>
                </a:solidFill>
                <a:latin typeface="Questrial"/>
                <a:ea typeface="Questrial"/>
                <a:cs typeface="Questrial"/>
                <a:sym typeface="Questrial"/>
              </a:defRPr>
            </a:lvl4pPr>
            <a:lvl5pPr indent="0" lvl="4" marL="0" marR="0" rtl="0" algn="l">
              <a:spcBef>
                <a:spcPts val="0"/>
              </a:spcBef>
              <a:buNone/>
              <a:defRPr sz="800">
                <a:solidFill>
                  <a:srgbClr val="FEFEFE"/>
                </a:solidFill>
                <a:latin typeface="Questrial"/>
                <a:ea typeface="Questrial"/>
                <a:cs typeface="Questrial"/>
                <a:sym typeface="Questrial"/>
              </a:defRPr>
            </a:lvl5pPr>
            <a:lvl6pPr indent="0" lvl="5" marL="0" marR="0" rtl="0" algn="l">
              <a:spcBef>
                <a:spcPts val="0"/>
              </a:spcBef>
              <a:buNone/>
              <a:defRPr sz="800">
                <a:solidFill>
                  <a:srgbClr val="FEFEFE"/>
                </a:solidFill>
                <a:latin typeface="Questrial"/>
                <a:ea typeface="Questrial"/>
                <a:cs typeface="Questrial"/>
                <a:sym typeface="Questrial"/>
              </a:defRPr>
            </a:lvl6pPr>
            <a:lvl7pPr indent="0" lvl="6" marL="0" marR="0" rtl="0" algn="l">
              <a:spcBef>
                <a:spcPts val="0"/>
              </a:spcBef>
              <a:buNone/>
              <a:defRPr sz="800">
                <a:solidFill>
                  <a:srgbClr val="FEFEFE"/>
                </a:solidFill>
                <a:latin typeface="Questrial"/>
                <a:ea typeface="Questrial"/>
                <a:cs typeface="Questrial"/>
                <a:sym typeface="Questrial"/>
              </a:defRPr>
            </a:lvl7pPr>
            <a:lvl8pPr indent="0" lvl="7" marL="0" marR="0" rtl="0" algn="l">
              <a:spcBef>
                <a:spcPts val="0"/>
              </a:spcBef>
              <a:buNone/>
              <a:defRPr sz="800">
                <a:solidFill>
                  <a:srgbClr val="FEFEFE"/>
                </a:solidFill>
                <a:latin typeface="Questrial"/>
                <a:ea typeface="Questrial"/>
                <a:cs typeface="Questrial"/>
                <a:sym typeface="Questrial"/>
              </a:defRPr>
            </a:lvl8pPr>
            <a:lvl9pPr indent="0" lvl="8" marL="0" marR="0" rtl="0" algn="l">
              <a:spcBef>
                <a:spcPts val="0"/>
              </a:spcBef>
              <a:buNone/>
              <a:defRPr sz="800">
                <a:solidFill>
                  <a:srgbClr val="FEFEFE"/>
                </a:solidFill>
                <a:latin typeface="Questrial"/>
                <a:ea typeface="Questrial"/>
                <a:cs typeface="Questrial"/>
                <a:sym typeface="Quest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7" name="Shape 87"/>
        <p:cNvGrpSpPr/>
        <p:nvPr/>
      </p:nvGrpSpPr>
      <p:grpSpPr>
        <a:xfrm>
          <a:off x="0" y="0"/>
          <a:ext cx="0" cy="0"/>
          <a:chOff x="0" y="0"/>
          <a:chExt cx="0" cy="0"/>
        </a:xfrm>
      </p:grpSpPr>
      <p:sp>
        <p:nvSpPr>
          <p:cNvPr id="88" name="Google Shape;88;p17"/>
          <p:cNvSpPr txBox="1"/>
          <p:nvPr>
            <p:ph idx="10" type="dt"/>
          </p:nvPr>
        </p:nvSpPr>
        <p:spPr>
          <a:xfrm>
            <a:off x="768097" y="4853028"/>
            <a:ext cx="1615500" cy="205500"/>
          </a:xfrm>
          <a:prstGeom prst="rect">
            <a:avLst/>
          </a:prstGeom>
          <a:noFill/>
          <a:ln>
            <a:noFill/>
          </a:ln>
        </p:spPr>
        <p:txBody>
          <a:bodyPr anchorCtr="0" anchor="ctr" bIns="68575" lIns="68575" spcFirstLastPara="1" rIns="68575" wrap="square" tIns="68575">
            <a:noAutofit/>
          </a:bodyPr>
          <a:lstStyle>
            <a:lvl1pPr lvl="0" marR="0" rtl="0" algn="l">
              <a:spcBef>
                <a:spcPts val="0"/>
              </a:spcBef>
              <a:spcAft>
                <a:spcPts val="0"/>
              </a:spcAft>
              <a:buSzPts val="1100"/>
              <a:buNone/>
              <a:defRPr sz="800">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89" name="Google Shape;89;p17"/>
          <p:cNvSpPr txBox="1"/>
          <p:nvPr>
            <p:ph idx="11" type="ftr"/>
          </p:nvPr>
        </p:nvSpPr>
        <p:spPr>
          <a:xfrm>
            <a:off x="3632199" y="4853028"/>
            <a:ext cx="4426200" cy="205500"/>
          </a:xfrm>
          <a:prstGeom prst="rect">
            <a:avLst/>
          </a:prstGeom>
          <a:noFill/>
          <a:ln>
            <a:noFill/>
          </a:ln>
        </p:spPr>
        <p:txBody>
          <a:bodyPr anchorCtr="0" anchor="ctr" bIns="68575" lIns="68575" spcFirstLastPara="1" rIns="68575" wrap="square" tIns="68575">
            <a:noAutofit/>
          </a:bodyPr>
          <a:lstStyle>
            <a:lvl1pPr lvl="0" marR="0" rtl="0" algn="r">
              <a:spcBef>
                <a:spcPts val="0"/>
              </a:spcBef>
              <a:spcAft>
                <a:spcPts val="0"/>
              </a:spcAft>
              <a:buSzPts val="1100"/>
              <a:buNone/>
              <a:defRPr sz="800" cap="none">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90" name="Google Shape;90;p17"/>
          <p:cNvSpPr txBox="1"/>
          <p:nvPr>
            <p:ph idx="12" type="sldNum"/>
          </p:nvPr>
        </p:nvSpPr>
        <p:spPr>
          <a:xfrm>
            <a:off x="8128000" y="4853028"/>
            <a:ext cx="730200" cy="2055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800">
                <a:solidFill>
                  <a:srgbClr val="FEFEFE"/>
                </a:solidFill>
                <a:latin typeface="Questrial"/>
                <a:ea typeface="Questrial"/>
                <a:cs typeface="Questrial"/>
                <a:sym typeface="Questrial"/>
              </a:defRPr>
            </a:lvl1pPr>
            <a:lvl2pPr indent="0" lvl="1" marL="0" marR="0" rtl="0" algn="l">
              <a:spcBef>
                <a:spcPts val="0"/>
              </a:spcBef>
              <a:buNone/>
              <a:defRPr sz="800">
                <a:solidFill>
                  <a:srgbClr val="FEFEFE"/>
                </a:solidFill>
                <a:latin typeface="Questrial"/>
                <a:ea typeface="Questrial"/>
                <a:cs typeface="Questrial"/>
                <a:sym typeface="Questrial"/>
              </a:defRPr>
            </a:lvl2pPr>
            <a:lvl3pPr indent="0" lvl="2" marL="0" marR="0" rtl="0" algn="l">
              <a:spcBef>
                <a:spcPts val="0"/>
              </a:spcBef>
              <a:buNone/>
              <a:defRPr sz="800">
                <a:solidFill>
                  <a:srgbClr val="FEFEFE"/>
                </a:solidFill>
                <a:latin typeface="Questrial"/>
                <a:ea typeface="Questrial"/>
                <a:cs typeface="Questrial"/>
                <a:sym typeface="Questrial"/>
              </a:defRPr>
            </a:lvl3pPr>
            <a:lvl4pPr indent="0" lvl="3" marL="0" marR="0" rtl="0" algn="l">
              <a:spcBef>
                <a:spcPts val="0"/>
              </a:spcBef>
              <a:buNone/>
              <a:defRPr sz="800">
                <a:solidFill>
                  <a:srgbClr val="FEFEFE"/>
                </a:solidFill>
                <a:latin typeface="Questrial"/>
                <a:ea typeface="Questrial"/>
                <a:cs typeface="Questrial"/>
                <a:sym typeface="Questrial"/>
              </a:defRPr>
            </a:lvl4pPr>
            <a:lvl5pPr indent="0" lvl="4" marL="0" marR="0" rtl="0" algn="l">
              <a:spcBef>
                <a:spcPts val="0"/>
              </a:spcBef>
              <a:buNone/>
              <a:defRPr sz="800">
                <a:solidFill>
                  <a:srgbClr val="FEFEFE"/>
                </a:solidFill>
                <a:latin typeface="Questrial"/>
                <a:ea typeface="Questrial"/>
                <a:cs typeface="Questrial"/>
                <a:sym typeface="Questrial"/>
              </a:defRPr>
            </a:lvl5pPr>
            <a:lvl6pPr indent="0" lvl="5" marL="0" marR="0" rtl="0" algn="l">
              <a:spcBef>
                <a:spcPts val="0"/>
              </a:spcBef>
              <a:buNone/>
              <a:defRPr sz="800">
                <a:solidFill>
                  <a:srgbClr val="FEFEFE"/>
                </a:solidFill>
                <a:latin typeface="Questrial"/>
                <a:ea typeface="Questrial"/>
                <a:cs typeface="Questrial"/>
                <a:sym typeface="Questrial"/>
              </a:defRPr>
            </a:lvl6pPr>
            <a:lvl7pPr indent="0" lvl="6" marL="0" marR="0" rtl="0" algn="l">
              <a:spcBef>
                <a:spcPts val="0"/>
              </a:spcBef>
              <a:buNone/>
              <a:defRPr sz="800">
                <a:solidFill>
                  <a:srgbClr val="FEFEFE"/>
                </a:solidFill>
                <a:latin typeface="Questrial"/>
                <a:ea typeface="Questrial"/>
                <a:cs typeface="Questrial"/>
                <a:sym typeface="Questrial"/>
              </a:defRPr>
            </a:lvl7pPr>
            <a:lvl8pPr indent="0" lvl="7" marL="0" marR="0" rtl="0" algn="l">
              <a:spcBef>
                <a:spcPts val="0"/>
              </a:spcBef>
              <a:buNone/>
              <a:defRPr sz="800">
                <a:solidFill>
                  <a:srgbClr val="FEFEFE"/>
                </a:solidFill>
                <a:latin typeface="Questrial"/>
                <a:ea typeface="Questrial"/>
                <a:cs typeface="Questrial"/>
                <a:sym typeface="Questrial"/>
              </a:defRPr>
            </a:lvl8pPr>
            <a:lvl9pPr indent="0" lvl="8" marL="0" marR="0" rtl="0" algn="l">
              <a:spcBef>
                <a:spcPts val="0"/>
              </a:spcBef>
              <a:buNone/>
              <a:defRPr sz="800">
                <a:solidFill>
                  <a:srgbClr val="FEFEFE"/>
                </a:solidFill>
                <a:latin typeface="Questrial"/>
                <a:ea typeface="Questrial"/>
                <a:cs typeface="Questrial"/>
                <a:sym typeface="Quest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18"/>
          <p:cNvSpPr txBox="1"/>
          <p:nvPr>
            <p:ph type="title"/>
          </p:nvPr>
        </p:nvSpPr>
        <p:spPr>
          <a:xfrm>
            <a:off x="768096" y="438912"/>
            <a:ext cx="7290000" cy="1124700"/>
          </a:xfrm>
          <a:prstGeom prst="rect">
            <a:avLst/>
          </a:prstGeom>
          <a:noFill/>
          <a:ln>
            <a:noFill/>
          </a:ln>
        </p:spPr>
        <p:txBody>
          <a:bodyPr anchorCtr="0" anchor="ctr" bIns="68575" lIns="68575" spcFirstLastPara="1" rIns="68575" wrap="square" tIns="68575">
            <a:noAutofit/>
          </a:bodyPr>
          <a:lstStyle>
            <a:lvl1pPr lvl="0" marR="0" rtl="0" algn="l">
              <a:lnSpc>
                <a:spcPct val="80000"/>
              </a:lnSpc>
              <a:spcBef>
                <a:spcPts val="0"/>
              </a:spcBef>
              <a:spcAft>
                <a:spcPts val="0"/>
              </a:spcAft>
              <a:buClr>
                <a:srgbClr val="FEFEFE"/>
              </a:buClr>
              <a:buSzPts val="3800"/>
              <a:buFont typeface="Questrial"/>
              <a:buNone/>
              <a:defRPr b="0" i="0" sz="3800" u="none" cap="none" strike="noStrike">
                <a:solidFill>
                  <a:srgbClr val="FEFEFE"/>
                </a:solidFill>
                <a:latin typeface="Questrial"/>
                <a:ea typeface="Questrial"/>
                <a:cs typeface="Questrial"/>
                <a:sym typeface="Quest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3" name="Google Shape;93;p18"/>
          <p:cNvSpPr txBox="1"/>
          <p:nvPr>
            <p:ph idx="1" type="body"/>
          </p:nvPr>
        </p:nvSpPr>
        <p:spPr>
          <a:xfrm>
            <a:off x="768095" y="1714500"/>
            <a:ext cx="3566100" cy="3017400"/>
          </a:xfrm>
          <a:prstGeom prst="rect">
            <a:avLst/>
          </a:prstGeom>
          <a:noFill/>
          <a:ln>
            <a:noFill/>
          </a:ln>
        </p:spPr>
        <p:txBody>
          <a:bodyPr anchorCtr="0" anchor="t" bIns="68575" lIns="68575" spcFirstLastPara="1" rIns="68575" wrap="square" tIns="68575">
            <a:noAutofit/>
          </a:bodyPr>
          <a:lstStyle>
            <a:lvl1pPr indent="-336550" lvl="0" marL="457200" marR="0" rtl="0" algn="l">
              <a:lnSpc>
                <a:spcPct val="90000"/>
              </a:lnSpc>
              <a:spcBef>
                <a:spcPts val="900"/>
              </a:spcBef>
              <a:spcAft>
                <a:spcPts val="0"/>
              </a:spcAft>
              <a:buClr>
                <a:schemeClr val="accent1"/>
              </a:buClr>
              <a:buSzPts val="1700"/>
              <a:buFont typeface="Questrial"/>
              <a:buChar char=" "/>
              <a:defRPr b="0" i="0" sz="1700" u="none" cap="none" strike="noStrike">
                <a:solidFill>
                  <a:schemeClr val="lt1"/>
                </a:solidFill>
                <a:latin typeface="Questrial"/>
                <a:ea typeface="Questrial"/>
                <a:cs typeface="Questrial"/>
                <a:sym typeface="Questrial"/>
              </a:defRPr>
            </a:lvl1pPr>
            <a:lvl2pPr indent="-317500" lvl="1" marL="914400" marR="0" rtl="0" algn="l">
              <a:lnSpc>
                <a:spcPct val="90000"/>
              </a:lnSpc>
              <a:spcBef>
                <a:spcPts val="200"/>
              </a:spcBef>
              <a:spcAft>
                <a:spcPts val="0"/>
              </a:spcAft>
              <a:buClr>
                <a:schemeClr val="accent1"/>
              </a:buClr>
              <a:buSzPts val="1400"/>
              <a:buFont typeface="Noto Sans Symbols"/>
              <a:buChar char="•"/>
              <a:defRPr b="0" i="0" sz="1400" u="none" cap="none" strike="noStrike">
                <a:solidFill>
                  <a:schemeClr val="lt1"/>
                </a:solidFill>
                <a:latin typeface="Questrial"/>
                <a:ea typeface="Questrial"/>
                <a:cs typeface="Questrial"/>
                <a:sym typeface="Questrial"/>
              </a:defRPr>
            </a:lvl2pPr>
            <a:lvl3pPr indent="-298450" lvl="2" marL="13716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3pPr>
            <a:lvl4pPr indent="-298450" lvl="3" marL="18288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4pPr>
            <a:lvl5pPr indent="-298450" lvl="4" marL="22860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5pPr>
            <a:lvl6pPr indent="-298450" lvl="5" marL="27432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6pPr>
            <a:lvl7pPr indent="-298450" lvl="6" marL="32004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7pPr>
            <a:lvl8pPr indent="-298450" lvl="7" marL="36576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8pPr>
            <a:lvl9pPr indent="-298450" lvl="8" marL="4114800" marR="0" rtl="0" algn="l">
              <a:lnSpc>
                <a:spcPct val="90000"/>
              </a:lnSpc>
              <a:spcBef>
                <a:spcPts val="300"/>
              </a:spcBef>
              <a:spcAft>
                <a:spcPts val="30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9pPr>
          </a:lstStyle>
          <a:p/>
        </p:txBody>
      </p:sp>
      <p:sp>
        <p:nvSpPr>
          <p:cNvPr id="94" name="Google Shape;94;p18"/>
          <p:cNvSpPr txBox="1"/>
          <p:nvPr>
            <p:ph idx="2" type="body"/>
          </p:nvPr>
        </p:nvSpPr>
        <p:spPr>
          <a:xfrm>
            <a:off x="4491990" y="1714500"/>
            <a:ext cx="3566100" cy="3017400"/>
          </a:xfrm>
          <a:prstGeom prst="rect">
            <a:avLst/>
          </a:prstGeom>
          <a:noFill/>
          <a:ln>
            <a:noFill/>
          </a:ln>
        </p:spPr>
        <p:txBody>
          <a:bodyPr anchorCtr="0" anchor="t" bIns="68575" lIns="68575" spcFirstLastPara="1" rIns="68575" wrap="square" tIns="68575">
            <a:noAutofit/>
          </a:bodyPr>
          <a:lstStyle>
            <a:lvl1pPr indent="-336550" lvl="0" marL="457200" marR="0" rtl="0" algn="l">
              <a:lnSpc>
                <a:spcPct val="90000"/>
              </a:lnSpc>
              <a:spcBef>
                <a:spcPts val="900"/>
              </a:spcBef>
              <a:spcAft>
                <a:spcPts val="0"/>
              </a:spcAft>
              <a:buClr>
                <a:schemeClr val="accent1"/>
              </a:buClr>
              <a:buSzPts val="1700"/>
              <a:buFont typeface="Questrial"/>
              <a:buChar char=" "/>
              <a:defRPr b="0" i="0" sz="1700" u="none" cap="none" strike="noStrike">
                <a:solidFill>
                  <a:schemeClr val="lt1"/>
                </a:solidFill>
                <a:latin typeface="Questrial"/>
                <a:ea typeface="Questrial"/>
                <a:cs typeface="Questrial"/>
                <a:sym typeface="Questrial"/>
              </a:defRPr>
            </a:lvl1pPr>
            <a:lvl2pPr indent="-317500" lvl="1" marL="914400" marR="0" rtl="0" algn="l">
              <a:lnSpc>
                <a:spcPct val="90000"/>
              </a:lnSpc>
              <a:spcBef>
                <a:spcPts val="200"/>
              </a:spcBef>
              <a:spcAft>
                <a:spcPts val="0"/>
              </a:spcAft>
              <a:buClr>
                <a:schemeClr val="accent1"/>
              </a:buClr>
              <a:buSzPts val="1400"/>
              <a:buFont typeface="Noto Sans Symbols"/>
              <a:buChar char="•"/>
              <a:defRPr b="0" i="0" sz="1400" u="none" cap="none" strike="noStrike">
                <a:solidFill>
                  <a:schemeClr val="lt1"/>
                </a:solidFill>
                <a:latin typeface="Questrial"/>
                <a:ea typeface="Questrial"/>
                <a:cs typeface="Questrial"/>
                <a:sym typeface="Questrial"/>
              </a:defRPr>
            </a:lvl2pPr>
            <a:lvl3pPr indent="-298450" lvl="2" marL="13716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3pPr>
            <a:lvl4pPr indent="-298450" lvl="3" marL="18288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4pPr>
            <a:lvl5pPr indent="-298450" lvl="4" marL="22860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5pPr>
            <a:lvl6pPr indent="-298450" lvl="5" marL="27432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6pPr>
            <a:lvl7pPr indent="-298450" lvl="6" marL="32004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7pPr>
            <a:lvl8pPr indent="-298450" lvl="7" marL="36576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8pPr>
            <a:lvl9pPr indent="-298450" lvl="8" marL="4114800" marR="0" rtl="0" algn="l">
              <a:lnSpc>
                <a:spcPct val="90000"/>
              </a:lnSpc>
              <a:spcBef>
                <a:spcPts val="300"/>
              </a:spcBef>
              <a:spcAft>
                <a:spcPts val="30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9pPr>
          </a:lstStyle>
          <a:p/>
        </p:txBody>
      </p:sp>
      <p:sp>
        <p:nvSpPr>
          <p:cNvPr id="95" name="Google Shape;95;p18"/>
          <p:cNvSpPr txBox="1"/>
          <p:nvPr>
            <p:ph idx="10" type="dt"/>
          </p:nvPr>
        </p:nvSpPr>
        <p:spPr>
          <a:xfrm>
            <a:off x="768097" y="4853028"/>
            <a:ext cx="1615500" cy="205500"/>
          </a:xfrm>
          <a:prstGeom prst="rect">
            <a:avLst/>
          </a:prstGeom>
          <a:noFill/>
          <a:ln>
            <a:noFill/>
          </a:ln>
        </p:spPr>
        <p:txBody>
          <a:bodyPr anchorCtr="0" anchor="ctr" bIns="68575" lIns="68575" spcFirstLastPara="1" rIns="68575" wrap="square" tIns="68575">
            <a:noAutofit/>
          </a:bodyPr>
          <a:lstStyle>
            <a:lvl1pPr lvl="0" marR="0" rtl="0" algn="l">
              <a:spcBef>
                <a:spcPts val="0"/>
              </a:spcBef>
              <a:spcAft>
                <a:spcPts val="0"/>
              </a:spcAft>
              <a:buSzPts val="1100"/>
              <a:buNone/>
              <a:defRPr sz="800">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96" name="Google Shape;96;p18"/>
          <p:cNvSpPr txBox="1"/>
          <p:nvPr>
            <p:ph idx="11" type="ftr"/>
          </p:nvPr>
        </p:nvSpPr>
        <p:spPr>
          <a:xfrm>
            <a:off x="3632199" y="4853028"/>
            <a:ext cx="4426200" cy="205500"/>
          </a:xfrm>
          <a:prstGeom prst="rect">
            <a:avLst/>
          </a:prstGeom>
          <a:noFill/>
          <a:ln>
            <a:noFill/>
          </a:ln>
        </p:spPr>
        <p:txBody>
          <a:bodyPr anchorCtr="0" anchor="ctr" bIns="68575" lIns="68575" spcFirstLastPara="1" rIns="68575" wrap="square" tIns="68575">
            <a:noAutofit/>
          </a:bodyPr>
          <a:lstStyle>
            <a:lvl1pPr lvl="0" marR="0" rtl="0" algn="r">
              <a:spcBef>
                <a:spcPts val="0"/>
              </a:spcBef>
              <a:spcAft>
                <a:spcPts val="0"/>
              </a:spcAft>
              <a:buSzPts val="1100"/>
              <a:buNone/>
              <a:defRPr sz="800" cap="none">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97" name="Google Shape;97;p18"/>
          <p:cNvSpPr txBox="1"/>
          <p:nvPr>
            <p:ph idx="12" type="sldNum"/>
          </p:nvPr>
        </p:nvSpPr>
        <p:spPr>
          <a:xfrm>
            <a:off x="8128000" y="4853028"/>
            <a:ext cx="730200" cy="2055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800">
                <a:solidFill>
                  <a:srgbClr val="FEFEFE"/>
                </a:solidFill>
                <a:latin typeface="Questrial"/>
                <a:ea typeface="Questrial"/>
                <a:cs typeface="Questrial"/>
                <a:sym typeface="Questrial"/>
              </a:defRPr>
            </a:lvl1pPr>
            <a:lvl2pPr indent="0" lvl="1" marL="0" marR="0" rtl="0" algn="l">
              <a:spcBef>
                <a:spcPts val="0"/>
              </a:spcBef>
              <a:buNone/>
              <a:defRPr sz="800">
                <a:solidFill>
                  <a:srgbClr val="FEFEFE"/>
                </a:solidFill>
                <a:latin typeface="Questrial"/>
                <a:ea typeface="Questrial"/>
                <a:cs typeface="Questrial"/>
                <a:sym typeface="Questrial"/>
              </a:defRPr>
            </a:lvl2pPr>
            <a:lvl3pPr indent="0" lvl="2" marL="0" marR="0" rtl="0" algn="l">
              <a:spcBef>
                <a:spcPts val="0"/>
              </a:spcBef>
              <a:buNone/>
              <a:defRPr sz="800">
                <a:solidFill>
                  <a:srgbClr val="FEFEFE"/>
                </a:solidFill>
                <a:latin typeface="Questrial"/>
                <a:ea typeface="Questrial"/>
                <a:cs typeface="Questrial"/>
                <a:sym typeface="Questrial"/>
              </a:defRPr>
            </a:lvl3pPr>
            <a:lvl4pPr indent="0" lvl="3" marL="0" marR="0" rtl="0" algn="l">
              <a:spcBef>
                <a:spcPts val="0"/>
              </a:spcBef>
              <a:buNone/>
              <a:defRPr sz="800">
                <a:solidFill>
                  <a:srgbClr val="FEFEFE"/>
                </a:solidFill>
                <a:latin typeface="Questrial"/>
                <a:ea typeface="Questrial"/>
                <a:cs typeface="Questrial"/>
                <a:sym typeface="Questrial"/>
              </a:defRPr>
            </a:lvl4pPr>
            <a:lvl5pPr indent="0" lvl="4" marL="0" marR="0" rtl="0" algn="l">
              <a:spcBef>
                <a:spcPts val="0"/>
              </a:spcBef>
              <a:buNone/>
              <a:defRPr sz="800">
                <a:solidFill>
                  <a:srgbClr val="FEFEFE"/>
                </a:solidFill>
                <a:latin typeface="Questrial"/>
                <a:ea typeface="Questrial"/>
                <a:cs typeface="Questrial"/>
                <a:sym typeface="Questrial"/>
              </a:defRPr>
            </a:lvl5pPr>
            <a:lvl6pPr indent="0" lvl="5" marL="0" marR="0" rtl="0" algn="l">
              <a:spcBef>
                <a:spcPts val="0"/>
              </a:spcBef>
              <a:buNone/>
              <a:defRPr sz="800">
                <a:solidFill>
                  <a:srgbClr val="FEFEFE"/>
                </a:solidFill>
                <a:latin typeface="Questrial"/>
                <a:ea typeface="Questrial"/>
                <a:cs typeface="Questrial"/>
                <a:sym typeface="Questrial"/>
              </a:defRPr>
            </a:lvl6pPr>
            <a:lvl7pPr indent="0" lvl="6" marL="0" marR="0" rtl="0" algn="l">
              <a:spcBef>
                <a:spcPts val="0"/>
              </a:spcBef>
              <a:buNone/>
              <a:defRPr sz="800">
                <a:solidFill>
                  <a:srgbClr val="FEFEFE"/>
                </a:solidFill>
                <a:latin typeface="Questrial"/>
                <a:ea typeface="Questrial"/>
                <a:cs typeface="Questrial"/>
                <a:sym typeface="Questrial"/>
              </a:defRPr>
            </a:lvl7pPr>
            <a:lvl8pPr indent="0" lvl="7" marL="0" marR="0" rtl="0" algn="l">
              <a:spcBef>
                <a:spcPts val="0"/>
              </a:spcBef>
              <a:buNone/>
              <a:defRPr sz="800">
                <a:solidFill>
                  <a:srgbClr val="FEFEFE"/>
                </a:solidFill>
                <a:latin typeface="Questrial"/>
                <a:ea typeface="Questrial"/>
                <a:cs typeface="Questrial"/>
                <a:sym typeface="Questrial"/>
              </a:defRPr>
            </a:lvl8pPr>
            <a:lvl9pPr indent="0" lvl="8" marL="0" marR="0" rtl="0" algn="l">
              <a:spcBef>
                <a:spcPts val="0"/>
              </a:spcBef>
              <a:buNone/>
              <a:defRPr sz="800">
                <a:solidFill>
                  <a:srgbClr val="FEFEFE"/>
                </a:solidFill>
                <a:latin typeface="Questrial"/>
                <a:ea typeface="Questrial"/>
                <a:cs typeface="Questrial"/>
                <a:sym typeface="Quest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19"/>
          <p:cNvSpPr txBox="1"/>
          <p:nvPr>
            <p:ph type="title"/>
          </p:nvPr>
        </p:nvSpPr>
        <p:spPr>
          <a:xfrm>
            <a:off x="768096" y="438912"/>
            <a:ext cx="7290000" cy="1124700"/>
          </a:xfrm>
          <a:prstGeom prst="rect">
            <a:avLst/>
          </a:prstGeom>
          <a:noFill/>
          <a:ln>
            <a:noFill/>
          </a:ln>
        </p:spPr>
        <p:txBody>
          <a:bodyPr anchorCtr="0" anchor="ctr" bIns="68575" lIns="68575" spcFirstLastPara="1" rIns="68575" wrap="square" tIns="68575">
            <a:noAutofit/>
          </a:bodyPr>
          <a:lstStyle>
            <a:lvl1pPr lvl="0" marR="0" rtl="0" algn="l">
              <a:lnSpc>
                <a:spcPct val="80000"/>
              </a:lnSpc>
              <a:spcBef>
                <a:spcPts val="0"/>
              </a:spcBef>
              <a:spcAft>
                <a:spcPts val="0"/>
              </a:spcAft>
              <a:buClr>
                <a:srgbClr val="FEFEFE"/>
              </a:buClr>
              <a:buSzPts val="3800"/>
              <a:buFont typeface="Questrial"/>
              <a:buNone/>
              <a:defRPr b="0" i="0" sz="3800" u="none" cap="none" strike="noStrike">
                <a:solidFill>
                  <a:srgbClr val="FEFEFE"/>
                </a:solidFill>
                <a:latin typeface="Questrial"/>
                <a:ea typeface="Questrial"/>
                <a:cs typeface="Questrial"/>
                <a:sym typeface="Quest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0" name="Google Shape;100;p19"/>
          <p:cNvSpPr txBox="1"/>
          <p:nvPr>
            <p:ph idx="10" type="dt"/>
          </p:nvPr>
        </p:nvSpPr>
        <p:spPr>
          <a:xfrm>
            <a:off x="768097" y="4853028"/>
            <a:ext cx="1615500" cy="205500"/>
          </a:xfrm>
          <a:prstGeom prst="rect">
            <a:avLst/>
          </a:prstGeom>
          <a:noFill/>
          <a:ln>
            <a:noFill/>
          </a:ln>
        </p:spPr>
        <p:txBody>
          <a:bodyPr anchorCtr="0" anchor="ctr" bIns="68575" lIns="68575" spcFirstLastPara="1" rIns="68575" wrap="square" tIns="68575">
            <a:noAutofit/>
          </a:bodyPr>
          <a:lstStyle>
            <a:lvl1pPr lvl="0" marR="0" rtl="0" algn="l">
              <a:spcBef>
                <a:spcPts val="0"/>
              </a:spcBef>
              <a:spcAft>
                <a:spcPts val="0"/>
              </a:spcAft>
              <a:buSzPts val="1100"/>
              <a:buNone/>
              <a:defRPr sz="800">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101" name="Google Shape;101;p19"/>
          <p:cNvSpPr txBox="1"/>
          <p:nvPr>
            <p:ph idx="11" type="ftr"/>
          </p:nvPr>
        </p:nvSpPr>
        <p:spPr>
          <a:xfrm>
            <a:off x="3632199" y="4853028"/>
            <a:ext cx="4426200" cy="205500"/>
          </a:xfrm>
          <a:prstGeom prst="rect">
            <a:avLst/>
          </a:prstGeom>
          <a:noFill/>
          <a:ln>
            <a:noFill/>
          </a:ln>
        </p:spPr>
        <p:txBody>
          <a:bodyPr anchorCtr="0" anchor="ctr" bIns="68575" lIns="68575" spcFirstLastPara="1" rIns="68575" wrap="square" tIns="68575">
            <a:noAutofit/>
          </a:bodyPr>
          <a:lstStyle>
            <a:lvl1pPr lvl="0" marR="0" rtl="0" algn="r">
              <a:spcBef>
                <a:spcPts val="0"/>
              </a:spcBef>
              <a:spcAft>
                <a:spcPts val="0"/>
              </a:spcAft>
              <a:buSzPts val="1100"/>
              <a:buNone/>
              <a:defRPr sz="800" cap="none">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102" name="Google Shape;102;p19"/>
          <p:cNvSpPr txBox="1"/>
          <p:nvPr>
            <p:ph idx="12" type="sldNum"/>
          </p:nvPr>
        </p:nvSpPr>
        <p:spPr>
          <a:xfrm>
            <a:off x="8128000" y="4853028"/>
            <a:ext cx="730200" cy="2055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800">
                <a:solidFill>
                  <a:srgbClr val="FEFEFE"/>
                </a:solidFill>
                <a:latin typeface="Questrial"/>
                <a:ea typeface="Questrial"/>
                <a:cs typeface="Questrial"/>
                <a:sym typeface="Questrial"/>
              </a:defRPr>
            </a:lvl1pPr>
            <a:lvl2pPr indent="0" lvl="1" marL="0" marR="0" rtl="0" algn="l">
              <a:spcBef>
                <a:spcPts val="0"/>
              </a:spcBef>
              <a:buNone/>
              <a:defRPr sz="800">
                <a:solidFill>
                  <a:srgbClr val="FEFEFE"/>
                </a:solidFill>
                <a:latin typeface="Questrial"/>
                <a:ea typeface="Questrial"/>
                <a:cs typeface="Questrial"/>
                <a:sym typeface="Questrial"/>
              </a:defRPr>
            </a:lvl2pPr>
            <a:lvl3pPr indent="0" lvl="2" marL="0" marR="0" rtl="0" algn="l">
              <a:spcBef>
                <a:spcPts val="0"/>
              </a:spcBef>
              <a:buNone/>
              <a:defRPr sz="800">
                <a:solidFill>
                  <a:srgbClr val="FEFEFE"/>
                </a:solidFill>
                <a:latin typeface="Questrial"/>
                <a:ea typeface="Questrial"/>
                <a:cs typeface="Questrial"/>
                <a:sym typeface="Questrial"/>
              </a:defRPr>
            </a:lvl3pPr>
            <a:lvl4pPr indent="0" lvl="3" marL="0" marR="0" rtl="0" algn="l">
              <a:spcBef>
                <a:spcPts val="0"/>
              </a:spcBef>
              <a:buNone/>
              <a:defRPr sz="800">
                <a:solidFill>
                  <a:srgbClr val="FEFEFE"/>
                </a:solidFill>
                <a:latin typeface="Questrial"/>
                <a:ea typeface="Questrial"/>
                <a:cs typeface="Questrial"/>
                <a:sym typeface="Questrial"/>
              </a:defRPr>
            </a:lvl4pPr>
            <a:lvl5pPr indent="0" lvl="4" marL="0" marR="0" rtl="0" algn="l">
              <a:spcBef>
                <a:spcPts val="0"/>
              </a:spcBef>
              <a:buNone/>
              <a:defRPr sz="800">
                <a:solidFill>
                  <a:srgbClr val="FEFEFE"/>
                </a:solidFill>
                <a:latin typeface="Questrial"/>
                <a:ea typeface="Questrial"/>
                <a:cs typeface="Questrial"/>
                <a:sym typeface="Questrial"/>
              </a:defRPr>
            </a:lvl5pPr>
            <a:lvl6pPr indent="0" lvl="5" marL="0" marR="0" rtl="0" algn="l">
              <a:spcBef>
                <a:spcPts val="0"/>
              </a:spcBef>
              <a:buNone/>
              <a:defRPr sz="800">
                <a:solidFill>
                  <a:srgbClr val="FEFEFE"/>
                </a:solidFill>
                <a:latin typeface="Questrial"/>
                <a:ea typeface="Questrial"/>
                <a:cs typeface="Questrial"/>
                <a:sym typeface="Questrial"/>
              </a:defRPr>
            </a:lvl6pPr>
            <a:lvl7pPr indent="0" lvl="6" marL="0" marR="0" rtl="0" algn="l">
              <a:spcBef>
                <a:spcPts val="0"/>
              </a:spcBef>
              <a:buNone/>
              <a:defRPr sz="800">
                <a:solidFill>
                  <a:srgbClr val="FEFEFE"/>
                </a:solidFill>
                <a:latin typeface="Questrial"/>
                <a:ea typeface="Questrial"/>
                <a:cs typeface="Questrial"/>
                <a:sym typeface="Questrial"/>
              </a:defRPr>
            </a:lvl7pPr>
            <a:lvl8pPr indent="0" lvl="7" marL="0" marR="0" rtl="0" algn="l">
              <a:spcBef>
                <a:spcPts val="0"/>
              </a:spcBef>
              <a:buNone/>
              <a:defRPr sz="800">
                <a:solidFill>
                  <a:srgbClr val="FEFEFE"/>
                </a:solidFill>
                <a:latin typeface="Questrial"/>
                <a:ea typeface="Questrial"/>
                <a:cs typeface="Questrial"/>
                <a:sym typeface="Questrial"/>
              </a:defRPr>
            </a:lvl8pPr>
            <a:lvl9pPr indent="0" lvl="8" marL="0" marR="0" rtl="0" algn="l">
              <a:spcBef>
                <a:spcPts val="0"/>
              </a:spcBef>
              <a:buNone/>
              <a:defRPr sz="800">
                <a:solidFill>
                  <a:srgbClr val="FEFEFE"/>
                </a:solidFill>
                <a:latin typeface="Questrial"/>
                <a:ea typeface="Questrial"/>
                <a:cs typeface="Questrial"/>
                <a:sym typeface="Quest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3" name="Shape 103"/>
        <p:cNvGrpSpPr/>
        <p:nvPr/>
      </p:nvGrpSpPr>
      <p:grpSpPr>
        <a:xfrm>
          <a:off x="0" y="0"/>
          <a:ext cx="0" cy="0"/>
          <a:chOff x="0" y="0"/>
          <a:chExt cx="0" cy="0"/>
        </a:xfrm>
      </p:grpSpPr>
      <p:sp>
        <p:nvSpPr>
          <p:cNvPr id="104" name="Google Shape;104;p20"/>
          <p:cNvSpPr txBox="1"/>
          <p:nvPr>
            <p:ph type="title"/>
          </p:nvPr>
        </p:nvSpPr>
        <p:spPr>
          <a:xfrm>
            <a:off x="768096" y="438912"/>
            <a:ext cx="7290000" cy="1124700"/>
          </a:xfrm>
          <a:prstGeom prst="rect">
            <a:avLst/>
          </a:prstGeom>
          <a:noFill/>
          <a:ln>
            <a:noFill/>
          </a:ln>
        </p:spPr>
        <p:txBody>
          <a:bodyPr anchorCtr="0" anchor="ctr" bIns="68575" lIns="68575" spcFirstLastPara="1" rIns="68575" wrap="square" tIns="68575">
            <a:noAutofit/>
          </a:bodyPr>
          <a:lstStyle>
            <a:lvl1pPr lvl="0" marR="0" rtl="0" algn="l">
              <a:lnSpc>
                <a:spcPct val="80000"/>
              </a:lnSpc>
              <a:spcBef>
                <a:spcPts val="0"/>
              </a:spcBef>
              <a:spcAft>
                <a:spcPts val="0"/>
              </a:spcAft>
              <a:buClr>
                <a:srgbClr val="FEFEFE"/>
              </a:buClr>
              <a:buSzPts val="3800"/>
              <a:buFont typeface="Questrial"/>
              <a:buNone/>
              <a:defRPr b="0" i="0" sz="3800" u="none" cap="none" strike="noStrike">
                <a:solidFill>
                  <a:srgbClr val="FEFEFE"/>
                </a:solidFill>
                <a:latin typeface="Questrial"/>
                <a:ea typeface="Questrial"/>
                <a:cs typeface="Questrial"/>
                <a:sym typeface="Quest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5" name="Google Shape;105;p20"/>
          <p:cNvSpPr txBox="1"/>
          <p:nvPr>
            <p:ph idx="1" type="body"/>
          </p:nvPr>
        </p:nvSpPr>
        <p:spPr>
          <a:xfrm>
            <a:off x="768096" y="1714500"/>
            <a:ext cx="7290000" cy="3017400"/>
          </a:xfrm>
          <a:prstGeom prst="rect">
            <a:avLst/>
          </a:prstGeom>
          <a:noFill/>
          <a:ln>
            <a:noFill/>
          </a:ln>
        </p:spPr>
        <p:txBody>
          <a:bodyPr anchorCtr="0" anchor="t" bIns="68575" lIns="68575" spcFirstLastPara="1" rIns="68575" wrap="square" tIns="68575">
            <a:noAutofit/>
          </a:bodyPr>
          <a:lstStyle>
            <a:lvl1pPr indent="-336550" lvl="0" marL="457200" marR="0" rtl="0" algn="l">
              <a:lnSpc>
                <a:spcPct val="90000"/>
              </a:lnSpc>
              <a:spcBef>
                <a:spcPts val="900"/>
              </a:spcBef>
              <a:spcAft>
                <a:spcPts val="0"/>
              </a:spcAft>
              <a:buClr>
                <a:schemeClr val="accent1"/>
              </a:buClr>
              <a:buSzPts val="1700"/>
              <a:buFont typeface="Questrial"/>
              <a:buChar char=" "/>
              <a:defRPr b="0" i="0" sz="1700" u="none" cap="none" strike="noStrike">
                <a:solidFill>
                  <a:schemeClr val="lt1"/>
                </a:solidFill>
                <a:latin typeface="Questrial"/>
                <a:ea typeface="Questrial"/>
                <a:cs typeface="Questrial"/>
                <a:sym typeface="Questrial"/>
              </a:defRPr>
            </a:lvl1pPr>
            <a:lvl2pPr indent="-317500" lvl="1" marL="914400" marR="0" rtl="0" algn="l">
              <a:lnSpc>
                <a:spcPct val="90000"/>
              </a:lnSpc>
              <a:spcBef>
                <a:spcPts val="200"/>
              </a:spcBef>
              <a:spcAft>
                <a:spcPts val="0"/>
              </a:spcAft>
              <a:buClr>
                <a:schemeClr val="accent1"/>
              </a:buClr>
              <a:buSzPts val="1400"/>
              <a:buFont typeface="Noto Sans Symbols"/>
              <a:buChar char="•"/>
              <a:defRPr b="0" i="0" sz="1400" u="none" cap="none" strike="noStrike">
                <a:solidFill>
                  <a:schemeClr val="lt1"/>
                </a:solidFill>
                <a:latin typeface="Questrial"/>
                <a:ea typeface="Questrial"/>
                <a:cs typeface="Questrial"/>
                <a:sym typeface="Questrial"/>
              </a:defRPr>
            </a:lvl2pPr>
            <a:lvl3pPr indent="-298450" lvl="2" marL="13716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3pPr>
            <a:lvl4pPr indent="-298450" lvl="3" marL="18288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4pPr>
            <a:lvl5pPr indent="-298450" lvl="4" marL="22860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5pPr>
            <a:lvl6pPr indent="-298450" lvl="5" marL="27432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6pPr>
            <a:lvl7pPr indent="-298450" lvl="6" marL="32004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7pPr>
            <a:lvl8pPr indent="-298450" lvl="7" marL="36576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8pPr>
            <a:lvl9pPr indent="-298450" lvl="8" marL="4114800" marR="0" rtl="0" algn="l">
              <a:lnSpc>
                <a:spcPct val="90000"/>
              </a:lnSpc>
              <a:spcBef>
                <a:spcPts val="300"/>
              </a:spcBef>
              <a:spcAft>
                <a:spcPts val="30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9pPr>
          </a:lstStyle>
          <a:p/>
        </p:txBody>
      </p:sp>
      <p:sp>
        <p:nvSpPr>
          <p:cNvPr id="106" name="Google Shape;106;p20"/>
          <p:cNvSpPr txBox="1"/>
          <p:nvPr>
            <p:ph idx="10" type="dt"/>
          </p:nvPr>
        </p:nvSpPr>
        <p:spPr>
          <a:xfrm>
            <a:off x="768097" y="4853028"/>
            <a:ext cx="1615500" cy="205500"/>
          </a:xfrm>
          <a:prstGeom prst="rect">
            <a:avLst/>
          </a:prstGeom>
          <a:noFill/>
          <a:ln>
            <a:noFill/>
          </a:ln>
        </p:spPr>
        <p:txBody>
          <a:bodyPr anchorCtr="0" anchor="ctr" bIns="68575" lIns="68575" spcFirstLastPara="1" rIns="68575" wrap="square" tIns="68575">
            <a:noAutofit/>
          </a:bodyPr>
          <a:lstStyle>
            <a:lvl1pPr lvl="0" marR="0" rtl="0" algn="l">
              <a:spcBef>
                <a:spcPts val="0"/>
              </a:spcBef>
              <a:spcAft>
                <a:spcPts val="0"/>
              </a:spcAft>
              <a:buSzPts val="1100"/>
              <a:buNone/>
              <a:defRPr sz="800">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107" name="Google Shape;107;p20"/>
          <p:cNvSpPr txBox="1"/>
          <p:nvPr>
            <p:ph idx="11" type="ftr"/>
          </p:nvPr>
        </p:nvSpPr>
        <p:spPr>
          <a:xfrm>
            <a:off x="3632199" y="4853028"/>
            <a:ext cx="4426200" cy="205500"/>
          </a:xfrm>
          <a:prstGeom prst="rect">
            <a:avLst/>
          </a:prstGeom>
          <a:noFill/>
          <a:ln>
            <a:noFill/>
          </a:ln>
        </p:spPr>
        <p:txBody>
          <a:bodyPr anchorCtr="0" anchor="ctr" bIns="68575" lIns="68575" spcFirstLastPara="1" rIns="68575" wrap="square" tIns="68575">
            <a:noAutofit/>
          </a:bodyPr>
          <a:lstStyle>
            <a:lvl1pPr lvl="0" marR="0" rtl="0" algn="r">
              <a:spcBef>
                <a:spcPts val="0"/>
              </a:spcBef>
              <a:spcAft>
                <a:spcPts val="0"/>
              </a:spcAft>
              <a:buSzPts val="1100"/>
              <a:buNone/>
              <a:defRPr sz="800" cap="none">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108" name="Google Shape;108;p20"/>
          <p:cNvSpPr txBox="1"/>
          <p:nvPr>
            <p:ph idx="12" type="sldNum"/>
          </p:nvPr>
        </p:nvSpPr>
        <p:spPr>
          <a:xfrm>
            <a:off x="8128000" y="4853028"/>
            <a:ext cx="730200" cy="2055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800">
                <a:solidFill>
                  <a:srgbClr val="FEFEFE"/>
                </a:solidFill>
                <a:latin typeface="Questrial"/>
                <a:ea typeface="Questrial"/>
                <a:cs typeface="Questrial"/>
                <a:sym typeface="Questrial"/>
              </a:defRPr>
            </a:lvl1pPr>
            <a:lvl2pPr indent="0" lvl="1" marL="0" marR="0" rtl="0" algn="l">
              <a:spcBef>
                <a:spcPts val="0"/>
              </a:spcBef>
              <a:buNone/>
              <a:defRPr sz="800">
                <a:solidFill>
                  <a:srgbClr val="FEFEFE"/>
                </a:solidFill>
                <a:latin typeface="Questrial"/>
                <a:ea typeface="Questrial"/>
                <a:cs typeface="Questrial"/>
                <a:sym typeface="Questrial"/>
              </a:defRPr>
            </a:lvl2pPr>
            <a:lvl3pPr indent="0" lvl="2" marL="0" marR="0" rtl="0" algn="l">
              <a:spcBef>
                <a:spcPts val="0"/>
              </a:spcBef>
              <a:buNone/>
              <a:defRPr sz="800">
                <a:solidFill>
                  <a:srgbClr val="FEFEFE"/>
                </a:solidFill>
                <a:latin typeface="Questrial"/>
                <a:ea typeface="Questrial"/>
                <a:cs typeface="Questrial"/>
                <a:sym typeface="Questrial"/>
              </a:defRPr>
            </a:lvl3pPr>
            <a:lvl4pPr indent="0" lvl="3" marL="0" marR="0" rtl="0" algn="l">
              <a:spcBef>
                <a:spcPts val="0"/>
              </a:spcBef>
              <a:buNone/>
              <a:defRPr sz="800">
                <a:solidFill>
                  <a:srgbClr val="FEFEFE"/>
                </a:solidFill>
                <a:latin typeface="Questrial"/>
                <a:ea typeface="Questrial"/>
                <a:cs typeface="Questrial"/>
                <a:sym typeface="Questrial"/>
              </a:defRPr>
            </a:lvl4pPr>
            <a:lvl5pPr indent="0" lvl="4" marL="0" marR="0" rtl="0" algn="l">
              <a:spcBef>
                <a:spcPts val="0"/>
              </a:spcBef>
              <a:buNone/>
              <a:defRPr sz="800">
                <a:solidFill>
                  <a:srgbClr val="FEFEFE"/>
                </a:solidFill>
                <a:latin typeface="Questrial"/>
                <a:ea typeface="Questrial"/>
                <a:cs typeface="Questrial"/>
                <a:sym typeface="Questrial"/>
              </a:defRPr>
            </a:lvl5pPr>
            <a:lvl6pPr indent="0" lvl="5" marL="0" marR="0" rtl="0" algn="l">
              <a:spcBef>
                <a:spcPts val="0"/>
              </a:spcBef>
              <a:buNone/>
              <a:defRPr sz="800">
                <a:solidFill>
                  <a:srgbClr val="FEFEFE"/>
                </a:solidFill>
                <a:latin typeface="Questrial"/>
                <a:ea typeface="Questrial"/>
                <a:cs typeface="Questrial"/>
                <a:sym typeface="Questrial"/>
              </a:defRPr>
            </a:lvl6pPr>
            <a:lvl7pPr indent="0" lvl="6" marL="0" marR="0" rtl="0" algn="l">
              <a:spcBef>
                <a:spcPts val="0"/>
              </a:spcBef>
              <a:buNone/>
              <a:defRPr sz="800">
                <a:solidFill>
                  <a:srgbClr val="FEFEFE"/>
                </a:solidFill>
                <a:latin typeface="Questrial"/>
                <a:ea typeface="Questrial"/>
                <a:cs typeface="Questrial"/>
                <a:sym typeface="Questrial"/>
              </a:defRPr>
            </a:lvl7pPr>
            <a:lvl8pPr indent="0" lvl="7" marL="0" marR="0" rtl="0" algn="l">
              <a:spcBef>
                <a:spcPts val="0"/>
              </a:spcBef>
              <a:buNone/>
              <a:defRPr sz="800">
                <a:solidFill>
                  <a:srgbClr val="FEFEFE"/>
                </a:solidFill>
                <a:latin typeface="Questrial"/>
                <a:ea typeface="Questrial"/>
                <a:cs typeface="Questrial"/>
                <a:sym typeface="Questrial"/>
              </a:defRPr>
            </a:lvl8pPr>
            <a:lvl9pPr indent="0" lvl="8" marL="0" marR="0" rtl="0" algn="l">
              <a:spcBef>
                <a:spcPts val="0"/>
              </a:spcBef>
              <a:buNone/>
              <a:defRPr sz="800">
                <a:solidFill>
                  <a:srgbClr val="FEFEFE"/>
                </a:solidFill>
                <a:latin typeface="Questrial"/>
                <a:ea typeface="Questrial"/>
                <a:cs typeface="Questrial"/>
                <a:sym typeface="Quest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9" name="Shape 109"/>
        <p:cNvGrpSpPr/>
        <p:nvPr/>
      </p:nvGrpSpPr>
      <p:grpSpPr>
        <a:xfrm>
          <a:off x="0" y="0"/>
          <a:ext cx="0" cy="0"/>
          <a:chOff x="0" y="0"/>
          <a:chExt cx="0" cy="0"/>
        </a:xfrm>
      </p:grpSpPr>
      <p:sp>
        <p:nvSpPr>
          <p:cNvPr id="110" name="Google Shape;110;p21"/>
          <p:cNvSpPr txBox="1"/>
          <p:nvPr>
            <p:ph type="title"/>
          </p:nvPr>
        </p:nvSpPr>
        <p:spPr>
          <a:xfrm>
            <a:off x="342900" y="3720103"/>
            <a:ext cx="5829300" cy="1097400"/>
          </a:xfrm>
          <a:prstGeom prst="rect">
            <a:avLst/>
          </a:prstGeom>
          <a:noFill/>
          <a:ln>
            <a:noFill/>
          </a:ln>
        </p:spPr>
        <p:txBody>
          <a:bodyPr anchorCtr="0" anchor="ctr" bIns="68575" lIns="68575" spcFirstLastPara="1" rIns="68575" wrap="square" tIns="68575">
            <a:noAutofit/>
          </a:bodyPr>
          <a:lstStyle>
            <a:lvl1pPr lvl="0" marR="0" rtl="0" algn="r">
              <a:lnSpc>
                <a:spcPct val="80000"/>
              </a:lnSpc>
              <a:spcBef>
                <a:spcPts val="0"/>
              </a:spcBef>
              <a:spcAft>
                <a:spcPts val="0"/>
              </a:spcAft>
              <a:buClr>
                <a:srgbClr val="FEFEFE"/>
              </a:buClr>
              <a:buSzPts val="3800"/>
              <a:buFont typeface="Questrial"/>
              <a:buNone/>
              <a:defRPr b="0" i="0" sz="3800" u="none" cap="none" strike="noStrike">
                <a:solidFill>
                  <a:srgbClr val="FEFEFE"/>
                </a:solidFill>
                <a:latin typeface="Questrial"/>
                <a:ea typeface="Questrial"/>
                <a:cs typeface="Questrial"/>
                <a:sym typeface="Quest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1" name="Google Shape;111;p21"/>
          <p:cNvSpPr txBox="1"/>
          <p:nvPr>
            <p:ph idx="1" type="body"/>
          </p:nvPr>
        </p:nvSpPr>
        <p:spPr>
          <a:xfrm>
            <a:off x="6457950" y="3720103"/>
            <a:ext cx="2400300" cy="1097400"/>
          </a:xfrm>
          <a:prstGeom prst="rect">
            <a:avLst/>
          </a:prstGeom>
          <a:noFill/>
          <a:ln>
            <a:noFill/>
          </a:ln>
        </p:spPr>
        <p:txBody>
          <a:bodyPr anchorCtr="0" anchor="ctr" bIns="68575" lIns="68575" spcFirstLastPara="1" rIns="68575" wrap="square" tIns="68575">
            <a:noAutofit/>
          </a:bodyPr>
          <a:lstStyle>
            <a:lvl1pPr indent="-228600" lvl="0" marL="457200" marR="0" rtl="0" algn="l">
              <a:lnSpc>
                <a:spcPct val="100000"/>
              </a:lnSpc>
              <a:spcBef>
                <a:spcPts val="0"/>
              </a:spcBef>
              <a:spcAft>
                <a:spcPts val="0"/>
              </a:spcAft>
              <a:buClr>
                <a:schemeClr val="accent1"/>
              </a:buClr>
              <a:buSzPts val="1400"/>
              <a:buFont typeface="Questrial"/>
              <a:buNone/>
              <a:defRPr b="0" i="0" sz="1400" u="none" cap="none" strike="noStrike">
                <a:solidFill>
                  <a:srgbClr val="FEFEFE"/>
                </a:solidFill>
                <a:latin typeface="Questrial"/>
                <a:ea typeface="Questrial"/>
                <a:cs typeface="Questrial"/>
                <a:sym typeface="Questrial"/>
              </a:defRPr>
            </a:lvl1pPr>
            <a:lvl2pPr indent="-228600" lvl="1" marL="914400" marR="0" rtl="0" algn="l">
              <a:lnSpc>
                <a:spcPct val="90000"/>
              </a:lnSpc>
              <a:spcBef>
                <a:spcPts val="200"/>
              </a:spcBef>
              <a:spcAft>
                <a:spcPts val="0"/>
              </a:spcAft>
              <a:buClr>
                <a:schemeClr val="accent1"/>
              </a:buClr>
              <a:buSzPts val="1400"/>
              <a:buFont typeface="Noto Sans Symbols"/>
              <a:buNone/>
              <a:defRPr b="0" i="0" sz="1400" u="none" cap="none" strike="noStrike">
                <a:solidFill>
                  <a:schemeClr val="lt1"/>
                </a:solidFill>
                <a:latin typeface="Questrial"/>
                <a:ea typeface="Questrial"/>
                <a:cs typeface="Questrial"/>
                <a:sym typeface="Questrial"/>
              </a:defRPr>
            </a:lvl2pPr>
            <a:lvl3pPr indent="-228600" lvl="2" marL="1371600" marR="0" rtl="0" algn="l">
              <a:lnSpc>
                <a:spcPct val="90000"/>
              </a:lnSpc>
              <a:spcBef>
                <a:spcPts val="300"/>
              </a:spcBef>
              <a:spcAft>
                <a:spcPts val="0"/>
              </a:spcAft>
              <a:buClr>
                <a:schemeClr val="accent1"/>
              </a:buClr>
              <a:buSzPts val="1200"/>
              <a:buFont typeface="Noto Sans Symbols"/>
              <a:buNone/>
              <a:defRPr b="0" i="0" sz="1200" u="none" cap="none" strike="noStrike">
                <a:solidFill>
                  <a:schemeClr val="lt1"/>
                </a:solidFill>
                <a:latin typeface="Questrial"/>
                <a:ea typeface="Questrial"/>
                <a:cs typeface="Questrial"/>
                <a:sym typeface="Questrial"/>
              </a:defRPr>
            </a:lvl3pPr>
            <a:lvl4pPr indent="-228600" lvl="3" marL="1828800" marR="0" rtl="0" algn="l">
              <a:lnSpc>
                <a:spcPct val="90000"/>
              </a:lnSpc>
              <a:spcBef>
                <a:spcPts val="300"/>
              </a:spcBef>
              <a:spcAft>
                <a:spcPts val="0"/>
              </a:spcAft>
              <a:buClr>
                <a:schemeClr val="accent1"/>
              </a:buClr>
              <a:buSzPts val="1100"/>
              <a:buFont typeface="Noto Sans Symbols"/>
              <a:buNone/>
              <a:defRPr b="0" i="0" sz="1100" u="none" cap="none" strike="noStrike">
                <a:solidFill>
                  <a:schemeClr val="lt1"/>
                </a:solidFill>
                <a:latin typeface="Questrial"/>
                <a:ea typeface="Questrial"/>
                <a:cs typeface="Questrial"/>
                <a:sym typeface="Questrial"/>
              </a:defRPr>
            </a:lvl4pPr>
            <a:lvl5pPr indent="-228600" lvl="4" marL="2286000" marR="0" rtl="0" algn="l">
              <a:lnSpc>
                <a:spcPct val="90000"/>
              </a:lnSpc>
              <a:spcBef>
                <a:spcPts val="300"/>
              </a:spcBef>
              <a:spcAft>
                <a:spcPts val="0"/>
              </a:spcAft>
              <a:buClr>
                <a:schemeClr val="accent1"/>
              </a:buClr>
              <a:buSzPts val="1100"/>
              <a:buFont typeface="Noto Sans Symbols"/>
              <a:buNone/>
              <a:defRPr b="0" i="0" sz="1100" u="none" cap="none" strike="noStrike">
                <a:solidFill>
                  <a:schemeClr val="lt1"/>
                </a:solidFill>
                <a:latin typeface="Questrial"/>
                <a:ea typeface="Questrial"/>
                <a:cs typeface="Questrial"/>
                <a:sym typeface="Questrial"/>
              </a:defRPr>
            </a:lvl5pPr>
            <a:lvl6pPr indent="-228600" lvl="5" marL="2743200" marR="0" rtl="0" algn="l">
              <a:lnSpc>
                <a:spcPct val="90000"/>
              </a:lnSpc>
              <a:spcBef>
                <a:spcPts val="300"/>
              </a:spcBef>
              <a:spcAft>
                <a:spcPts val="0"/>
              </a:spcAft>
              <a:buClr>
                <a:schemeClr val="accent1"/>
              </a:buClr>
              <a:buSzPts val="1100"/>
              <a:buFont typeface="Noto Sans Symbols"/>
              <a:buNone/>
              <a:defRPr b="0" i="0" sz="1100" u="none" cap="none" strike="noStrike">
                <a:solidFill>
                  <a:schemeClr val="lt1"/>
                </a:solidFill>
                <a:latin typeface="Questrial"/>
                <a:ea typeface="Questrial"/>
                <a:cs typeface="Questrial"/>
                <a:sym typeface="Questrial"/>
              </a:defRPr>
            </a:lvl6pPr>
            <a:lvl7pPr indent="-228600" lvl="6" marL="3200400" marR="0" rtl="0" algn="l">
              <a:lnSpc>
                <a:spcPct val="90000"/>
              </a:lnSpc>
              <a:spcBef>
                <a:spcPts val="300"/>
              </a:spcBef>
              <a:spcAft>
                <a:spcPts val="0"/>
              </a:spcAft>
              <a:buClr>
                <a:schemeClr val="accent1"/>
              </a:buClr>
              <a:buSzPts val="1100"/>
              <a:buFont typeface="Noto Sans Symbols"/>
              <a:buNone/>
              <a:defRPr b="0" i="0" sz="1100" u="none" cap="none" strike="noStrike">
                <a:solidFill>
                  <a:schemeClr val="lt1"/>
                </a:solidFill>
                <a:latin typeface="Questrial"/>
                <a:ea typeface="Questrial"/>
                <a:cs typeface="Questrial"/>
                <a:sym typeface="Questrial"/>
              </a:defRPr>
            </a:lvl7pPr>
            <a:lvl8pPr indent="-228600" lvl="7" marL="3657600" marR="0" rtl="0" algn="l">
              <a:lnSpc>
                <a:spcPct val="90000"/>
              </a:lnSpc>
              <a:spcBef>
                <a:spcPts val="300"/>
              </a:spcBef>
              <a:spcAft>
                <a:spcPts val="0"/>
              </a:spcAft>
              <a:buClr>
                <a:schemeClr val="accent1"/>
              </a:buClr>
              <a:buSzPts val="1100"/>
              <a:buFont typeface="Noto Sans Symbols"/>
              <a:buNone/>
              <a:defRPr b="0" i="0" sz="1100" u="none" cap="none" strike="noStrike">
                <a:solidFill>
                  <a:schemeClr val="lt1"/>
                </a:solidFill>
                <a:latin typeface="Questrial"/>
                <a:ea typeface="Questrial"/>
                <a:cs typeface="Questrial"/>
                <a:sym typeface="Questrial"/>
              </a:defRPr>
            </a:lvl8pPr>
            <a:lvl9pPr indent="-228600" lvl="8" marL="4114800" marR="0" rtl="0" algn="l">
              <a:lnSpc>
                <a:spcPct val="90000"/>
              </a:lnSpc>
              <a:spcBef>
                <a:spcPts val="300"/>
              </a:spcBef>
              <a:spcAft>
                <a:spcPts val="300"/>
              </a:spcAft>
              <a:buClr>
                <a:schemeClr val="accent1"/>
              </a:buClr>
              <a:buSzPts val="1100"/>
              <a:buFont typeface="Noto Sans Symbols"/>
              <a:buNone/>
              <a:defRPr b="0" i="0" sz="1100" u="none" cap="none" strike="noStrike">
                <a:solidFill>
                  <a:schemeClr val="lt1"/>
                </a:solidFill>
                <a:latin typeface="Questrial"/>
                <a:ea typeface="Questrial"/>
                <a:cs typeface="Questrial"/>
                <a:sym typeface="Questrial"/>
              </a:defRPr>
            </a:lvl9pPr>
          </a:lstStyle>
          <a:p/>
        </p:txBody>
      </p:sp>
      <p:sp>
        <p:nvSpPr>
          <p:cNvPr id="112" name="Google Shape;112;p21"/>
          <p:cNvSpPr txBox="1"/>
          <p:nvPr>
            <p:ph idx="10" type="dt"/>
          </p:nvPr>
        </p:nvSpPr>
        <p:spPr>
          <a:xfrm>
            <a:off x="768097" y="4853028"/>
            <a:ext cx="1615500" cy="205500"/>
          </a:xfrm>
          <a:prstGeom prst="rect">
            <a:avLst/>
          </a:prstGeom>
          <a:noFill/>
          <a:ln>
            <a:noFill/>
          </a:ln>
        </p:spPr>
        <p:txBody>
          <a:bodyPr anchorCtr="0" anchor="ctr" bIns="68575" lIns="68575" spcFirstLastPara="1" rIns="68575" wrap="square" tIns="68575">
            <a:noAutofit/>
          </a:bodyPr>
          <a:lstStyle>
            <a:lvl1pPr lvl="0" marR="0" rtl="0" algn="l">
              <a:spcBef>
                <a:spcPts val="0"/>
              </a:spcBef>
              <a:spcAft>
                <a:spcPts val="0"/>
              </a:spcAft>
              <a:buSzPts val="1100"/>
              <a:buNone/>
              <a:defRPr sz="800">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113" name="Google Shape;113;p21"/>
          <p:cNvSpPr txBox="1"/>
          <p:nvPr>
            <p:ph idx="11" type="ftr"/>
          </p:nvPr>
        </p:nvSpPr>
        <p:spPr>
          <a:xfrm>
            <a:off x="3632199" y="4853028"/>
            <a:ext cx="4426200" cy="205500"/>
          </a:xfrm>
          <a:prstGeom prst="rect">
            <a:avLst/>
          </a:prstGeom>
          <a:noFill/>
          <a:ln>
            <a:noFill/>
          </a:ln>
        </p:spPr>
        <p:txBody>
          <a:bodyPr anchorCtr="0" anchor="ctr" bIns="68575" lIns="68575" spcFirstLastPara="1" rIns="68575" wrap="square" tIns="68575">
            <a:noAutofit/>
          </a:bodyPr>
          <a:lstStyle>
            <a:lvl1pPr lvl="0" marR="0" rtl="0" algn="r">
              <a:spcBef>
                <a:spcPts val="0"/>
              </a:spcBef>
              <a:spcAft>
                <a:spcPts val="0"/>
              </a:spcAft>
              <a:buSzPts val="1100"/>
              <a:buNone/>
              <a:defRPr sz="800" cap="none">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114" name="Google Shape;114;p21"/>
          <p:cNvSpPr txBox="1"/>
          <p:nvPr>
            <p:ph idx="12" type="sldNum"/>
          </p:nvPr>
        </p:nvSpPr>
        <p:spPr>
          <a:xfrm>
            <a:off x="8128000" y="4853028"/>
            <a:ext cx="730200" cy="2055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800">
                <a:solidFill>
                  <a:srgbClr val="FEFEFE"/>
                </a:solidFill>
                <a:latin typeface="Questrial"/>
                <a:ea typeface="Questrial"/>
                <a:cs typeface="Questrial"/>
                <a:sym typeface="Questrial"/>
              </a:defRPr>
            </a:lvl1pPr>
            <a:lvl2pPr indent="0" lvl="1" marL="0" marR="0" rtl="0" algn="l">
              <a:spcBef>
                <a:spcPts val="0"/>
              </a:spcBef>
              <a:buNone/>
              <a:defRPr sz="800">
                <a:solidFill>
                  <a:srgbClr val="FEFEFE"/>
                </a:solidFill>
                <a:latin typeface="Questrial"/>
                <a:ea typeface="Questrial"/>
                <a:cs typeface="Questrial"/>
                <a:sym typeface="Questrial"/>
              </a:defRPr>
            </a:lvl2pPr>
            <a:lvl3pPr indent="0" lvl="2" marL="0" marR="0" rtl="0" algn="l">
              <a:spcBef>
                <a:spcPts val="0"/>
              </a:spcBef>
              <a:buNone/>
              <a:defRPr sz="800">
                <a:solidFill>
                  <a:srgbClr val="FEFEFE"/>
                </a:solidFill>
                <a:latin typeface="Questrial"/>
                <a:ea typeface="Questrial"/>
                <a:cs typeface="Questrial"/>
                <a:sym typeface="Questrial"/>
              </a:defRPr>
            </a:lvl3pPr>
            <a:lvl4pPr indent="0" lvl="3" marL="0" marR="0" rtl="0" algn="l">
              <a:spcBef>
                <a:spcPts val="0"/>
              </a:spcBef>
              <a:buNone/>
              <a:defRPr sz="800">
                <a:solidFill>
                  <a:srgbClr val="FEFEFE"/>
                </a:solidFill>
                <a:latin typeface="Questrial"/>
                <a:ea typeface="Questrial"/>
                <a:cs typeface="Questrial"/>
                <a:sym typeface="Questrial"/>
              </a:defRPr>
            </a:lvl4pPr>
            <a:lvl5pPr indent="0" lvl="4" marL="0" marR="0" rtl="0" algn="l">
              <a:spcBef>
                <a:spcPts val="0"/>
              </a:spcBef>
              <a:buNone/>
              <a:defRPr sz="800">
                <a:solidFill>
                  <a:srgbClr val="FEFEFE"/>
                </a:solidFill>
                <a:latin typeface="Questrial"/>
                <a:ea typeface="Questrial"/>
                <a:cs typeface="Questrial"/>
                <a:sym typeface="Questrial"/>
              </a:defRPr>
            </a:lvl5pPr>
            <a:lvl6pPr indent="0" lvl="5" marL="0" marR="0" rtl="0" algn="l">
              <a:spcBef>
                <a:spcPts val="0"/>
              </a:spcBef>
              <a:buNone/>
              <a:defRPr sz="800">
                <a:solidFill>
                  <a:srgbClr val="FEFEFE"/>
                </a:solidFill>
                <a:latin typeface="Questrial"/>
                <a:ea typeface="Questrial"/>
                <a:cs typeface="Questrial"/>
                <a:sym typeface="Questrial"/>
              </a:defRPr>
            </a:lvl6pPr>
            <a:lvl7pPr indent="0" lvl="6" marL="0" marR="0" rtl="0" algn="l">
              <a:spcBef>
                <a:spcPts val="0"/>
              </a:spcBef>
              <a:buNone/>
              <a:defRPr sz="800">
                <a:solidFill>
                  <a:srgbClr val="FEFEFE"/>
                </a:solidFill>
                <a:latin typeface="Questrial"/>
                <a:ea typeface="Questrial"/>
                <a:cs typeface="Questrial"/>
                <a:sym typeface="Questrial"/>
              </a:defRPr>
            </a:lvl7pPr>
            <a:lvl8pPr indent="0" lvl="7" marL="0" marR="0" rtl="0" algn="l">
              <a:spcBef>
                <a:spcPts val="0"/>
              </a:spcBef>
              <a:buNone/>
              <a:defRPr sz="800">
                <a:solidFill>
                  <a:srgbClr val="FEFEFE"/>
                </a:solidFill>
                <a:latin typeface="Questrial"/>
                <a:ea typeface="Questrial"/>
                <a:cs typeface="Questrial"/>
                <a:sym typeface="Questrial"/>
              </a:defRPr>
            </a:lvl8pPr>
            <a:lvl9pPr indent="0" lvl="8" marL="0" marR="0" rtl="0" algn="l">
              <a:spcBef>
                <a:spcPts val="0"/>
              </a:spcBef>
              <a:buNone/>
              <a:defRPr sz="800">
                <a:solidFill>
                  <a:srgbClr val="FEFEFE"/>
                </a:solidFill>
                <a:latin typeface="Questrial"/>
                <a:ea typeface="Questrial"/>
                <a:cs typeface="Questrial"/>
                <a:sym typeface="Questrial"/>
              </a:defRPr>
            </a:lvl9pPr>
          </a:lstStyle>
          <a:p>
            <a:pPr indent="0" lvl="0" marL="0" rtl="0" algn="l">
              <a:spcBef>
                <a:spcPts val="0"/>
              </a:spcBef>
              <a:spcAft>
                <a:spcPts val="0"/>
              </a:spcAft>
              <a:buNone/>
            </a:pPr>
            <a:fld id="{00000000-1234-1234-1234-123412341234}" type="slidenum">
              <a:rPr lang="en"/>
              <a:t>‹#›</a:t>
            </a:fld>
            <a:endParaRPr/>
          </a:p>
        </p:txBody>
      </p:sp>
      <p:sp>
        <p:nvSpPr>
          <p:cNvPr id="115" name="Google Shape;115;p21"/>
          <p:cNvSpPr/>
          <p:nvPr/>
        </p:nvSpPr>
        <p:spPr>
          <a:xfrm>
            <a:off x="0" y="-1"/>
            <a:ext cx="9144000" cy="3429000"/>
          </a:xfrm>
          <a:prstGeom prst="rect">
            <a:avLst/>
          </a:prstGeom>
          <a:blipFill rotWithShape="1">
            <a:blip r:embed="rId2">
              <a:alphaModFix/>
            </a:blip>
            <a:tile algn="tl" flip="none" tx="25400" sx="71002" ty="6350" sy="71002"/>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116" name="Google Shape;116;p21"/>
          <p:cNvCxnSpPr/>
          <p:nvPr/>
        </p:nvCxnSpPr>
        <p:spPr>
          <a:xfrm rot="10800000">
            <a:off x="6290132" y="3948079"/>
            <a:ext cx="0" cy="6858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7" name="Shape 117"/>
        <p:cNvGrpSpPr/>
        <p:nvPr/>
      </p:nvGrpSpPr>
      <p:grpSpPr>
        <a:xfrm>
          <a:off x="0" y="0"/>
          <a:ext cx="0" cy="0"/>
          <a:chOff x="0" y="0"/>
          <a:chExt cx="0" cy="0"/>
        </a:xfrm>
      </p:grpSpPr>
      <p:sp>
        <p:nvSpPr>
          <p:cNvPr id="118" name="Google Shape;118;p22"/>
          <p:cNvSpPr txBox="1"/>
          <p:nvPr>
            <p:ph type="title"/>
          </p:nvPr>
        </p:nvSpPr>
        <p:spPr>
          <a:xfrm>
            <a:off x="768096" y="438912"/>
            <a:ext cx="7290000" cy="1124700"/>
          </a:xfrm>
          <a:prstGeom prst="rect">
            <a:avLst/>
          </a:prstGeom>
          <a:noFill/>
          <a:ln>
            <a:noFill/>
          </a:ln>
        </p:spPr>
        <p:txBody>
          <a:bodyPr anchorCtr="0" anchor="ctr" bIns="68575" lIns="68575" spcFirstLastPara="1" rIns="68575" wrap="square" tIns="68575">
            <a:noAutofit/>
          </a:bodyPr>
          <a:lstStyle>
            <a:lvl1pPr lvl="0" marR="0" rtl="0" algn="l">
              <a:lnSpc>
                <a:spcPct val="80000"/>
              </a:lnSpc>
              <a:spcBef>
                <a:spcPts val="0"/>
              </a:spcBef>
              <a:spcAft>
                <a:spcPts val="0"/>
              </a:spcAft>
              <a:buClr>
                <a:srgbClr val="FEFEFE"/>
              </a:buClr>
              <a:buSzPts val="3800"/>
              <a:buFont typeface="Questrial"/>
              <a:buNone/>
              <a:defRPr b="0" i="0" sz="3800" u="none" cap="none" strike="noStrike">
                <a:solidFill>
                  <a:srgbClr val="FEFEFE"/>
                </a:solidFill>
                <a:latin typeface="Questrial"/>
                <a:ea typeface="Questrial"/>
                <a:cs typeface="Questrial"/>
                <a:sym typeface="Quest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9" name="Google Shape;119;p22"/>
          <p:cNvSpPr txBox="1"/>
          <p:nvPr>
            <p:ph idx="1" type="body"/>
          </p:nvPr>
        </p:nvSpPr>
        <p:spPr>
          <a:xfrm>
            <a:off x="768096" y="1634727"/>
            <a:ext cx="3566100" cy="617100"/>
          </a:xfrm>
          <a:prstGeom prst="rect">
            <a:avLst/>
          </a:prstGeom>
          <a:noFill/>
          <a:ln>
            <a:noFill/>
          </a:ln>
        </p:spPr>
        <p:txBody>
          <a:bodyPr anchorCtr="0" anchor="ctr" bIns="68575" lIns="68575" spcFirstLastPara="1" rIns="68575" wrap="square" tIns="68575">
            <a:noAutofit/>
          </a:bodyPr>
          <a:lstStyle>
            <a:lvl1pPr indent="-228600" lvl="0" marL="457200" marR="0" rtl="0" algn="l">
              <a:lnSpc>
                <a:spcPct val="90000"/>
              </a:lnSpc>
              <a:spcBef>
                <a:spcPts val="0"/>
              </a:spcBef>
              <a:spcAft>
                <a:spcPts val="0"/>
              </a:spcAft>
              <a:buClr>
                <a:schemeClr val="accent1"/>
              </a:buClr>
              <a:buSzPts val="1700"/>
              <a:buFont typeface="Questrial"/>
              <a:buNone/>
              <a:defRPr b="0" i="0" sz="1700" u="none" cap="none" strike="noStrike">
                <a:solidFill>
                  <a:schemeClr val="accent1"/>
                </a:solidFill>
                <a:latin typeface="Questrial"/>
                <a:ea typeface="Questrial"/>
                <a:cs typeface="Questrial"/>
                <a:sym typeface="Questrial"/>
              </a:defRPr>
            </a:lvl1pPr>
            <a:lvl2pPr indent="-228600" lvl="1" marL="914400" marR="0" rtl="0" algn="l">
              <a:lnSpc>
                <a:spcPct val="90000"/>
              </a:lnSpc>
              <a:spcBef>
                <a:spcPts val="200"/>
              </a:spcBef>
              <a:spcAft>
                <a:spcPts val="0"/>
              </a:spcAft>
              <a:buClr>
                <a:schemeClr val="accent1"/>
              </a:buClr>
              <a:buSzPts val="1500"/>
              <a:buFont typeface="Noto Sans Symbols"/>
              <a:buNone/>
              <a:defRPr b="1" i="0" sz="1500" u="none" cap="none" strike="noStrike">
                <a:solidFill>
                  <a:schemeClr val="lt1"/>
                </a:solidFill>
                <a:latin typeface="Questrial"/>
                <a:ea typeface="Questrial"/>
                <a:cs typeface="Questrial"/>
                <a:sym typeface="Questrial"/>
              </a:defRPr>
            </a:lvl2pPr>
            <a:lvl3pPr indent="-228600" lvl="2" marL="1371600" marR="0" rtl="0" algn="l">
              <a:lnSpc>
                <a:spcPct val="90000"/>
              </a:lnSpc>
              <a:spcBef>
                <a:spcPts val="300"/>
              </a:spcBef>
              <a:spcAft>
                <a:spcPts val="0"/>
              </a:spcAft>
              <a:buClr>
                <a:schemeClr val="accent1"/>
              </a:buClr>
              <a:buSzPts val="1400"/>
              <a:buFont typeface="Noto Sans Symbols"/>
              <a:buNone/>
              <a:defRPr b="1" i="0" sz="1400" u="none" cap="none" strike="noStrike">
                <a:solidFill>
                  <a:schemeClr val="lt1"/>
                </a:solidFill>
                <a:latin typeface="Questrial"/>
                <a:ea typeface="Questrial"/>
                <a:cs typeface="Questrial"/>
                <a:sym typeface="Questrial"/>
              </a:defRPr>
            </a:lvl3pPr>
            <a:lvl4pPr indent="-228600" lvl="3" marL="1828800" marR="0" rtl="0" algn="l">
              <a:lnSpc>
                <a:spcPct val="90000"/>
              </a:lnSpc>
              <a:spcBef>
                <a:spcPts val="300"/>
              </a:spcBef>
              <a:spcAft>
                <a:spcPts val="0"/>
              </a:spcAft>
              <a:buClr>
                <a:schemeClr val="accent1"/>
              </a:buClr>
              <a:buSzPts val="1200"/>
              <a:buFont typeface="Noto Sans Symbols"/>
              <a:buNone/>
              <a:defRPr b="1" i="0" sz="1200" u="none" cap="none" strike="noStrike">
                <a:solidFill>
                  <a:schemeClr val="lt1"/>
                </a:solidFill>
                <a:latin typeface="Questrial"/>
                <a:ea typeface="Questrial"/>
                <a:cs typeface="Questrial"/>
                <a:sym typeface="Questrial"/>
              </a:defRPr>
            </a:lvl4pPr>
            <a:lvl5pPr indent="-228600" lvl="4" marL="2286000" marR="0" rtl="0" algn="l">
              <a:lnSpc>
                <a:spcPct val="90000"/>
              </a:lnSpc>
              <a:spcBef>
                <a:spcPts val="300"/>
              </a:spcBef>
              <a:spcAft>
                <a:spcPts val="0"/>
              </a:spcAft>
              <a:buClr>
                <a:schemeClr val="accent1"/>
              </a:buClr>
              <a:buSzPts val="1200"/>
              <a:buFont typeface="Noto Sans Symbols"/>
              <a:buNone/>
              <a:defRPr b="1" i="0" sz="1200" u="none" cap="none" strike="noStrike">
                <a:solidFill>
                  <a:schemeClr val="lt1"/>
                </a:solidFill>
                <a:latin typeface="Questrial"/>
                <a:ea typeface="Questrial"/>
                <a:cs typeface="Questrial"/>
                <a:sym typeface="Questrial"/>
              </a:defRPr>
            </a:lvl5pPr>
            <a:lvl6pPr indent="-228600" lvl="5" marL="2743200" marR="0" rtl="0" algn="l">
              <a:lnSpc>
                <a:spcPct val="90000"/>
              </a:lnSpc>
              <a:spcBef>
                <a:spcPts val="300"/>
              </a:spcBef>
              <a:spcAft>
                <a:spcPts val="0"/>
              </a:spcAft>
              <a:buClr>
                <a:schemeClr val="accent1"/>
              </a:buClr>
              <a:buSzPts val="1200"/>
              <a:buFont typeface="Noto Sans Symbols"/>
              <a:buNone/>
              <a:defRPr b="1" i="0" sz="1200" u="none" cap="none" strike="noStrike">
                <a:solidFill>
                  <a:schemeClr val="lt1"/>
                </a:solidFill>
                <a:latin typeface="Questrial"/>
                <a:ea typeface="Questrial"/>
                <a:cs typeface="Questrial"/>
                <a:sym typeface="Questrial"/>
              </a:defRPr>
            </a:lvl6pPr>
            <a:lvl7pPr indent="-228600" lvl="6" marL="3200400" marR="0" rtl="0" algn="l">
              <a:lnSpc>
                <a:spcPct val="90000"/>
              </a:lnSpc>
              <a:spcBef>
                <a:spcPts val="300"/>
              </a:spcBef>
              <a:spcAft>
                <a:spcPts val="0"/>
              </a:spcAft>
              <a:buClr>
                <a:schemeClr val="accent1"/>
              </a:buClr>
              <a:buSzPts val="1200"/>
              <a:buFont typeface="Noto Sans Symbols"/>
              <a:buNone/>
              <a:defRPr b="1" i="0" sz="1200" u="none" cap="none" strike="noStrike">
                <a:solidFill>
                  <a:schemeClr val="lt1"/>
                </a:solidFill>
                <a:latin typeface="Questrial"/>
                <a:ea typeface="Questrial"/>
                <a:cs typeface="Questrial"/>
                <a:sym typeface="Questrial"/>
              </a:defRPr>
            </a:lvl7pPr>
            <a:lvl8pPr indent="-228600" lvl="7" marL="3657600" marR="0" rtl="0" algn="l">
              <a:lnSpc>
                <a:spcPct val="90000"/>
              </a:lnSpc>
              <a:spcBef>
                <a:spcPts val="300"/>
              </a:spcBef>
              <a:spcAft>
                <a:spcPts val="0"/>
              </a:spcAft>
              <a:buClr>
                <a:schemeClr val="accent1"/>
              </a:buClr>
              <a:buSzPts val="1200"/>
              <a:buFont typeface="Noto Sans Symbols"/>
              <a:buNone/>
              <a:defRPr b="1" i="0" sz="1200" u="none" cap="none" strike="noStrike">
                <a:solidFill>
                  <a:schemeClr val="lt1"/>
                </a:solidFill>
                <a:latin typeface="Questrial"/>
                <a:ea typeface="Questrial"/>
                <a:cs typeface="Questrial"/>
                <a:sym typeface="Questrial"/>
              </a:defRPr>
            </a:lvl8pPr>
            <a:lvl9pPr indent="-228600" lvl="8" marL="4114800" marR="0" rtl="0" algn="l">
              <a:lnSpc>
                <a:spcPct val="90000"/>
              </a:lnSpc>
              <a:spcBef>
                <a:spcPts val="300"/>
              </a:spcBef>
              <a:spcAft>
                <a:spcPts val="300"/>
              </a:spcAft>
              <a:buClr>
                <a:schemeClr val="accent1"/>
              </a:buClr>
              <a:buSzPts val="1200"/>
              <a:buFont typeface="Noto Sans Symbols"/>
              <a:buNone/>
              <a:defRPr b="1" i="0" sz="1200" u="none" cap="none" strike="noStrike">
                <a:solidFill>
                  <a:schemeClr val="lt1"/>
                </a:solidFill>
                <a:latin typeface="Questrial"/>
                <a:ea typeface="Questrial"/>
                <a:cs typeface="Questrial"/>
                <a:sym typeface="Questrial"/>
              </a:defRPr>
            </a:lvl9pPr>
          </a:lstStyle>
          <a:p/>
        </p:txBody>
      </p:sp>
      <p:sp>
        <p:nvSpPr>
          <p:cNvPr id="120" name="Google Shape;120;p22"/>
          <p:cNvSpPr txBox="1"/>
          <p:nvPr>
            <p:ph idx="2" type="body"/>
          </p:nvPr>
        </p:nvSpPr>
        <p:spPr>
          <a:xfrm>
            <a:off x="768096" y="2225841"/>
            <a:ext cx="3566100" cy="2506200"/>
          </a:xfrm>
          <a:prstGeom prst="rect">
            <a:avLst/>
          </a:prstGeom>
          <a:noFill/>
          <a:ln>
            <a:noFill/>
          </a:ln>
        </p:spPr>
        <p:txBody>
          <a:bodyPr anchorCtr="0" anchor="t" bIns="68575" lIns="68575" spcFirstLastPara="1" rIns="68575" wrap="square" tIns="68575">
            <a:noAutofit/>
          </a:bodyPr>
          <a:lstStyle>
            <a:lvl1pPr indent="-336550" lvl="0" marL="457200" marR="0" rtl="0" algn="l">
              <a:lnSpc>
                <a:spcPct val="90000"/>
              </a:lnSpc>
              <a:spcBef>
                <a:spcPts val="900"/>
              </a:spcBef>
              <a:spcAft>
                <a:spcPts val="0"/>
              </a:spcAft>
              <a:buClr>
                <a:schemeClr val="accent1"/>
              </a:buClr>
              <a:buSzPts val="1700"/>
              <a:buFont typeface="Questrial"/>
              <a:buChar char=" "/>
              <a:defRPr b="0" i="0" sz="1700" u="none" cap="none" strike="noStrike">
                <a:solidFill>
                  <a:schemeClr val="lt1"/>
                </a:solidFill>
                <a:latin typeface="Questrial"/>
                <a:ea typeface="Questrial"/>
                <a:cs typeface="Questrial"/>
                <a:sym typeface="Questrial"/>
              </a:defRPr>
            </a:lvl1pPr>
            <a:lvl2pPr indent="-317500" lvl="1" marL="914400" marR="0" rtl="0" algn="l">
              <a:lnSpc>
                <a:spcPct val="90000"/>
              </a:lnSpc>
              <a:spcBef>
                <a:spcPts val="200"/>
              </a:spcBef>
              <a:spcAft>
                <a:spcPts val="0"/>
              </a:spcAft>
              <a:buClr>
                <a:schemeClr val="accent1"/>
              </a:buClr>
              <a:buSzPts val="1400"/>
              <a:buFont typeface="Noto Sans Symbols"/>
              <a:buChar char="•"/>
              <a:defRPr b="0" i="0" sz="1400" u="none" cap="none" strike="noStrike">
                <a:solidFill>
                  <a:schemeClr val="lt1"/>
                </a:solidFill>
                <a:latin typeface="Questrial"/>
                <a:ea typeface="Questrial"/>
                <a:cs typeface="Questrial"/>
                <a:sym typeface="Questrial"/>
              </a:defRPr>
            </a:lvl2pPr>
            <a:lvl3pPr indent="-298450" lvl="2" marL="13716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3pPr>
            <a:lvl4pPr indent="-298450" lvl="3" marL="18288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4pPr>
            <a:lvl5pPr indent="-298450" lvl="4" marL="22860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5pPr>
            <a:lvl6pPr indent="-298450" lvl="5" marL="27432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6pPr>
            <a:lvl7pPr indent="-298450" lvl="6" marL="32004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7pPr>
            <a:lvl8pPr indent="-298450" lvl="7" marL="36576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8pPr>
            <a:lvl9pPr indent="-298450" lvl="8" marL="4114800" marR="0" rtl="0" algn="l">
              <a:lnSpc>
                <a:spcPct val="90000"/>
              </a:lnSpc>
              <a:spcBef>
                <a:spcPts val="300"/>
              </a:spcBef>
              <a:spcAft>
                <a:spcPts val="30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9pPr>
          </a:lstStyle>
          <a:p/>
        </p:txBody>
      </p:sp>
      <p:sp>
        <p:nvSpPr>
          <p:cNvPr id="121" name="Google Shape;121;p22"/>
          <p:cNvSpPr txBox="1"/>
          <p:nvPr>
            <p:ph idx="3" type="body"/>
          </p:nvPr>
        </p:nvSpPr>
        <p:spPr>
          <a:xfrm>
            <a:off x="4493166" y="1634727"/>
            <a:ext cx="3566100" cy="617100"/>
          </a:xfrm>
          <a:prstGeom prst="rect">
            <a:avLst/>
          </a:prstGeom>
          <a:noFill/>
          <a:ln>
            <a:noFill/>
          </a:ln>
        </p:spPr>
        <p:txBody>
          <a:bodyPr anchorCtr="0" anchor="ctr" bIns="68575" lIns="68575" spcFirstLastPara="1" rIns="68575" wrap="square" tIns="68575">
            <a:noAutofit/>
          </a:bodyPr>
          <a:lstStyle>
            <a:lvl1pPr indent="-228600" lvl="0" marL="457200" marR="0" rtl="0" algn="l">
              <a:lnSpc>
                <a:spcPct val="90000"/>
              </a:lnSpc>
              <a:spcBef>
                <a:spcPts val="0"/>
              </a:spcBef>
              <a:spcAft>
                <a:spcPts val="0"/>
              </a:spcAft>
              <a:buClr>
                <a:schemeClr val="accent1"/>
              </a:buClr>
              <a:buSzPts val="1700"/>
              <a:buFont typeface="Questrial"/>
              <a:buNone/>
              <a:defRPr b="0" i="0" sz="1700" u="none" cap="none" strike="noStrike">
                <a:solidFill>
                  <a:schemeClr val="accent1"/>
                </a:solidFill>
                <a:latin typeface="Questrial"/>
                <a:ea typeface="Questrial"/>
                <a:cs typeface="Questrial"/>
                <a:sym typeface="Questrial"/>
              </a:defRPr>
            </a:lvl1pPr>
            <a:lvl2pPr indent="-228600" lvl="1" marL="914400" marR="0" rtl="0" algn="l">
              <a:lnSpc>
                <a:spcPct val="90000"/>
              </a:lnSpc>
              <a:spcBef>
                <a:spcPts val="200"/>
              </a:spcBef>
              <a:spcAft>
                <a:spcPts val="0"/>
              </a:spcAft>
              <a:buClr>
                <a:schemeClr val="accent1"/>
              </a:buClr>
              <a:buSzPts val="1500"/>
              <a:buFont typeface="Noto Sans Symbols"/>
              <a:buNone/>
              <a:defRPr b="1" i="0" sz="1500" u="none" cap="none" strike="noStrike">
                <a:solidFill>
                  <a:schemeClr val="lt1"/>
                </a:solidFill>
                <a:latin typeface="Questrial"/>
                <a:ea typeface="Questrial"/>
                <a:cs typeface="Questrial"/>
                <a:sym typeface="Questrial"/>
              </a:defRPr>
            </a:lvl2pPr>
            <a:lvl3pPr indent="-228600" lvl="2" marL="1371600" marR="0" rtl="0" algn="l">
              <a:lnSpc>
                <a:spcPct val="90000"/>
              </a:lnSpc>
              <a:spcBef>
                <a:spcPts val="300"/>
              </a:spcBef>
              <a:spcAft>
                <a:spcPts val="0"/>
              </a:spcAft>
              <a:buClr>
                <a:schemeClr val="accent1"/>
              </a:buClr>
              <a:buSzPts val="1400"/>
              <a:buFont typeface="Noto Sans Symbols"/>
              <a:buNone/>
              <a:defRPr b="1" i="0" sz="1400" u="none" cap="none" strike="noStrike">
                <a:solidFill>
                  <a:schemeClr val="lt1"/>
                </a:solidFill>
                <a:latin typeface="Questrial"/>
                <a:ea typeface="Questrial"/>
                <a:cs typeface="Questrial"/>
                <a:sym typeface="Questrial"/>
              </a:defRPr>
            </a:lvl3pPr>
            <a:lvl4pPr indent="-228600" lvl="3" marL="1828800" marR="0" rtl="0" algn="l">
              <a:lnSpc>
                <a:spcPct val="90000"/>
              </a:lnSpc>
              <a:spcBef>
                <a:spcPts val="300"/>
              </a:spcBef>
              <a:spcAft>
                <a:spcPts val="0"/>
              </a:spcAft>
              <a:buClr>
                <a:schemeClr val="accent1"/>
              </a:buClr>
              <a:buSzPts val="1200"/>
              <a:buFont typeface="Noto Sans Symbols"/>
              <a:buNone/>
              <a:defRPr b="1" i="0" sz="1200" u="none" cap="none" strike="noStrike">
                <a:solidFill>
                  <a:schemeClr val="lt1"/>
                </a:solidFill>
                <a:latin typeface="Questrial"/>
                <a:ea typeface="Questrial"/>
                <a:cs typeface="Questrial"/>
                <a:sym typeface="Questrial"/>
              </a:defRPr>
            </a:lvl4pPr>
            <a:lvl5pPr indent="-228600" lvl="4" marL="2286000" marR="0" rtl="0" algn="l">
              <a:lnSpc>
                <a:spcPct val="90000"/>
              </a:lnSpc>
              <a:spcBef>
                <a:spcPts val="300"/>
              </a:spcBef>
              <a:spcAft>
                <a:spcPts val="0"/>
              </a:spcAft>
              <a:buClr>
                <a:schemeClr val="accent1"/>
              </a:buClr>
              <a:buSzPts val="1200"/>
              <a:buFont typeface="Noto Sans Symbols"/>
              <a:buNone/>
              <a:defRPr b="1" i="0" sz="1200" u="none" cap="none" strike="noStrike">
                <a:solidFill>
                  <a:schemeClr val="lt1"/>
                </a:solidFill>
                <a:latin typeface="Questrial"/>
                <a:ea typeface="Questrial"/>
                <a:cs typeface="Questrial"/>
                <a:sym typeface="Questrial"/>
              </a:defRPr>
            </a:lvl5pPr>
            <a:lvl6pPr indent="-228600" lvl="5" marL="2743200" marR="0" rtl="0" algn="l">
              <a:lnSpc>
                <a:spcPct val="90000"/>
              </a:lnSpc>
              <a:spcBef>
                <a:spcPts val="300"/>
              </a:spcBef>
              <a:spcAft>
                <a:spcPts val="0"/>
              </a:spcAft>
              <a:buClr>
                <a:schemeClr val="accent1"/>
              </a:buClr>
              <a:buSzPts val="1200"/>
              <a:buFont typeface="Noto Sans Symbols"/>
              <a:buNone/>
              <a:defRPr b="1" i="0" sz="1200" u="none" cap="none" strike="noStrike">
                <a:solidFill>
                  <a:schemeClr val="lt1"/>
                </a:solidFill>
                <a:latin typeface="Questrial"/>
                <a:ea typeface="Questrial"/>
                <a:cs typeface="Questrial"/>
                <a:sym typeface="Questrial"/>
              </a:defRPr>
            </a:lvl6pPr>
            <a:lvl7pPr indent="-228600" lvl="6" marL="3200400" marR="0" rtl="0" algn="l">
              <a:lnSpc>
                <a:spcPct val="90000"/>
              </a:lnSpc>
              <a:spcBef>
                <a:spcPts val="300"/>
              </a:spcBef>
              <a:spcAft>
                <a:spcPts val="0"/>
              </a:spcAft>
              <a:buClr>
                <a:schemeClr val="accent1"/>
              </a:buClr>
              <a:buSzPts val="1200"/>
              <a:buFont typeface="Noto Sans Symbols"/>
              <a:buNone/>
              <a:defRPr b="1" i="0" sz="1200" u="none" cap="none" strike="noStrike">
                <a:solidFill>
                  <a:schemeClr val="lt1"/>
                </a:solidFill>
                <a:latin typeface="Questrial"/>
                <a:ea typeface="Questrial"/>
                <a:cs typeface="Questrial"/>
                <a:sym typeface="Questrial"/>
              </a:defRPr>
            </a:lvl7pPr>
            <a:lvl8pPr indent="-228600" lvl="7" marL="3657600" marR="0" rtl="0" algn="l">
              <a:lnSpc>
                <a:spcPct val="90000"/>
              </a:lnSpc>
              <a:spcBef>
                <a:spcPts val="300"/>
              </a:spcBef>
              <a:spcAft>
                <a:spcPts val="0"/>
              </a:spcAft>
              <a:buClr>
                <a:schemeClr val="accent1"/>
              </a:buClr>
              <a:buSzPts val="1200"/>
              <a:buFont typeface="Noto Sans Symbols"/>
              <a:buNone/>
              <a:defRPr b="1" i="0" sz="1200" u="none" cap="none" strike="noStrike">
                <a:solidFill>
                  <a:schemeClr val="lt1"/>
                </a:solidFill>
                <a:latin typeface="Questrial"/>
                <a:ea typeface="Questrial"/>
                <a:cs typeface="Questrial"/>
                <a:sym typeface="Questrial"/>
              </a:defRPr>
            </a:lvl8pPr>
            <a:lvl9pPr indent="-228600" lvl="8" marL="4114800" marR="0" rtl="0" algn="l">
              <a:lnSpc>
                <a:spcPct val="90000"/>
              </a:lnSpc>
              <a:spcBef>
                <a:spcPts val="300"/>
              </a:spcBef>
              <a:spcAft>
                <a:spcPts val="300"/>
              </a:spcAft>
              <a:buClr>
                <a:schemeClr val="accent1"/>
              </a:buClr>
              <a:buSzPts val="1200"/>
              <a:buFont typeface="Noto Sans Symbols"/>
              <a:buNone/>
              <a:defRPr b="1" i="0" sz="1200" u="none" cap="none" strike="noStrike">
                <a:solidFill>
                  <a:schemeClr val="lt1"/>
                </a:solidFill>
                <a:latin typeface="Questrial"/>
                <a:ea typeface="Questrial"/>
                <a:cs typeface="Questrial"/>
                <a:sym typeface="Questrial"/>
              </a:defRPr>
            </a:lvl9pPr>
          </a:lstStyle>
          <a:p/>
        </p:txBody>
      </p:sp>
      <p:sp>
        <p:nvSpPr>
          <p:cNvPr id="122" name="Google Shape;122;p22"/>
          <p:cNvSpPr txBox="1"/>
          <p:nvPr>
            <p:ph idx="4" type="body"/>
          </p:nvPr>
        </p:nvSpPr>
        <p:spPr>
          <a:xfrm>
            <a:off x="4493166" y="2225841"/>
            <a:ext cx="3566100" cy="2506200"/>
          </a:xfrm>
          <a:prstGeom prst="rect">
            <a:avLst/>
          </a:prstGeom>
          <a:noFill/>
          <a:ln>
            <a:noFill/>
          </a:ln>
        </p:spPr>
        <p:txBody>
          <a:bodyPr anchorCtr="0" anchor="t" bIns="68575" lIns="68575" spcFirstLastPara="1" rIns="68575" wrap="square" tIns="68575">
            <a:noAutofit/>
          </a:bodyPr>
          <a:lstStyle>
            <a:lvl1pPr indent="-336550" lvl="0" marL="457200" marR="0" rtl="0" algn="l">
              <a:lnSpc>
                <a:spcPct val="90000"/>
              </a:lnSpc>
              <a:spcBef>
                <a:spcPts val="900"/>
              </a:spcBef>
              <a:spcAft>
                <a:spcPts val="0"/>
              </a:spcAft>
              <a:buClr>
                <a:schemeClr val="accent1"/>
              </a:buClr>
              <a:buSzPts val="1700"/>
              <a:buFont typeface="Questrial"/>
              <a:buChar char=" "/>
              <a:defRPr b="0" i="0" sz="1700" u="none" cap="none" strike="noStrike">
                <a:solidFill>
                  <a:schemeClr val="lt1"/>
                </a:solidFill>
                <a:latin typeface="Questrial"/>
                <a:ea typeface="Questrial"/>
                <a:cs typeface="Questrial"/>
                <a:sym typeface="Questrial"/>
              </a:defRPr>
            </a:lvl1pPr>
            <a:lvl2pPr indent="-317500" lvl="1" marL="914400" marR="0" rtl="0" algn="l">
              <a:lnSpc>
                <a:spcPct val="90000"/>
              </a:lnSpc>
              <a:spcBef>
                <a:spcPts val="200"/>
              </a:spcBef>
              <a:spcAft>
                <a:spcPts val="0"/>
              </a:spcAft>
              <a:buClr>
                <a:schemeClr val="accent1"/>
              </a:buClr>
              <a:buSzPts val="1400"/>
              <a:buFont typeface="Noto Sans Symbols"/>
              <a:buChar char="•"/>
              <a:defRPr b="0" i="0" sz="1400" u="none" cap="none" strike="noStrike">
                <a:solidFill>
                  <a:schemeClr val="lt1"/>
                </a:solidFill>
                <a:latin typeface="Questrial"/>
                <a:ea typeface="Questrial"/>
                <a:cs typeface="Questrial"/>
                <a:sym typeface="Questrial"/>
              </a:defRPr>
            </a:lvl2pPr>
            <a:lvl3pPr indent="-298450" lvl="2" marL="13716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3pPr>
            <a:lvl4pPr indent="-298450" lvl="3" marL="18288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4pPr>
            <a:lvl5pPr indent="-298450" lvl="4" marL="22860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5pPr>
            <a:lvl6pPr indent="-298450" lvl="5" marL="27432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6pPr>
            <a:lvl7pPr indent="-298450" lvl="6" marL="32004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7pPr>
            <a:lvl8pPr indent="-298450" lvl="7" marL="36576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8pPr>
            <a:lvl9pPr indent="-298450" lvl="8" marL="4114800" marR="0" rtl="0" algn="l">
              <a:lnSpc>
                <a:spcPct val="90000"/>
              </a:lnSpc>
              <a:spcBef>
                <a:spcPts val="300"/>
              </a:spcBef>
              <a:spcAft>
                <a:spcPts val="30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9pPr>
          </a:lstStyle>
          <a:p/>
        </p:txBody>
      </p:sp>
      <p:sp>
        <p:nvSpPr>
          <p:cNvPr id="123" name="Google Shape;123;p22"/>
          <p:cNvSpPr txBox="1"/>
          <p:nvPr>
            <p:ph idx="10" type="dt"/>
          </p:nvPr>
        </p:nvSpPr>
        <p:spPr>
          <a:xfrm>
            <a:off x="768097" y="4853028"/>
            <a:ext cx="1615500" cy="205500"/>
          </a:xfrm>
          <a:prstGeom prst="rect">
            <a:avLst/>
          </a:prstGeom>
          <a:noFill/>
          <a:ln>
            <a:noFill/>
          </a:ln>
        </p:spPr>
        <p:txBody>
          <a:bodyPr anchorCtr="0" anchor="ctr" bIns="68575" lIns="68575" spcFirstLastPara="1" rIns="68575" wrap="square" tIns="68575">
            <a:noAutofit/>
          </a:bodyPr>
          <a:lstStyle>
            <a:lvl1pPr lvl="0" marR="0" rtl="0" algn="l">
              <a:spcBef>
                <a:spcPts val="0"/>
              </a:spcBef>
              <a:spcAft>
                <a:spcPts val="0"/>
              </a:spcAft>
              <a:buSzPts val="1100"/>
              <a:buNone/>
              <a:defRPr sz="800">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124" name="Google Shape;124;p22"/>
          <p:cNvSpPr txBox="1"/>
          <p:nvPr>
            <p:ph idx="11" type="ftr"/>
          </p:nvPr>
        </p:nvSpPr>
        <p:spPr>
          <a:xfrm>
            <a:off x="3632199" y="4853028"/>
            <a:ext cx="4426200" cy="205500"/>
          </a:xfrm>
          <a:prstGeom prst="rect">
            <a:avLst/>
          </a:prstGeom>
          <a:noFill/>
          <a:ln>
            <a:noFill/>
          </a:ln>
        </p:spPr>
        <p:txBody>
          <a:bodyPr anchorCtr="0" anchor="ctr" bIns="68575" lIns="68575" spcFirstLastPara="1" rIns="68575" wrap="square" tIns="68575">
            <a:noAutofit/>
          </a:bodyPr>
          <a:lstStyle>
            <a:lvl1pPr lvl="0" marR="0" rtl="0" algn="r">
              <a:spcBef>
                <a:spcPts val="0"/>
              </a:spcBef>
              <a:spcAft>
                <a:spcPts val="0"/>
              </a:spcAft>
              <a:buSzPts val="1100"/>
              <a:buNone/>
              <a:defRPr sz="800" cap="none">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125" name="Google Shape;125;p22"/>
          <p:cNvSpPr txBox="1"/>
          <p:nvPr>
            <p:ph idx="12" type="sldNum"/>
          </p:nvPr>
        </p:nvSpPr>
        <p:spPr>
          <a:xfrm>
            <a:off x="8128000" y="4853028"/>
            <a:ext cx="730200" cy="2055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800">
                <a:solidFill>
                  <a:srgbClr val="FEFEFE"/>
                </a:solidFill>
                <a:latin typeface="Questrial"/>
                <a:ea typeface="Questrial"/>
                <a:cs typeface="Questrial"/>
                <a:sym typeface="Questrial"/>
              </a:defRPr>
            </a:lvl1pPr>
            <a:lvl2pPr indent="0" lvl="1" marL="0" marR="0" rtl="0" algn="l">
              <a:spcBef>
                <a:spcPts val="0"/>
              </a:spcBef>
              <a:buNone/>
              <a:defRPr sz="800">
                <a:solidFill>
                  <a:srgbClr val="FEFEFE"/>
                </a:solidFill>
                <a:latin typeface="Questrial"/>
                <a:ea typeface="Questrial"/>
                <a:cs typeface="Questrial"/>
                <a:sym typeface="Questrial"/>
              </a:defRPr>
            </a:lvl2pPr>
            <a:lvl3pPr indent="0" lvl="2" marL="0" marR="0" rtl="0" algn="l">
              <a:spcBef>
                <a:spcPts val="0"/>
              </a:spcBef>
              <a:buNone/>
              <a:defRPr sz="800">
                <a:solidFill>
                  <a:srgbClr val="FEFEFE"/>
                </a:solidFill>
                <a:latin typeface="Questrial"/>
                <a:ea typeface="Questrial"/>
                <a:cs typeface="Questrial"/>
                <a:sym typeface="Questrial"/>
              </a:defRPr>
            </a:lvl3pPr>
            <a:lvl4pPr indent="0" lvl="3" marL="0" marR="0" rtl="0" algn="l">
              <a:spcBef>
                <a:spcPts val="0"/>
              </a:spcBef>
              <a:buNone/>
              <a:defRPr sz="800">
                <a:solidFill>
                  <a:srgbClr val="FEFEFE"/>
                </a:solidFill>
                <a:latin typeface="Questrial"/>
                <a:ea typeface="Questrial"/>
                <a:cs typeface="Questrial"/>
                <a:sym typeface="Questrial"/>
              </a:defRPr>
            </a:lvl4pPr>
            <a:lvl5pPr indent="0" lvl="4" marL="0" marR="0" rtl="0" algn="l">
              <a:spcBef>
                <a:spcPts val="0"/>
              </a:spcBef>
              <a:buNone/>
              <a:defRPr sz="800">
                <a:solidFill>
                  <a:srgbClr val="FEFEFE"/>
                </a:solidFill>
                <a:latin typeface="Questrial"/>
                <a:ea typeface="Questrial"/>
                <a:cs typeface="Questrial"/>
                <a:sym typeface="Questrial"/>
              </a:defRPr>
            </a:lvl5pPr>
            <a:lvl6pPr indent="0" lvl="5" marL="0" marR="0" rtl="0" algn="l">
              <a:spcBef>
                <a:spcPts val="0"/>
              </a:spcBef>
              <a:buNone/>
              <a:defRPr sz="800">
                <a:solidFill>
                  <a:srgbClr val="FEFEFE"/>
                </a:solidFill>
                <a:latin typeface="Questrial"/>
                <a:ea typeface="Questrial"/>
                <a:cs typeface="Questrial"/>
                <a:sym typeface="Questrial"/>
              </a:defRPr>
            </a:lvl6pPr>
            <a:lvl7pPr indent="0" lvl="6" marL="0" marR="0" rtl="0" algn="l">
              <a:spcBef>
                <a:spcPts val="0"/>
              </a:spcBef>
              <a:buNone/>
              <a:defRPr sz="800">
                <a:solidFill>
                  <a:srgbClr val="FEFEFE"/>
                </a:solidFill>
                <a:latin typeface="Questrial"/>
                <a:ea typeface="Questrial"/>
                <a:cs typeface="Questrial"/>
                <a:sym typeface="Questrial"/>
              </a:defRPr>
            </a:lvl7pPr>
            <a:lvl8pPr indent="0" lvl="7" marL="0" marR="0" rtl="0" algn="l">
              <a:spcBef>
                <a:spcPts val="0"/>
              </a:spcBef>
              <a:buNone/>
              <a:defRPr sz="800">
                <a:solidFill>
                  <a:srgbClr val="FEFEFE"/>
                </a:solidFill>
                <a:latin typeface="Questrial"/>
                <a:ea typeface="Questrial"/>
                <a:cs typeface="Questrial"/>
                <a:sym typeface="Questrial"/>
              </a:defRPr>
            </a:lvl8pPr>
            <a:lvl9pPr indent="0" lvl="8" marL="0" marR="0" rtl="0" algn="l">
              <a:spcBef>
                <a:spcPts val="0"/>
              </a:spcBef>
              <a:buNone/>
              <a:defRPr sz="800">
                <a:solidFill>
                  <a:srgbClr val="FEFEFE"/>
                </a:solidFill>
                <a:latin typeface="Questrial"/>
                <a:ea typeface="Questrial"/>
                <a:cs typeface="Questrial"/>
                <a:sym typeface="Quest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6" name="Shape 126"/>
        <p:cNvGrpSpPr/>
        <p:nvPr/>
      </p:nvGrpSpPr>
      <p:grpSpPr>
        <a:xfrm>
          <a:off x="0" y="0"/>
          <a:ext cx="0" cy="0"/>
          <a:chOff x="0" y="0"/>
          <a:chExt cx="0" cy="0"/>
        </a:xfrm>
      </p:grpSpPr>
      <p:sp>
        <p:nvSpPr>
          <p:cNvPr id="127" name="Google Shape;127;p23"/>
          <p:cNvSpPr txBox="1"/>
          <p:nvPr>
            <p:ph type="title"/>
          </p:nvPr>
        </p:nvSpPr>
        <p:spPr>
          <a:xfrm>
            <a:off x="342900" y="3720103"/>
            <a:ext cx="5829300" cy="1097400"/>
          </a:xfrm>
          <a:prstGeom prst="rect">
            <a:avLst/>
          </a:prstGeom>
          <a:noFill/>
          <a:ln>
            <a:noFill/>
          </a:ln>
        </p:spPr>
        <p:txBody>
          <a:bodyPr anchorCtr="0" anchor="ctr" bIns="68575" lIns="68575" spcFirstLastPara="1" rIns="68575" wrap="square" tIns="68575">
            <a:noAutofit/>
          </a:bodyPr>
          <a:lstStyle>
            <a:lvl1pPr lvl="0" marR="0" rtl="0" algn="r">
              <a:lnSpc>
                <a:spcPct val="80000"/>
              </a:lnSpc>
              <a:spcBef>
                <a:spcPts val="0"/>
              </a:spcBef>
              <a:spcAft>
                <a:spcPts val="0"/>
              </a:spcAft>
              <a:buClr>
                <a:srgbClr val="FEFEFE"/>
              </a:buClr>
              <a:buSzPts val="3800"/>
              <a:buFont typeface="Questrial"/>
              <a:buNone/>
              <a:defRPr b="0" i="0" sz="3800" u="none" cap="none" strike="noStrike">
                <a:solidFill>
                  <a:srgbClr val="FEFEFE"/>
                </a:solidFill>
                <a:latin typeface="Questrial"/>
                <a:ea typeface="Questrial"/>
                <a:cs typeface="Questrial"/>
                <a:sym typeface="Quest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8" name="Google Shape;128;p23"/>
          <p:cNvSpPr/>
          <p:nvPr>
            <p:ph idx="2" type="pic"/>
          </p:nvPr>
        </p:nvSpPr>
        <p:spPr>
          <a:xfrm>
            <a:off x="0" y="-1"/>
            <a:ext cx="9141900" cy="3429000"/>
          </a:xfrm>
          <a:prstGeom prst="rect">
            <a:avLst/>
          </a:prstGeom>
          <a:solidFill>
            <a:schemeClr val="accent1"/>
          </a:solidFill>
          <a:ln>
            <a:noFill/>
          </a:ln>
        </p:spPr>
        <p:txBody>
          <a:bodyPr anchorCtr="0" anchor="t" bIns="68575" lIns="68575" spcFirstLastPara="1" rIns="68575" wrap="square" tIns="68575">
            <a:noAutofit/>
          </a:bodyPr>
          <a:lstStyle>
            <a:lvl1pPr lvl="0" marR="0" rtl="0" algn="l">
              <a:lnSpc>
                <a:spcPct val="90000"/>
              </a:lnSpc>
              <a:spcBef>
                <a:spcPts val="900"/>
              </a:spcBef>
              <a:spcAft>
                <a:spcPts val="0"/>
              </a:spcAft>
              <a:buClr>
                <a:schemeClr val="accent1"/>
              </a:buClr>
              <a:buSzPts val="2400"/>
              <a:buFont typeface="Questrial"/>
              <a:buNone/>
              <a:defRPr b="0" i="0" sz="2400" u="none" cap="none" strike="noStrike">
                <a:solidFill>
                  <a:schemeClr val="lt1"/>
                </a:solidFill>
                <a:latin typeface="Questrial"/>
                <a:ea typeface="Questrial"/>
                <a:cs typeface="Questrial"/>
                <a:sym typeface="Questrial"/>
              </a:defRPr>
            </a:lvl1pPr>
            <a:lvl2pPr lvl="1" marR="0" rtl="0" algn="l">
              <a:lnSpc>
                <a:spcPct val="90000"/>
              </a:lnSpc>
              <a:spcBef>
                <a:spcPts val="200"/>
              </a:spcBef>
              <a:spcAft>
                <a:spcPts val="0"/>
              </a:spcAft>
              <a:buClr>
                <a:schemeClr val="accent1"/>
              </a:buClr>
              <a:buSzPts val="2100"/>
              <a:buFont typeface="Noto Sans Symbols"/>
              <a:buNone/>
              <a:defRPr b="0" i="0" sz="2100" u="none" cap="none" strike="noStrike">
                <a:solidFill>
                  <a:schemeClr val="lt1"/>
                </a:solidFill>
                <a:latin typeface="Questrial"/>
                <a:ea typeface="Questrial"/>
                <a:cs typeface="Questrial"/>
                <a:sym typeface="Questrial"/>
              </a:defRPr>
            </a:lvl2pPr>
            <a:lvl3pPr lvl="2" marR="0" rtl="0" algn="l">
              <a:lnSpc>
                <a:spcPct val="90000"/>
              </a:lnSpc>
              <a:spcBef>
                <a:spcPts val="300"/>
              </a:spcBef>
              <a:spcAft>
                <a:spcPts val="0"/>
              </a:spcAft>
              <a:buClr>
                <a:schemeClr val="accent1"/>
              </a:buClr>
              <a:buSzPts val="1800"/>
              <a:buFont typeface="Noto Sans Symbols"/>
              <a:buNone/>
              <a:defRPr b="0" i="0" sz="1800" u="none" cap="none" strike="noStrike">
                <a:solidFill>
                  <a:schemeClr val="lt1"/>
                </a:solidFill>
                <a:latin typeface="Questrial"/>
                <a:ea typeface="Questrial"/>
                <a:cs typeface="Questrial"/>
                <a:sym typeface="Questrial"/>
              </a:defRPr>
            </a:lvl3pPr>
            <a:lvl4pPr lvl="3" marR="0" rtl="0" algn="l">
              <a:lnSpc>
                <a:spcPct val="90000"/>
              </a:lnSpc>
              <a:spcBef>
                <a:spcPts val="300"/>
              </a:spcBef>
              <a:spcAft>
                <a:spcPts val="0"/>
              </a:spcAft>
              <a:buClr>
                <a:schemeClr val="accent1"/>
              </a:buClr>
              <a:buSzPts val="1500"/>
              <a:buFont typeface="Noto Sans Symbols"/>
              <a:buNone/>
              <a:defRPr b="0" i="0" sz="1500" u="none" cap="none" strike="noStrike">
                <a:solidFill>
                  <a:schemeClr val="lt1"/>
                </a:solidFill>
                <a:latin typeface="Questrial"/>
                <a:ea typeface="Questrial"/>
                <a:cs typeface="Questrial"/>
                <a:sym typeface="Questrial"/>
              </a:defRPr>
            </a:lvl4pPr>
            <a:lvl5pPr lvl="4" marR="0" rtl="0" algn="l">
              <a:lnSpc>
                <a:spcPct val="90000"/>
              </a:lnSpc>
              <a:spcBef>
                <a:spcPts val="300"/>
              </a:spcBef>
              <a:spcAft>
                <a:spcPts val="0"/>
              </a:spcAft>
              <a:buClr>
                <a:schemeClr val="accent1"/>
              </a:buClr>
              <a:buSzPts val="1500"/>
              <a:buFont typeface="Noto Sans Symbols"/>
              <a:buNone/>
              <a:defRPr b="0" i="0" sz="1500" u="none" cap="none" strike="noStrike">
                <a:solidFill>
                  <a:schemeClr val="lt1"/>
                </a:solidFill>
                <a:latin typeface="Questrial"/>
                <a:ea typeface="Questrial"/>
                <a:cs typeface="Questrial"/>
                <a:sym typeface="Questrial"/>
              </a:defRPr>
            </a:lvl5pPr>
            <a:lvl6pPr lvl="5" marR="0" rtl="0" algn="l">
              <a:lnSpc>
                <a:spcPct val="90000"/>
              </a:lnSpc>
              <a:spcBef>
                <a:spcPts val="300"/>
              </a:spcBef>
              <a:spcAft>
                <a:spcPts val="0"/>
              </a:spcAft>
              <a:buClr>
                <a:schemeClr val="accent1"/>
              </a:buClr>
              <a:buSzPts val="1500"/>
              <a:buFont typeface="Noto Sans Symbols"/>
              <a:buNone/>
              <a:defRPr b="0" i="0" sz="1500" u="none" cap="none" strike="noStrike">
                <a:solidFill>
                  <a:schemeClr val="lt1"/>
                </a:solidFill>
                <a:latin typeface="Questrial"/>
                <a:ea typeface="Questrial"/>
                <a:cs typeface="Questrial"/>
                <a:sym typeface="Questrial"/>
              </a:defRPr>
            </a:lvl6pPr>
            <a:lvl7pPr lvl="6" marR="0" rtl="0" algn="l">
              <a:lnSpc>
                <a:spcPct val="90000"/>
              </a:lnSpc>
              <a:spcBef>
                <a:spcPts val="300"/>
              </a:spcBef>
              <a:spcAft>
                <a:spcPts val="0"/>
              </a:spcAft>
              <a:buClr>
                <a:schemeClr val="accent1"/>
              </a:buClr>
              <a:buSzPts val="1500"/>
              <a:buFont typeface="Noto Sans Symbols"/>
              <a:buNone/>
              <a:defRPr b="0" i="0" sz="1500" u="none" cap="none" strike="noStrike">
                <a:solidFill>
                  <a:schemeClr val="lt1"/>
                </a:solidFill>
                <a:latin typeface="Questrial"/>
                <a:ea typeface="Questrial"/>
                <a:cs typeface="Questrial"/>
                <a:sym typeface="Questrial"/>
              </a:defRPr>
            </a:lvl7pPr>
            <a:lvl8pPr lvl="7" marR="0" rtl="0" algn="l">
              <a:lnSpc>
                <a:spcPct val="90000"/>
              </a:lnSpc>
              <a:spcBef>
                <a:spcPts val="300"/>
              </a:spcBef>
              <a:spcAft>
                <a:spcPts val="0"/>
              </a:spcAft>
              <a:buClr>
                <a:schemeClr val="accent1"/>
              </a:buClr>
              <a:buSzPts val="1500"/>
              <a:buFont typeface="Noto Sans Symbols"/>
              <a:buNone/>
              <a:defRPr b="0" i="0" sz="1500" u="none" cap="none" strike="noStrike">
                <a:solidFill>
                  <a:schemeClr val="lt1"/>
                </a:solidFill>
                <a:latin typeface="Questrial"/>
                <a:ea typeface="Questrial"/>
                <a:cs typeface="Questrial"/>
                <a:sym typeface="Questrial"/>
              </a:defRPr>
            </a:lvl8pPr>
            <a:lvl9pPr lvl="8" marR="0" rtl="0" algn="l">
              <a:lnSpc>
                <a:spcPct val="90000"/>
              </a:lnSpc>
              <a:spcBef>
                <a:spcPts val="300"/>
              </a:spcBef>
              <a:spcAft>
                <a:spcPts val="300"/>
              </a:spcAft>
              <a:buClr>
                <a:schemeClr val="accent1"/>
              </a:buClr>
              <a:buSzPts val="1500"/>
              <a:buFont typeface="Noto Sans Symbols"/>
              <a:buNone/>
              <a:defRPr b="0" i="0" sz="1500" u="none" cap="none" strike="noStrike">
                <a:solidFill>
                  <a:schemeClr val="lt1"/>
                </a:solidFill>
                <a:latin typeface="Questrial"/>
                <a:ea typeface="Questrial"/>
                <a:cs typeface="Questrial"/>
                <a:sym typeface="Questrial"/>
              </a:defRPr>
            </a:lvl9pPr>
          </a:lstStyle>
          <a:p/>
        </p:txBody>
      </p:sp>
      <p:sp>
        <p:nvSpPr>
          <p:cNvPr id="129" name="Google Shape;129;p23"/>
          <p:cNvSpPr txBox="1"/>
          <p:nvPr>
            <p:ph idx="1" type="body"/>
          </p:nvPr>
        </p:nvSpPr>
        <p:spPr>
          <a:xfrm>
            <a:off x="6457950" y="3720103"/>
            <a:ext cx="2400300" cy="1097400"/>
          </a:xfrm>
          <a:prstGeom prst="rect">
            <a:avLst/>
          </a:prstGeom>
          <a:noFill/>
          <a:ln>
            <a:noFill/>
          </a:ln>
        </p:spPr>
        <p:txBody>
          <a:bodyPr anchorCtr="0" anchor="ctr" bIns="68575" lIns="68575" spcFirstLastPara="1" rIns="68575" wrap="square" tIns="68575">
            <a:noAutofit/>
          </a:bodyPr>
          <a:lstStyle>
            <a:lvl1pPr indent="-228600" lvl="0" marL="457200" marR="0" rtl="0" algn="l">
              <a:lnSpc>
                <a:spcPct val="100000"/>
              </a:lnSpc>
              <a:spcBef>
                <a:spcPts val="0"/>
              </a:spcBef>
              <a:spcAft>
                <a:spcPts val="0"/>
              </a:spcAft>
              <a:buClr>
                <a:schemeClr val="accent1"/>
              </a:buClr>
              <a:buSzPts val="1400"/>
              <a:buFont typeface="Questrial"/>
              <a:buNone/>
              <a:defRPr b="0" i="0" sz="1400" u="none" cap="none" strike="noStrike">
                <a:solidFill>
                  <a:srgbClr val="FEFEFE"/>
                </a:solidFill>
                <a:latin typeface="Questrial"/>
                <a:ea typeface="Questrial"/>
                <a:cs typeface="Questrial"/>
                <a:sym typeface="Questrial"/>
              </a:defRPr>
            </a:lvl1pPr>
            <a:lvl2pPr indent="-228600" lvl="1" marL="914400" marR="0" rtl="0" algn="l">
              <a:lnSpc>
                <a:spcPct val="90000"/>
              </a:lnSpc>
              <a:spcBef>
                <a:spcPts val="200"/>
              </a:spcBef>
              <a:spcAft>
                <a:spcPts val="0"/>
              </a:spcAft>
              <a:buClr>
                <a:schemeClr val="accent1"/>
              </a:buClr>
              <a:buSzPts val="1100"/>
              <a:buFont typeface="Noto Sans Symbols"/>
              <a:buNone/>
              <a:defRPr b="0" i="0" sz="1100" u="none" cap="none" strike="noStrike">
                <a:solidFill>
                  <a:schemeClr val="lt1"/>
                </a:solidFill>
                <a:latin typeface="Questrial"/>
                <a:ea typeface="Questrial"/>
                <a:cs typeface="Questrial"/>
                <a:sym typeface="Questrial"/>
              </a:defRPr>
            </a:lvl2pPr>
            <a:lvl3pPr indent="-228600" lvl="2" marL="1371600" marR="0" rtl="0" algn="l">
              <a:lnSpc>
                <a:spcPct val="90000"/>
              </a:lnSpc>
              <a:spcBef>
                <a:spcPts val="300"/>
              </a:spcBef>
              <a:spcAft>
                <a:spcPts val="0"/>
              </a:spcAft>
              <a:buClr>
                <a:schemeClr val="accent1"/>
              </a:buClr>
              <a:buSzPts val="900"/>
              <a:buFont typeface="Noto Sans Symbols"/>
              <a:buNone/>
              <a:defRPr b="0" i="0" sz="900" u="none" cap="none" strike="noStrike">
                <a:solidFill>
                  <a:schemeClr val="lt1"/>
                </a:solidFill>
                <a:latin typeface="Questrial"/>
                <a:ea typeface="Questrial"/>
                <a:cs typeface="Questrial"/>
                <a:sym typeface="Questrial"/>
              </a:defRPr>
            </a:lvl3pPr>
            <a:lvl4pPr indent="-228600" lvl="3" marL="1828800" marR="0" rtl="0" algn="l">
              <a:lnSpc>
                <a:spcPct val="90000"/>
              </a:lnSpc>
              <a:spcBef>
                <a:spcPts val="300"/>
              </a:spcBef>
              <a:spcAft>
                <a:spcPts val="0"/>
              </a:spcAft>
              <a:buClr>
                <a:schemeClr val="accent1"/>
              </a:buClr>
              <a:buSzPts val="800"/>
              <a:buFont typeface="Noto Sans Symbols"/>
              <a:buNone/>
              <a:defRPr b="0" i="0" sz="800" u="none" cap="none" strike="noStrike">
                <a:solidFill>
                  <a:schemeClr val="lt1"/>
                </a:solidFill>
                <a:latin typeface="Questrial"/>
                <a:ea typeface="Questrial"/>
                <a:cs typeface="Questrial"/>
                <a:sym typeface="Questrial"/>
              </a:defRPr>
            </a:lvl4pPr>
            <a:lvl5pPr indent="-228600" lvl="4" marL="2286000" marR="0" rtl="0" algn="l">
              <a:lnSpc>
                <a:spcPct val="90000"/>
              </a:lnSpc>
              <a:spcBef>
                <a:spcPts val="300"/>
              </a:spcBef>
              <a:spcAft>
                <a:spcPts val="0"/>
              </a:spcAft>
              <a:buClr>
                <a:schemeClr val="accent1"/>
              </a:buClr>
              <a:buSzPts val="800"/>
              <a:buFont typeface="Noto Sans Symbols"/>
              <a:buNone/>
              <a:defRPr b="0" i="0" sz="800" u="none" cap="none" strike="noStrike">
                <a:solidFill>
                  <a:schemeClr val="lt1"/>
                </a:solidFill>
                <a:latin typeface="Questrial"/>
                <a:ea typeface="Questrial"/>
                <a:cs typeface="Questrial"/>
                <a:sym typeface="Questrial"/>
              </a:defRPr>
            </a:lvl5pPr>
            <a:lvl6pPr indent="-228600" lvl="5" marL="2743200" marR="0" rtl="0" algn="l">
              <a:lnSpc>
                <a:spcPct val="90000"/>
              </a:lnSpc>
              <a:spcBef>
                <a:spcPts val="300"/>
              </a:spcBef>
              <a:spcAft>
                <a:spcPts val="0"/>
              </a:spcAft>
              <a:buClr>
                <a:schemeClr val="accent1"/>
              </a:buClr>
              <a:buSzPts val="800"/>
              <a:buFont typeface="Noto Sans Symbols"/>
              <a:buNone/>
              <a:defRPr b="0" i="0" sz="800" u="none" cap="none" strike="noStrike">
                <a:solidFill>
                  <a:schemeClr val="lt1"/>
                </a:solidFill>
                <a:latin typeface="Questrial"/>
                <a:ea typeface="Questrial"/>
                <a:cs typeface="Questrial"/>
                <a:sym typeface="Questrial"/>
              </a:defRPr>
            </a:lvl6pPr>
            <a:lvl7pPr indent="-228600" lvl="6" marL="3200400" marR="0" rtl="0" algn="l">
              <a:lnSpc>
                <a:spcPct val="90000"/>
              </a:lnSpc>
              <a:spcBef>
                <a:spcPts val="300"/>
              </a:spcBef>
              <a:spcAft>
                <a:spcPts val="0"/>
              </a:spcAft>
              <a:buClr>
                <a:schemeClr val="accent1"/>
              </a:buClr>
              <a:buSzPts val="800"/>
              <a:buFont typeface="Noto Sans Symbols"/>
              <a:buNone/>
              <a:defRPr b="0" i="0" sz="800" u="none" cap="none" strike="noStrike">
                <a:solidFill>
                  <a:schemeClr val="lt1"/>
                </a:solidFill>
                <a:latin typeface="Questrial"/>
                <a:ea typeface="Questrial"/>
                <a:cs typeface="Questrial"/>
                <a:sym typeface="Questrial"/>
              </a:defRPr>
            </a:lvl7pPr>
            <a:lvl8pPr indent="-228600" lvl="7" marL="3657600" marR="0" rtl="0" algn="l">
              <a:lnSpc>
                <a:spcPct val="90000"/>
              </a:lnSpc>
              <a:spcBef>
                <a:spcPts val="300"/>
              </a:spcBef>
              <a:spcAft>
                <a:spcPts val="0"/>
              </a:spcAft>
              <a:buClr>
                <a:schemeClr val="accent1"/>
              </a:buClr>
              <a:buSzPts val="800"/>
              <a:buFont typeface="Noto Sans Symbols"/>
              <a:buNone/>
              <a:defRPr b="0" i="0" sz="800" u="none" cap="none" strike="noStrike">
                <a:solidFill>
                  <a:schemeClr val="lt1"/>
                </a:solidFill>
                <a:latin typeface="Questrial"/>
                <a:ea typeface="Questrial"/>
                <a:cs typeface="Questrial"/>
                <a:sym typeface="Questrial"/>
              </a:defRPr>
            </a:lvl8pPr>
            <a:lvl9pPr indent="-228600" lvl="8" marL="4114800" marR="0" rtl="0" algn="l">
              <a:lnSpc>
                <a:spcPct val="90000"/>
              </a:lnSpc>
              <a:spcBef>
                <a:spcPts val="300"/>
              </a:spcBef>
              <a:spcAft>
                <a:spcPts val="300"/>
              </a:spcAft>
              <a:buClr>
                <a:schemeClr val="accent1"/>
              </a:buClr>
              <a:buSzPts val="800"/>
              <a:buFont typeface="Noto Sans Symbols"/>
              <a:buNone/>
              <a:defRPr b="0" i="0" sz="800" u="none" cap="none" strike="noStrike">
                <a:solidFill>
                  <a:schemeClr val="lt1"/>
                </a:solidFill>
                <a:latin typeface="Questrial"/>
                <a:ea typeface="Questrial"/>
                <a:cs typeface="Questrial"/>
                <a:sym typeface="Questrial"/>
              </a:defRPr>
            </a:lvl9pPr>
          </a:lstStyle>
          <a:p/>
        </p:txBody>
      </p:sp>
      <p:sp>
        <p:nvSpPr>
          <p:cNvPr id="130" name="Google Shape;130;p23"/>
          <p:cNvSpPr txBox="1"/>
          <p:nvPr>
            <p:ph idx="10" type="dt"/>
          </p:nvPr>
        </p:nvSpPr>
        <p:spPr>
          <a:xfrm>
            <a:off x="768097" y="4853028"/>
            <a:ext cx="1615500" cy="205500"/>
          </a:xfrm>
          <a:prstGeom prst="rect">
            <a:avLst/>
          </a:prstGeom>
          <a:noFill/>
          <a:ln>
            <a:noFill/>
          </a:ln>
        </p:spPr>
        <p:txBody>
          <a:bodyPr anchorCtr="0" anchor="ctr" bIns="68575" lIns="68575" spcFirstLastPara="1" rIns="68575" wrap="square" tIns="68575">
            <a:noAutofit/>
          </a:bodyPr>
          <a:lstStyle>
            <a:lvl1pPr lvl="0" marR="0" rtl="0" algn="l">
              <a:spcBef>
                <a:spcPts val="0"/>
              </a:spcBef>
              <a:spcAft>
                <a:spcPts val="0"/>
              </a:spcAft>
              <a:buSzPts val="1100"/>
              <a:buNone/>
              <a:defRPr sz="800">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131" name="Google Shape;131;p23"/>
          <p:cNvSpPr txBox="1"/>
          <p:nvPr>
            <p:ph idx="11" type="ftr"/>
          </p:nvPr>
        </p:nvSpPr>
        <p:spPr>
          <a:xfrm>
            <a:off x="3632199" y="4853028"/>
            <a:ext cx="4426200" cy="205500"/>
          </a:xfrm>
          <a:prstGeom prst="rect">
            <a:avLst/>
          </a:prstGeom>
          <a:noFill/>
          <a:ln>
            <a:noFill/>
          </a:ln>
        </p:spPr>
        <p:txBody>
          <a:bodyPr anchorCtr="0" anchor="ctr" bIns="68575" lIns="68575" spcFirstLastPara="1" rIns="68575" wrap="square" tIns="68575">
            <a:noAutofit/>
          </a:bodyPr>
          <a:lstStyle>
            <a:lvl1pPr lvl="0" marR="0" rtl="0" algn="r">
              <a:spcBef>
                <a:spcPts val="0"/>
              </a:spcBef>
              <a:spcAft>
                <a:spcPts val="0"/>
              </a:spcAft>
              <a:buSzPts val="1100"/>
              <a:buNone/>
              <a:defRPr sz="800" cap="none">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132" name="Google Shape;132;p23"/>
          <p:cNvSpPr txBox="1"/>
          <p:nvPr>
            <p:ph idx="12" type="sldNum"/>
          </p:nvPr>
        </p:nvSpPr>
        <p:spPr>
          <a:xfrm>
            <a:off x="8128000" y="4853028"/>
            <a:ext cx="730200" cy="2055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800">
                <a:solidFill>
                  <a:srgbClr val="FEFEFE"/>
                </a:solidFill>
                <a:latin typeface="Questrial"/>
                <a:ea typeface="Questrial"/>
                <a:cs typeface="Questrial"/>
                <a:sym typeface="Questrial"/>
              </a:defRPr>
            </a:lvl1pPr>
            <a:lvl2pPr indent="0" lvl="1" marL="0" marR="0" rtl="0" algn="l">
              <a:spcBef>
                <a:spcPts val="0"/>
              </a:spcBef>
              <a:buNone/>
              <a:defRPr sz="800">
                <a:solidFill>
                  <a:srgbClr val="FEFEFE"/>
                </a:solidFill>
                <a:latin typeface="Questrial"/>
                <a:ea typeface="Questrial"/>
                <a:cs typeface="Questrial"/>
                <a:sym typeface="Questrial"/>
              </a:defRPr>
            </a:lvl2pPr>
            <a:lvl3pPr indent="0" lvl="2" marL="0" marR="0" rtl="0" algn="l">
              <a:spcBef>
                <a:spcPts val="0"/>
              </a:spcBef>
              <a:buNone/>
              <a:defRPr sz="800">
                <a:solidFill>
                  <a:srgbClr val="FEFEFE"/>
                </a:solidFill>
                <a:latin typeface="Questrial"/>
                <a:ea typeface="Questrial"/>
                <a:cs typeface="Questrial"/>
                <a:sym typeface="Questrial"/>
              </a:defRPr>
            </a:lvl3pPr>
            <a:lvl4pPr indent="0" lvl="3" marL="0" marR="0" rtl="0" algn="l">
              <a:spcBef>
                <a:spcPts val="0"/>
              </a:spcBef>
              <a:buNone/>
              <a:defRPr sz="800">
                <a:solidFill>
                  <a:srgbClr val="FEFEFE"/>
                </a:solidFill>
                <a:latin typeface="Questrial"/>
                <a:ea typeface="Questrial"/>
                <a:cs typeface="Questrial"/>
                <a:sym typeface="Questrial"/>
              </a:defRPr>
            </a:lvl4pPr>
            <a:lvl5pPr indent="0" lvl="4" marL="0" marR="0" rtl="0" algn="l">
              <a:spcBef>
                <a:spcPts val="0"/>
              </a:spcBef>
              <a:buNone/>
              <a:defRPr sz="800">
                <a:solidFill>
                  <a:srgbClr val="FEFEFE"/>
                </a:solidFill>
                <a:latin typeface="Questrial"/>
                <a:ea typeface="Questrial"/>
                <a:cs typeface="Questrial"/>
                <a:sym typeface="Questrial"/>
              </a:defRPr>
            </a:lvl5pPr>
            <a:lvl6pPr indent="0" lvl="5" marL="0" marR="0" rtl="0" algn="l">
              <a:spcBef>
                <a:spcPts val="0"/>
              </a:spcBef>
              <a:buNone/>
              <a:defRPr sz="800">
                <a:solidFill>
                  <a:srgbClr val="FEFEFE"/>
                </a:solidFill>
                <a:latin typeface="Questrial"/>
                <a:ea typeface="Questrial"/>
                <a:cs typeface="Questrial"/>
                <a:sym typeface="Questrial"/>
              </a:defRPr>
            </a:lvl6pPr>
            <a:lvl7pPr indent="0" lvl="6" marL="0" marR="0" rtl="0" algn="l">
              <a:spcBef>
                <a:spcPts val="0"/>
              </a:spcBef>
              <a:buNone/>
              <a:defRPr sz="800">
                <a:solidFill>
                  <a:srgbClr val="FEFEFE"/>
                </a:solidFill>
                <a:latin typeface="Questrial"/>
                <a:ea typeface="Questrial"/>
                <a:cs typeface="Questrial"/>
                <a:sym typeface="Questrial"/>
              </a:defRPr>
            </a:lvl7pPr>
            <a:lvl8pPr indent="0" lvl="7" marL="0" marR="0" rtl="0" algn="l">
              <a:spcBef>
                <a:spcPts val="0"/>
              </a:spcBef>
              <a:buNone/>
              <a:defRPr sz="800">
                <a:solidFill>
                  <a:srgbClr val="FEFEFE"/>
                </a:solidFill>
                <a:latin typeface="Questrial"/>
                <a:ea typeface="Questrial"/>
                <a:cs typeface="Questrial"/>
                <a:sym typeface="Questrial"/>
              </a:defRPr>
            </a:lvl8pPr>
            <a:lvl9pPr indent="0" lvl="8" marL="0" marR="0" rtl="0" algn="l">
              <a:spcBef>
                <a:spcPts val="0"/>
              </a:spcBef>
              <a:buNone/>
              <a:defRPr sz="800">
                <a:solidFill>
                  <a:srgbClr val="FEFEFE"/>
                </a:solidFill>
                <a:latin typeface="Questrial"/>
                <a:ea typeface="Questrial"/>
                <a:cs typeface="Questrial"/>
                <a:sym typeface="Questrial"/>
              </a:defRPr>
            </a:lvl9pPr>
          </a:lstStyle>
          <a:p>
            <a:pPr indent="0" lvl="0" marL="0" rtl="0" algn="l">
              <a:spcBef>
                <a:spcPts val="0"/>
              </a:spcBef>
              <a:spcAft>
                <a:spcPts val="0"/>
              </a:spcAft>
              <a:buNone/>
            </a:pPr>
            <a:fld id="{00000000-1234-1234-1234-123412341234}" type="slidenum">
              <a:rPr lang="en"/>
              <a:t>‹#›</a:t>
            </a:fld>
            <a:endParaRPr/>
          </a:p>
        </p:txBody>
      </p:sp>
      <p:cxnSp>
        <p:nvCxnSpPr>
          <p:cNvPr id="133" name="Google Shape;133;p23"/>
          <p:cNvCxnSpPr/>
          <p:nvPr/>
        </p:nvCxnSpPr>
        <p:spPr>
          <a:xfrm rot="10800000">
            <a:off x="6290132" y="3948079"/>
            <a:ext cx="0" cy="6858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4" name="Shape 134"/>
        <p:cNvGrpSpPr/>
        <p:nvPr/>
      </p:nvGrpSpPr>
      <p:grpSpPr>
        <a:xfrm>
          <a:off x="0" y="0"/>
          <a:ext cx="0" cy="0"/>
          <a:chOff x="0" y="0"/>
          <a:chExt cx="0" cy="0"/>
        </a:xfrm>
      </p:grpSpPr>
      <p:sp>
        <p:nvSpPr>
          <p:cNvPr id="135" name="Google Shape;135;p24"/>
          <p:cNvSpPr txBox="1"/>
          <p:nvPr>
            <p:ph type="title"/>
          </p:nvPr>
        </p:nvSpPr>
        <p:spPr>
          <a:xfrm>
            <a:off x="768096" y="438912"/>
            <a:ext cx="7290000" cy="1124700"/>
          </a:xfrm>
          <a:prstGeom prst="rect">
            <a:avLst/>
          </a:prstGeom>
          <a:noFill/>
          <a:ln>
            <a:noFill/>
          </a:ln>
        </p:spPr>
        <p:txBody>
          <a:bodyPr anchorCtr="0" anchor="ctr" bIns="68575" lIns="68575" spcFirstLastPara="1" rIns="68575" wrap="square" tIns="68575">
            <a:noAutofit/>
          </a:bodyPr>
          <a:lstStyle>
            <a:lvl1pPr lvl="0" marR="0" rtl="0" algn="l">
              <a:lnSpc>
                <a:spcPct val="80000"/>
              </a:lnSpc>
              <a:spcBef>
                <a:spcPts val="0"/>
              </a:spcBef>
              <a:spcAft>
                <a:spcPts val="0"/>
              </a:spcAft>
              <a:buClr>
                <a:srgbClr val="FEFEFE"/>
              </a:buClr>
              <a:buSzPts val="3800"/>
              <a:buFont typeface="Questrial"/>
              <a:buNone/>
              <a:defRPr b="0" i="0" sz="3800" u="none" cap="none" strike="noStrike">
                <a:solidFill>
                  <a:srgbClr val="FEFEFE"/>
                </a:solidFill>
                <a:latin typeface="Questrial"/>
                <a:ea typeface="Questrial"/>
                <a:cs typeface="Questrial"/>
                <a:sym typeface="Quest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36" name="Google Shape;136;p24"/>
          <p:cNvSpPr txBox="1"/>
          <p:nvPr>
            <p:ph idx="1" type="body"/>
          </p:nvPr>
        </p:nvSpPr>
        <p:spPr>
          <a:xfrm rot="5400000">
            <a:off x="2904451" y="-421800"/>
            <a:ext cx="3017400" cy="7290000"/>
          </a:xfrm>
          <a:prstGeom prst="rect">
            <a:avLst/>
          </a:prstGeom>
          <a:noFill/>
          <a:ln>
            <a:noFill/>
          </a:ln>
        </p:spPr>
        <p:txBody>
          <a:bodyPr anchorCtr="0" anchor="t" bIns="68575" lIns="68575" spcFirstLastPara="1" rIns="68575" wrap="square" tIns="68575">
            <a:noAutofit/>
          </a:bodyPr>
          <a:lstStyle>
            <a:lvl1pPr indent="-336550" lvl="0" marL="457200" marR="0" rtl="0" algn="l">
              <a:lnSpc>
                <a:spcPct val="90000"/>
              </a:lnSpc>
              <a:spcBef>
                <a:spcPts val="900"/>
              </a:spcBef>
              <a:spcAft>
                <a:spcPts val="0"/>
              </a:spcAft>
              <a:buClr>
                <a:schemeClr val="accent1"/>
              </a:buClr>
              <a:buSzPts val="1700"/>
              <a:buFont typeface="Questrial"/>
              <a:buChar char=" "/>
              <a:defRPr b="0" i="0" sz="1700" u="none" cap="none" strike="noStrike">
                <a:solidFill>
                  <a:schemeClr val="lt1"/>
                </a:solidFill>
                <a:latin typeface="Questrial"/>
                <a:ea typeface="Questrial"/>
                <a:cs typeface="Questrial"/>
                <a:sym typeface="Questrial"/>
              </a:defRPr>
            </a:lvl1pPr>
            <a:lvl2pPr indent="-317500" lvl="1" marL="914400" marR="0" rtl="0" algn="l">
              <a:lnSpc>
                <a:spcPct val="90000"/>
              </a:lnSpc>
              <a:spcBef>
                <a:spcPts val="200"/>
              </a:spcBef>
              <a:spcAft>
                <a:spcPts val="0"/>
              </a:spcAft>
              <a:buClr>
                <a:schemeClr val="accent1"/>
              </a:buClr>
              <a:buSzPts val="1400"/>
              <a:buFont typeface="Noto Sans Symbols"/>
              <a:buChar char="•"/>
              <a:defRPr b="0" i="0" sz="1400" u="none" cap="none" strike="noStrike">
                <a:solidFill>
                  <a:schemeClr val="lt1"/>
                </a:solidFill>
                <a:latin typeface="Questrial"/>
                <a:ea typeface="Questrial"/>
                <a:cs typeface="Questrial"/>
                <a:sym typeface="Questrial"/>
              </a:defRPr>
            </a:lvl2pPr>
            <a:lvl3pPr indent="-298450" lvl="2" marL="13716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3pPr>
            <a:lvl4pPr indent="-298450" lvl="3" marL="18288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4pPr>
            <a:lvl5pPr indent="-298450" lvl="4" marL="22860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5pPr>
            <a:lvl6pPr indent="-298450" lvl="5" marL="27432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6pPr>
            <a:lvl7pPr indent="-298450" lvl="6" marL="32004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7pPr>
            <a:lvl8pPr indent="-298450" lvl="7" marL="36576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8pPr>
            <a:lvl9pPr indent="-298450" lvl="8" marL="4114800" marR="0" rtl="0" algn="l">
              <a:lnSpc>
                <a:spcPct val="90000"/>
              </a:lnSpc>
              <a:spcBef>
                <a:spcPts val="300"/>
              </a:spcBef>
              <a:spcAft>
                <a:spcPts val="30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9pPr>
          </a:lstStyle>
          <a:p/>
        </p:txBody>
      </p:sp>
      <p:sp>
        <p:nvSpPr>
          <p:cNvPr id="137" name="Google Shape;137;p24"/>
          <p:cNvSpPr txBox="1"/>
          <p:nvPr>
            <p:ph idx="10" type="dt"/>
          </p:nvPr>
        </p:nvSpPr>
        <p:spPr>
          <a:xfrm>
            <a:off x="768097" y="4853028"/>
            <a:ext cx="1615500" cy="205500"/>
          </a:xfrm>
          <a:prstGeom prst="rect">
            <a:avLst/>
          </a:prstGeom>
          <a:noFill/>
          <a:ln>
            <a:noFill/>
          </a:ln>
        </p:spPr>
        <p:txBody>
          <a:bodyPr anchorCtr="0" anchor="ctr" bIns="68575" lIns="68575" spcFirstLastPara="1" rIns="68575" wrap="square" tIns="68575">
            <a:noAutofit/>
          </a:bodyPr>
          <a:lstStyle>
            <a:lvl1pPr lvl="0" marR="0" rtl="0" algn="l">
              <a:spcBef>
                <a:spcPts val="0"/>
              </a:spcBef>
              <a:spcAft>
                <a:spcPts val="0"/>
              </a:spcAft>
              <a:buSzPts val="1100"/>
              <a:buNone/>
              <a:defRPr sz="800">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138" name="Google Shape;138;p24"/>
          <p:cNvSpPr txBox="1"/>
          <p:nvPr>
            <p:ph idx="11" type="ftr"/>
          </p:nvPr>
        </p:nvSpPr>
        <p:spPr>
          <a:xfrm>
            <a:off x="3632199" y="4853028"/>
            <a:ext cx="4426200" cy="205500"/>
          </a:xfrm>
          <a:prstGeom prst="rect">
            <a:avLst/>
          </a:prstGeom>
          <a:noFill/>
          <a:ln>
            <a:noFill/>
          </a:ln>
        </p:spPr>
        <p:txBody>
          <a:bodyPr anchorCtr="0" anchor="ctr" bIns="68575" lIns="68575" spcFirstLastPara="1" rIns="68575" wrap="square" tIns="68575">
            <a:noAutofit/>
          </a:bodyPr>
          <a:lstStyle>
            <a:lvl1pPr lvl="0" marR="0" rtl="0" algn="r">
              <a:spcBef>
                <a:spcPts val="0"/>
              </a:spcBef>
              <a:spcAft>
                <a:spcPts val="0"/>
              </a:spcAft>
              <a:buSzPts val="1100"/>
              <a:buNone/>
              <a:defRPr sz="800" cap="none">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139" name="Google Shape;139;p24"/>
          <p:cNvSpPr txBox="1"/>
          <p:nvPr>
            <p:ph idx="12" type="sldNum"/>
          </p:nvPr>
        </p:nvSpPr>
        <p:spPr>
          <a:xfrm>
            <a:off x="8128000" y="4853028"/>
            <a:ext cx="730200" cy="2055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800">
                <a:solidFill>
                  <a:srgbClr val="FEFEFE"/>
                </a:solidFill>
                <a:latin typeface="Questrial"/>
                <a:ea typeface="Questrial"/>
                <a:cs typeface="Questrial"/>
                <a:sym typeface="Questrial"/>
              </a:defRPr>
            </a:lvl1pPr>
            <a:lvl2pPr indent="0" lvl="1" marL="0" marR="0" rtl="0" algn="l">
              <a:spcBef>
                <a:spcPts val="0"/>
              </a:spcBef>
              <a:buNone/>
              <a:defRPr sz="800">
                <a:solidFill>
                  <a:srgbClr val="FEFEFE"/>
                </a:solidFill>
                <a:latin typeface="Questrial"/>
                <a:ea typeface="Questrial"/>
                <a:cs typeface="Questrial"/>
                <a:sym typeface="Questrial"/>
              </a:defRPr>
            </a:lvl2pPr>
            <a:lvl3pPr indent="0" lvl="2" marL="0" marR="0" rtl="0" algn="l">
              <a:spcBef>
                <a:spcPts val="0"/>
              </a:spcBef>
              <a:buNone/>
              <a:defRPr sz="800">
                <a:solidFill>
                  <a:srgbClr val="FEFEFE"/>
                </a:solidFill>
                <a:latin typeface="Questrial"/>
                <a:ea typeface="Questrial"/>
                <a:cs typeface="Questrial"/>
                <a:sym typeface="Questrial"/>
              </a:defRPr>
            </a:lvl3pPr>
            <a:lvl4pPr indent="0" lvl="3" marL="0" marR="0" rtl="0" algn="l">
              <a:spcBef>
                <a:spcPts val="0"/>
              </a:spcBef>
              <a:buNone/>
              <a:defRPr sz="800">
                <a:solidFill>
                  <a:srgbClr val="FEFEFE"/>
                </a:solidFill>
                <a:latin typeface="Questrial"/>
                <a:ea typeface="Questrial"/>
                <a:cs typeface="Questrial"/>
                <a:sym typeface="Questrial"/>
              </a:defRPr>
            </a:lvl4pPr>
            <a:lvl5pPr indent="0" lvl="4" marL="0" marR="0" rtl="0" algn="l">
              <a:spcBef>
                <a:spcPts val="0"/>
              </a:spcBef>
              <a:buNone/>
              <a:defRPr sz="800">
                <a:solidFill>
                  <a:srgbClr val="FEFEFE"/>
                </a:solidFill>
                <a:latin typeface="Questrial"/>
                <a:ea typeface="Questrial"/>
                <a:cs typeface="Questrial"/>
                <a:sym typeface="Questrial"/>
              </a:defRPr>
            </a:lvl5pPr>
            <a:lvl6pPr indent="0" lvl="5" marL="0" marR="0" rtl="0" algn="l">
              <a:spcBef>
                <a:spcPts val="0"/>
              </a:spcBef>
              <a:buNone/>
              <a:defRPr sz="800">
                <a:solidFill>
                  <a:srgbClr val="FEFEFE"/>
                </a:solidFill>
                <a:latin typeface="Questrial"/>
                <a:ea typeface="Questrial"/>
                <a:cs typeface="Questrial"/>
                <a:sym typeface="Questrial"/>
              </a:defRPr>
            </a:lvl6pPr>
            <a:lvl7pPr indent="0" lvl="6" marL="0" marR="0" rtl="0" algn="l">
              <a:spcBef>
                <a:spcPts val="0"/>
              </a:spcBef>
              <a:buNone/>
              <a:defRPr sz="800">
                <a:solidFill>
                  <a:srgbClr val="FEFEFE"/>
                </a:solidFill>
                <a:latin typeface="Questrial"/>
                <a:ea typeface="Questrial"/>
                <a:cs typeface="Questrial"/>
                <a:sym typeface="Questrial"/>
              </a:defRPr>
            </a:lvl7pPr>
            <a:lvl8pPr indent="0" lvl="7" marL="0" marR="0" rtl="0" algn="l">
              <a:spcBef>
                <a:spcPts val="0"/>
              </a:spcBef>
              <a:buNone/>
              <a:defRPr sz="800">
                <a:solidFill>
                  <a:srgbClr val="FEFEFE"/>
                </a:solidFill>
                <a:latin typeface="Questrial"/>
                <a:ea typeface="Questrial"/>
                <a:cs typeface="Questrial"/>
                <a:sym typeface="Questrial"/>
              </a:defRPr>
            </a:lvl8pPr>
            <a:lvl9pPr indent="0" lvl="8" marL="0" marR="0" rtl="0" algn="l">
              <a:spcBef>
                <a:spcPts val="0"/>
              </a:spcBef>
              <a:buNone/>
              <a:defRPr sz="800">
                <a:solidFill>
                  <a:srgbClr val="FEFEFE"/>
                </a:solidFill>
                <a:latin typeface="Questrial"/>
                <a:ea typeface="Questrial"/>
                <a:cs typeface="Questrial"/>
                <a:sym typeface="Quest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0" name="Shape 140"/>
        <p:cNvGrpSpPr/>
        <p:nvPr/>
      </p:nvGrpSpPr>
      <p:grpSpPr>
        <a:xfrm>
          <a:off x="0" y="0"/>
          <a:ext cx="0" cy="0"/>
          <a:chOff x="0" y="0"/>
          <a:chExt cx="0" cy="0"/>
        </a:xfrm>
      </p:grpSpPr>
      <p:sp>
        <p:nvSpPr>
          <p:cNvPr id="141" name="Google Shape;141;p25"/>
          <p:cNvSpPr txBox="1"/>
          <p:nvPr>
            <p:ph type="title"/>
          </p:nvPr>
        </p:nvSpPr>
        <p:spPr>
          <a:xfrm rot="5400000">
            <a:off x="5500801" y="1614450"/>
            <a:ext cx="4057500" cy="1971600"/>
          </a:xfrm>
          <a:prstGeom prst="rect">
            <a:avLst/>
          </a:prstGeom>
          <a:noFill/>
          <a:ln>
            <a:noFill/>
          </a:ln>
        </p:spPr>
        <p:txBody>
          <a:bodyPr anchorCtr="0" anchor="ctr" bIns="68575" lIns="68575" spcFirstLastPara="1" rIns="68575" wrap="square" tIns="68575">
            <a:noAutofit/>
          </a:bodyPr>
          <a:lstStyle>
            <a:lvl1pPr lvl="0" marR="0" rtl="0" algn="l">
              <a:lnSpc>
                <a:spcPct val="80000"/>
              </a:lnSpc>
              <a:spcBef>
                <a:spcPts val="0"/>
              </a:spcBef>
              <a:spcAft>
                <a:spcPts val="0"/>
              </a:spcAft>
              <a:buClr>
                <a:srgbClr val="FEFEFE"/>
              </a:buClr>
              <a:buSzPts val="3800"/>
              <a:buFont typeface="Questrial"/>
              <a:buNone/>
              <a:defRPr b="0" i="0" sz="3800" u="none" cap="none" strike="noStrike">
                <a:solidFill>
                  <a:srgbClr val="FEFEFE"/>
                </a:solidFill>
                <a:latin typeface="Questrial"/>
                <a:ea typeface="Questrial"/>
                <a:cs typeface="Questrial"/>
                <a:sym typeface="Quest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42" name="Google Shape;142;p25"/>
          <p:cNvSpPr txBox="1"/>
          <p:nvPr>
            <p:ph idx="1" type="body"/>
          </p:nvPr>
        </p:nvSpPr>
        <p:spPr>
          <a:xfrm rot="5400000">
            <a:off x="1557376" y="-243000"/>
            <a:ext cx="4057500" cy="5686500"/>
          </a:xfrm>
          <a:prstGeom prst="rect">
            <a:avLst/>
          </a:prstGeom>
          <a:noFill/>
          <a:ln>
            <a:noFill/>
          </a:ln>
        </p:spPr>
        <p:txBody>
          <a:bodyPr anchorCtr="0" anchor="t" bIns="68575" lIns="68575" spcFirstLastPara="1" rIns="68575" wrap="square" tIns="68575">
            <a:noAutofit/>
          </a:bodyPr>
          <a:lstStyle>
            <a:lvl1pPr indent="-336550" lvl="0" marL="457200" marR="0" rtl="0" algn="l">
              <a:lnSpc>
                <a:spcPct val="90000"/>
              </a:lnSpc>
              <a:spcBef>
                <a:spcPts val="900"/>
              </a:spcBef>
              <a:spcAft>
                <a:spcPts val="0"/>
              </a:spcAft>
              <a:buClr>
                <a:schemeClr val="accent1"/>
              </a:buClr>
              <a:buSzPts val="1700"/>
              <a:buFont typeface="Questrial"/>
              <a:buChar char=" "/>
              <a:defRPr b="0" i="0" sz="1700" u="none" cap="none" strike="noStrike">
                <a:solidFill>
                  <a:schemeClr val="lt1"/>
                </a:solidFill>
                <a:latin typeface="Questrial"/>
                <a:ea typeface="Questrial"/>
                <a:cs typeface="Questrial"/>
                <a:sym typeface="Questrial"/>
              </a:defRPr>
            </a:lvl1pPr>
            <a:lvl2pPr indent="-317500" lvl="1" marL="914400" marR="0" rtl="0" algn="l">
              <a:lnSpc>
                <a:spcPct val="90000"/>
              </a:lnSpc>
              <a:spcBef>
                <a:spcPts val="200"/>
              </a:spcBef>
              <a:spcAft>
                <a:spcPts val="0"/>
              </a:spcAft>
              <a:buClr>
                <a:schemeClr val="accent1"/>
              </a:buClr>
              <a:buSzPts val="1400"/>
              <a:buFont typeface="Noto Sans Symbols"/>
              <a:buChar char="•"/>
              <a:defRPr b="0" i="0" sz="1400" u="none" cap="none" strike="noStrike">
                <a:solidFill>
                  <a:schemeClr val="lt1"/>
                </a:solidFill>
                <a:latin typeface="Questrial"/>
                <a:ea typeface="Questrial"/>
                <a:cs typeface="Questrial"/>
                <a:sym typeface="Questrial"/>
              </a:defRPr>
            </a:lvl2pPr>
            <a:lvl3pPr indent="-298450" lvl="2" marL="13716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3pPr>
            <a:lvl4pPr indent="-298450" lvl="3" marL="18288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4pPr>
            <a:lvl5pPr indent="-298450" lvl="4" marL="22860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5pPr>
            <a:lvl6pPr indent="-298450" lvl="5" marL="27432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6pPr>
            <a:lvl7pPr indent="-298450" lvl="6" marL="32004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7pPr>
            <a:lvl8pPr indent="-298450" lvl="7" marL="36576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8pPr>
            <a:lvl9pPr indent="-298450" lvl="8" marL="4114800" marR="0" rtl="0" algn="l">
              <a:lnSpc>
                <a:spcPct val="90000"/>
              </a:lnSpc>
              <a:spcBef>
                <a:spcPts val="300"/>
              </a:spcBef>
              <a:spcAft>
                <a:spcPts val="30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9pPr>
          </a:lstStyle>
          <a:p/>
        </p:txBody>
      </p:sp>
      <p:sp>
        <p:nvSpPr>
          <p:cNvPr id="143" name="Google Shape;143;p25"/>
          <p:cNvSpPr txBox="1"/>
          <p:nvPr>
            <p:ph idx="10" type="dt"/>
          </p:nvPr>
        </p:nvSpPr>
        <p:spPr>
          <a:xfrm>
            <a:off x="768097" y="4853028"/>
            <a:ext cx="1615500" cy="205500"/>
          </a:xfrm>
          <a:prstGeom prst="rect">
            <a:avLst/>
          </a:prstGeom>
          <a:noFill/>
          <a:ln>
            <a:noFill/>
          </a:ln>
        </p:spPr>
        <p:txBody>
          <a:bodyPr anchorCtr="0" anchor="ctr" bIns="68575" lIns="68575" spcFirstLastPara="1" rIns="68575" wrap="square" tIns="68575">
            <a:noAutofit/>
          </a:bodyPr>
          <a:lstStyle>
            <a:lvl1pPr lvl="0" marR="0" rtl="0" algn="l">
              <a:spcBef>
                <a:spcPts val="0"/>
              </a:spcBef>
              <a:spcAft>
                <a:spcPts val="0"/>
              </a:spcAft>
              <a:buSzPts val="1100"/>
              <a:buNone/>
              <a:defRPr sz="800">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144" name="Google Shape;144;p25"/>
          <p:cNvSpPr txBox="1"/>
          <p:nvPr>
            <p:ph idx="11" type="ftr"/>
          </p:nvPr>
        </p:nvSpPr>
        <p:spPr>
          <a:xfrm>
            <a:off x="3632199" y="4853028"/>
            <a:ext cx="4426200" cy="205500"/>
          </a:xfrm>
          <a:prstGeom prst="rect">
            <a:avLst/>
          </a:prstGeom>
          <a:noFill/>
          <a:ln>
            <a:noFill/>
          </a:ln>
        </p:spPr>
        <p:txBody>
          <a:bodyPr anchorCtr="0" anchor="ctr" bIns="68575" lIns="68575" spcFirstLastPara="1" rIns="68575" wrap="square" tIns="68575">
            <a:noAutofit/>
          </a:bodyPr>
          <a:lstStyle>
            <a:lvl1pPr lvl="0" marR="0" rtl="0" algn="r">
              <a:spcBef>
                <a:spcPts val="0"/>
              </a:spcBef>
              <a:spcAft>
                <a:spcPts val="0"/>
              </a:spcAft>
              <a:buSzPts val="1100"/>
              <a:buNone/>
              <a:defRPr sz="800" cap="none">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145" name="Google Shape;145;p25"/>
          <p:cNvSpPr txBox="1"/>
          <p:nvPr>
            <p:ph idx="12" type="sldNum"/>
          </p:nvPr>
        </p:nvSpPr>
        <p:spPr>
          <a:xfrm>
            <a:off x="8128000" y="4853028"/>
            <a:ext cx="730200" cy="2055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sz="800">
                <a:solidFill>
                  <a:srgbClr val="FEFEFE"/>
                </a:solidFill>
                <a:latin typeface="Questrial"/>
                <a:ea typeface="Questrial"/>
                <a:cs typeface="Questrial"/>
                <a:sym typeface="Questrial"/>
              </a:defRPr>
            </a:lvl1pPr>
            <a:lvl2pPr indent="0" lvl="1" marL="0" marR="0" rtl="0" algn="l">
              <a:spcBef>
                <a:spcPts val="0"/>
              </a:spcBef>
              <a:buNone/>
              <a:defRPr sz="800">
                <a:solidFill>
                  <a:srgbClr val="FEFEFE"/>
                </a:solidFill>
                <a:latin typeface="Questrial"/>
                <a:ea typeface="Questrial"/>
                <a:cs typeface="Questrial"/>
                <a:sym typeface="Questrial"/>
              </a:defRPr>
            </a:lvl2pPr>
            <a:lvl3pPr indent="0" lvl="2" marL="0" marR="0" rtl="0" algn="l">
              <a:spcBef>
                <a:spcPts val="0"/>
              </a:spcBef>
              <a:buNone/>
              <a:defRPr sz="800">
                <a:solidFill>
                  <a:srgbClr val="FEFEFE"/>
                </a:solidFill>
                <a:latin typeface="Questrial"/>
                <a:ea typeface="Questrial"/>
                <a:cs typeface="Questrial"/>
                <a:sym typeface="Questrial"/>
              </a:defRPr>
            </a:lvl3pPr>
            <a:lvl4pPr indent="0" lvl="3" marL="0" marR="0" rtl="0" algn="l">
              <a:spcBef>
                <a:spcPts val="0"/>
              </a:spcBef>
              <a:buNone/>
              <a:defRPr sz="800">
                <a:solidFill>
                  <a:srgbClr val="FEFEFE"/>
                </a:solidFill>
                <a:latin typeface="Questrial"/>
                <a:ea typeface="Questrial"/>
                <a:cs typeface="Questrial"/>
                <a:sym typeface="Questrial"/>
              </a:defRPr>
            </a:lvl4pPr>
            <a:lvl5pPr indent="0" lvl="4" marL="0" marR="0" rtl="0" algn="l">
              <a:spcBef>
                <a:spcPts val="0"/>
              </a:spcBef>
              <a:buNone/>
              <a:defRPr sz="800">
                <a:solidFill>
                  <a:srgbClr val="FEFEFE"/>
                </a:solidFill>
                <a:latin typeface="Questrial"/>
                <a:ea typeface="Questrial"/>
                <a:cs typeface="Questrial"/>
                <a:sym typeface="Questrial"/>
              </a:defRPr>
            </a:lvl5pPr>
            <a:lvl6pPr indent="0" lvl="5" marL="0" marR="0" rtl="0" algn="l">
              <a:spcBef>
                <a:spcPts val="0"/>
              </a:spcBef>
              <a:buNone/>
              <a:defRPr sz="800">
                <a:solidFill>
                  <a:srgbClr val="FEFEFE"/>
                </a:solidFill>
                <a:latin typeface="Questrial"/>
                <a:ea typeface="Questrial"/>
                <a:cs typeface="Questrial"/>
                <a:sym typeface="Questrial"/>
              </a:defRPr>
            </a:lvl6pPr>
            <a:lvl7pPr indent="0" lvl="6" marL="0" marR="0" rtl="0" algn="l">
              <a:spcBef>
                <a:spcPts val="0"/>
              </a:spcBef>
              <a:buNone/>
              <a:defRPr sz="800">
                <a:solidFill>
                  <a:srgbClr val="FEFEFE"/>
                </a:solidFill>
                <a:latin typeface="Questrial"/>
                <a:ea typeface="Questrial"/>
                <a:cs typeface="Questrial"/>
                <a:sym typeface="Questrial"/>
              </a:defRPr>
            </a:lvl7pPr>
            <a:lvl8pPr indent="0" lvl="7" marL="0" marR="0" rtl="0" algn="l">
              <a:spcBef>
                <a:spcPts val="0"/>
              </a:spcBef>
              <a:buNone/>
              <a:defRPr sz="800">
                <a:solidFill>
                  <a:srgbClr val="FEFEFE"/>
                </a:solidFill>
                <a:latin typeface="Questrial"/>
                <a:ea typeface="Questrial"/>
                <a:cs typeface="Questrial"/>
                <a:sym typeface="Questrial"/>
              </a:defRPr>
            </a:lvl8pPr>
            <a:lvl9pPr indent="0" lvl="8" marL="0" marR="0" rtl="0" algn="l">
              <a:spcBef>
                <a:spcPts val="0"/>
              </a:spcBef>
              <a:buNone/>
              <a:defRPr sz="800">
                <a:solidFill>
                  <a:srgbClr val="FEFEFE"/>
                </a:solidFill>
                <a:latin typeface="Questrial"/>
                <a:ea typeface="Questrial"/>
                <a:cs typeface="Questrial"/>
                <a:sym typeface="Questrial"/>
              </a:defRPr>
            </a:lvl9pPr>
          </a:lstStyle>
          <a:p>
            <a:pPr indent="0" lvl="0" marL="0" rtl="0" algn="l">
              <a:spcBef>
                <a:spcPts val="0"/>
              </a:spcBef>
              <a:spcAft>
                <a:spcPts val="0"/>
              </a:spcAft>
              <a:buNone/>
            </a:pPr>
            <a:fld id="{00000000-1234-1234-1234-123412341234}" type="slidenum">
              <a:rPr lang="en"/>
              <a:t>‹#›</a:t>
            </a:fld>
            <a:endParaRPr/>
          </a:p>
        </p:txBody>
      </p:sp>
      <p:cxnSp>
        <p:nvCxnSpPr>
          <p:cNvPr id="146" name="Google Shape;146;p25"/>
          <p:cNvCxnSpPr/>
          <p:nvPr/>
        </p:nvCxnSpPr>
        <p:spPr>
          <a:xfrm rot="10800000">
            <a:off x="7543800" y="44447"/>
            <a:ext cx="0" cy="6858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rgbClr val="CFE2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5" name="Shape 65"/>
        <p:cNvGrpSpPr/>
        <p:nvPr/>
      </p:nvGrpSpPr>
      <p:grpSpPr>
        <a:xfrm>
          <a:off x="0" y="0"/>
          <a:ext cx="0" cy="0"/>
          <a:chOff x="0" y="0"/>
          <a:chExt cx="0" cy="0"/>
        </a:xfrm>
      </p:grpSpPr>
      <p:sp>
        <p:nvSpPr>
          <p:cNvPr id="66" name="Google Shape;66;p14"/>
          <p:cNvSpPr txBox="1"/>
          <p:nvPr>
            <p:ph type="title"/>
          </p:nvPr>
        </p:nvSpPr>
        <p:spPr>
          <a:xfrm>
            <a:off x="768096" y="438912"/>
            <a:ext cx="7290000" cy="1124700"/>
          </a:xfrm>
          <a:prstGeom prst="rect">
            <a:avLst/>
          </a:prstGeom>
          <a:noFill/>
          <a:ln>
            <a:noFill/>
          </a:ln>
        </p:spPr>
        <p:txBody>
          <a:bodyPr anchorCtr="0" anchor="ctr" bIns="68575" lIns="68575" spcFirstLastPara="1" rIns="68575" wrap="square" tIns="68575">
            <a:noAutofit/>
          </a:bodyPr>
          <a:lstStyle>
            <a:lvl1pPr lvl="0" marR="0" rtl="0" algn="l">
              <a:lnSpc>
                <a:spcPct val="80000"/>
              </a:lnSpc>
              <a:spcBef>
                <a:spcPts val="0"/>
              </a:spcBef>
              <a:spcAft>
                <a:spcPts val="0"/>
              </a:spcAft>
              <a:buClr>
                <a:srgbClr val="FEFEFE"/>
              </a:buClr>
              <a:buSzPts val="3800"/>
              <a:buFont typeface="Questrial"/>
              <a:buNone/>
              <a:defRPr b="0" i="0" sz="3800" u="none" cap="none" strike="noStrike">
                <a:solidFill>
                  <a:srgbClr val="FEFEFE"/>
                </a:solidFill>
                <a:latin typeface="Questrial"/>
                <a:ea typeface="Questrial"/>
                <a:cs typeface="Questrial"/>
                <a:sym typeface="Quest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7" name="Google Shape;67;p14"/>
          <p:cNvSpPr txBox="1"/>
          <p:nvPr>
            <p:ph idx="1" type="body"/>
          </p:nvPr>
        </p:nvSpPr>
        <p:spPr>
          <a:xfrm>
            <a:off x="768096" y="1714500"/>
            <a:ext cx="7290000" cy="3017400"/>
          </a:xfrm>
          <a:prstGeom prst="rect">
            <a:avLst/>
          </a:prstGeom>
          <a:noFill/>
          <a:ln>
            <a:noFill/>
          </a:ln>
        </p:spPr>
        <p:txBody>
          <a:bodyPr anchorCtr="0" anchor="t" bIns="68575" lIns="68575" spcFirstLastPara="1" rIns="68575" wrap="square" tIns="68575">
            <a:noAutofit/>
          </a:bodyPr>
          <a:lstStyle>
            <a:lvl1pPr indent="-336550" lvl="0" marL="457200" marR="0" rtl="0" algn="l">
              <a:lnSpc>
                <a:spcPct val="90000"/>
              </a:lnSpc>
              <a:spcBef>
                <a:spcPts val="900"/>
              </a:spcBef>
              <a:spcAft>
                <a:spcPts val="0"/>
              </a:spcAft>
              <a:buClr>
                <a:schemeClr val="accent1"/>
              </a:buClr>
              <a:buSzPts val="1700"/>
              <a:buFont typeface="Questrial"/>
              <a:buChar char=" "/>
              <a:defRPr b="0" i="0" sz="1700" u="none" cap="none" strike="noStrike">
                <a:solidFill>
                  <a:schemeClr val="lt1"/>
                </a:solidFill>
                <a:latin typeface="Questrial"/>
                <a:ea typeface="Questrial"/>
                <a:cs typeface="Questrial"/>
                <a:sym typeface="Questrial"/>
              </a:defRPr>
            </a:lvl1pPr>
            <a:lvl2pPr indent="-317500" lvl="1" marL="914400" marR="0" rtl="0" algn="l">
              <a:lnSpc>
                <a:spcPct val="90000"/>
              </a:lnSpc>
              <a:spcBef>
                <a:spcPts val="200"/>
              </a:spcBef>
              <a:spcAft>
                <a:spcPts val="0"/>
              </a:spcAft>
              <a:buClr>
                <a:schemeClr val="accent1"/>
              </a:buClr>
              <a:buSzPts val="1400"/>
              <a:buFont typeface="Noto Sans Symbols"/>
              <a:buChar char="•"/>
              <a:defRPr b="0" i="0" sz="1400" u="none" cap="none" strike="noStrike">
                <a:solidFill>
                  <a:schemeClr val="lt1"/>
                </a:solidFill>
                <a:latin typeface="Questrial"/>
                <a:ea typeface="Questrial"/>
                <a:cs typeface="Questrial"/>
                <a:sym typeface="Questrial"/>
              </a:defRPr>
            </a:lvl2pPr>
            <a:lvl3pPr indent="-298450" lvl="2" marL="13716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3pPr>
            <a:lvl4pPr indent="-298450" lvl="3" marL="18288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4pPr>
            <a:lvl5pPr indent="-298450" lvl="4" marL="22860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5pPr>
            <a:lvl6pPr indent="-298450" lvl="5" marL="27432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6pPr>
            <a:lvl7pPr indent="-298450" lvl="6" marL="32004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7pPr>
            <a:lvl8pPr indent="-298450" lvl="7" marL="3657600" marR="0" rtl="0" algn="l">
              <a:lnSpc>
                <a:spcPct val="90000"/>
              </a:lnSpc>
              <a:spcBef>
                <a:spcPts val="300"/>
              </a:spcBef>
              <a:spcAft>
                <a:spcPts val="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8pPr>
            <a:lvl9pPr indent="-298450" lvl="8" marL="4114800" marR="0" rtl="0" algn="l">
              <a:lnSpc>
                <a:spcPct val="90000"/>
              </a:lnSpc>
              <a:spcBef>
                <a:spcPts val="300"/>
              </a:spcBef>
              <a:spcAft>
                <a:spcPts val="300"/>
              </a:spcAft>
              <a:buClr>
                <a:schemeClr val="accent1"/>
              </a:buClr>
              <a:buSzPts val="1100"/>
              <a:buFont typeface="Noto Sans Symbols"/>
              <a:buChar char="•"/>
              <a:defRPr b="0" i="0" sz="1100" u="none" cap="none" strike="noStrike">
                <a:solidFill>
                  <a:schemeClr val="lt1"/>
                </a:solidFill>
                <a:latin typeface="Questrial"/>
                <a:ea typeface="Questrial"/>
                <a:cs typeface="Questrial"/>
                <a:sym typeface="Questrial"/>
              </a:defRPr>
            </a:lvl9pPr>
          </a:lstStyle>
          <a:p/>
        </p:txBody>
      </p:sp>
      <p:sp>
        <p:nvSpPr>
          <p:cNvPr id="68" name="Google Shape;68;p14"/>
          <p:cNvSpPr txBox="1"/>
          <p:nvPr>
            <p:ph idx="10" type="dt"/>
          </p:nvPr>
        </p:nvSpPr>
        <p:spPr>
          <a:xfrm>
            <a:off x="768097" y="4853028"/>
            <a:ext cx="1615500" cy="205500"/>
          </a:xfrm>
          <a:prstGeom prst="rect">
            <a:avLst/>
          </a:prstGeom>
          <a:noFill/>
          <a:ln>
            <a:noFill/>
          </a:ln>
        </p:spPr>
        <p:txBody>
          <a:bodyPr anchorCtr="0" anchor="ctr" bIns="68575" lIns="68575" spcFirstLastPara="1" rIns="68575" wrap="square" tIns="68575">
            <a:noAutofit/>
          </a:bodyPr>
          <a:lstStyle>
            <a:lvl1pPr lvl="0" marR="0" rtl="0" algn="l">
              <a:spcBef>
                <a:spcPts val="0"/>
              </a:spcBef>
              <a:spcAft>
                <a:spcPts val="0"/>
              </a:spcAft>
              <a:buSzPts val="1100"/>
              <a:buNone/>
              <a:defRPr b="0" i="0" sz="800" u="none" cap="none" strike="noStrike">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69" name="Google Shape;69;p14"/>
          <p:cNvSpPr txBox="1"/>
          <p:nvPr>
            <p:ph idx="11" type="ftr"/>
          </p:nvPr>
        </p:nvSpPr>
        <p:spPr>
          <a:xfrm>
            <a:off x="3632199" y="4853028"/>
            <a:ext cx="4426200" cy="205500"/>
          </a:xfrm>
          <a:prstGeom prst="rect">
            <a:avLst/>
          </a:prstGeom>
          <a:noFill/>
          <a:ln>
            <a:noFill/>
          </a:ln>
        </p:spPr>
        <p:txBody>
          <a:bodyPr anchorCtr="0" anchor="ctr" bIns="68575" lIns="68575" spcFirstLastPara="1" rIns="68575" wrap="square" tIns="68575">
            <a:noAutofit/>
          </a:bodyPr>
          <a:lstStyle>
            <a:lvl1pPr lvl="0" marR="0" rtl="0" algn="r">
              <a:spcBef>
                <a:spcPts val="0"/>
              </a:spcBef>
              <a:spcAft>
                <a:spcPts val="0"/>
              </a:spcAft>
              <a:buSzPts val="1100"/>
              <a:buNone/>
              <a:defRPr b="0" i="0" sz="800" u="none" cap="none" strike="noStrike">
                <a:solidFill>
                  <a:srgbClr val="FEFEFE"/>
                </a:solidFill>
                <a:latin typeface="Questrial"/>
                <a:ea typeface="Questrial"/>
                <a:cs typeface="Questrial"/>
                <a:sym typeface="Questrial"/>
              </a:defRPr>
            </a:lvl1pPr>
            <a:lvl2pPr lvl="1"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2pPr>
            <a:lvl3pPr lvl="2"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3pPr>
            <a:lvl4pPr lvl="3"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4pPr>
            <a:lvl5pPr lvl="4"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5pPr>
            <a:lvl6pPr lvl="5"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6pPr>
            <a:lvl7pPr lvl="6"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7pPr>
            <a:lvl8pPr lvl="7"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8pPr>
            <a:lvl9pPr lvl="8" marR="0" rtl="0" algn="l">
              <a:spcBef>
                <a:spcPts val="0"/>
              </a:spcBef>
              <a:spcAft>
                <a:spcPts val="0"/>
              </a:spcAft>
              <a:buSzPts val="1100"/>
              <a:buNone/>
              <a:defRPr b="0" i="0" sz="1400" u="none" cap="none" strike="noStrike">
                <a:solidFill>
                  <a:schemeClr val="lt1"/>
                </a:solidFill>
                <a:latin typeface="Questrial"/>
                <a:ea typeface="Questrial"/>
                <a:cs typeface="Questrial"/>
                <a:sym typeface="Questrial"/>
              </a:defRPr>
            </a:lvl9pPr>
          </a:lstStyle>
          <a:p/>
        </p:txBody>
      </p:sp>
      <p:sp>
        <p:nvSpPr>
          <p:cNvPr id="70" name="Google Shape;70;p14"/>
          <p:cNvSpPr txBox="1"/>
          <p:nvPr>
            <p:ph idx="12" type="sldNum"/>
          </p:nvPr>
        </p:nvSpPr>
        <p:spPr>
          <a:xfrm>
            <a:off x="8128000" y="4853028"/>
            <a:ext cx="730200" cy="2055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800" u="none" cap="none" strike="noStrike">
                <a:solidFill>
                  <a:srgbClr val="FEFEFE"/>
                </a:solidFill>
                <a:latin typeface="Questrial"/>
                <a:ea typeface="Questrial"/>
                <a:cs typeface="Questrial"/>
                <a:sym typeface="Questrial"/>
              </a:defRPr>
            </a:lvl1pPr>
            <a:lvl2pPr indent="0" lvl="1" marL="0" marR="0" rtl="0" algn="l">
              <a:spcBef>
                <a:spcPts val="0"/>
              </a:spcBef>
              <a:buNone/>
              <a:defRPr b="0" i="0" sz="800" u="none" cap="none" strike="noStrike">
                <a:solidFill>
                  <a:srgbClr val="FEFEFE"/>
                </a:solidFill>
                <a:latin typeface="Questrial"/>
                <a:ea typeface="Questrial"/>
                <a:cs typeface="Questrial"/>
                <a:sym typeface="Questrial"/>
              </a:defRPr>
            </a:lvl2pPr>
            <a:lvl3pPr indent="0" lvl="2" marL="0" marR="0" rtl="0" algn="l">
              <a:spcBef>
                <a:spcPts val="0"/>
              </a:spcBef>
              <a:buNone/>
              <a:defRPr b="0" i="0" sz="800" u="none" cap="none" strike="noStrike">
                <a:solidFill>
                  <a:srgbClr val="FEFEFE"/>
                </a:solidFill>
                <a:latin typeface="Questrial"/>
                <a:ea typeface="Questrial"/>
                <a:cs typeface="Questrial"/>
                <a:sym typeface="Questrial"/>
              </a:defRPr>
            </a:lvl3pPr>
            <a:lvl4pPr indent="0" lvl="3" marL="0" marR="0" rtl="0" algn="l">
              <a:spcBef>
                <a:spcPts val="0"/>
              </a:spcBef>
              <a:buNone/>
              <a:defRPr b="0" i="0" sz="800" u="none" cap="none" strike="noStrike">
                <a:solidFill>
                  <a:srgbClr val="FEFEFE"/>
                </a:solidFill>
                <a:latin typeface="Questrial"/>
                <a:ea typeface="Questrial"/>
                <a:cs typeface="Questrial"/>
                <a:sym typeface="Questrial"/>
              </a:defRPr>
            </a:lvl4pPr>
            <a:lvl5pPr indent="0" lvl="4" marL="0" marR="0" rtl="0" algn="l">
              <a:spcBef>
                <a:spcPts val="0"/>
              </a:spcBef>
              <a:buNone/>
              <a:defRPr b="0" i="0" sz="800" u="none" cap="none" strike="noStrike">
                <a:solidFill>
                  <a:srgbClr val="FEFEFE"/>
                </a:solidFill>
                <a:latin typeface="Questrial"/>
                <a:ea typeface="Questrial"/>
                <a:cs typeface="Questrial"/>
                <a:sym typeface="Questrial"/>
              </a:defRPr>
            </a:lvl5pPr>
            <a:lvl6pPr indent="0" lvl="5" marL="0" marR="0" rtl="0" algn="l">
              <a:spcBef>
                <a:spcPts val="0"/>
              </a:spcBef>
              <a:buNone/>
              <a:defRPr b="0" i="0" sz="800" u="none" cap="none" strike="noStrike">
                <a:solidFill>
                  <a:srgbClr val="FEFEFE"/>
                </a:solidFill>
                <a:latin typeface="Questrial"/>
                <a:ea typeface="Questrial"/>
                <a:cs typeface="Questrial"/>
                <a:sym typeface="Questrial"/>
              </a:defRPr>
            </a:lvl6pPr>
            <a:lvl7pPr indent="0" lvl="6" marL="0" marR="0" rtl="0" algn="l">
              <a:spcBef>
                <a:spcPts val="0"/>
              </a:spcBef>
              <a:buNone/>
              <a:defRPr b="0" i="0" sz="800" u="none" cap="none" strike="noStrike">
                <a:solidFill>
                  <a:srgbClr val="FEFEFE"/>
                </a:solidFill>
                <a:latin typeface="Questrial"/>
                <a:ea typeface="Questrial"/>
                <a:cs typeface="Questrial"/>
                <a:sym typeface="Questrial"/>
              </a:defRPr>
            </a:lvl7pPr>
            <a:lvl8pPr indent="0" lvl="7" marL="0" marR="0" rtl="0" algn="l">
              <a:spcBef>
                <a:spcPts val="0"/>
              </a:spcBef>
              <a:buNone/>
              <a:defRPr b="0" i="0" sz="800" u="none" cap="none" strike="noStrike">
                <a:solidFill>
                  <a:srgbClr val="FEFEFE"/>
                </a:solidFill>
                <a:latin typeface="Questrial"/>
                <a:ea typeface="Questrial"/>
                <a:cs typeface="Questrial"/>
                <a:sym typeface="Questrial"/>
              </a:defRPr>
            </a:lvl8pPr>
            <a:lvl9pPr indent="0" lvl="8" marL="0" marR="0" rtl="0" algn="l">
              <a:spcBef>
                <a:spcPts val="0"/>
              </a:spcBef>
              <a:buNone/>
              <a:defRPr b="0" i="0" sz="800" u="none" cap="none" strike="noStrike">
                <a:solidFill>
                  <a:srgbClr val="FEFEFE"/>
                </a:solidFill>
                <a:latin typeface="Questrial"/>
                <a:ea typeface="Questrial"/>
                <a:cs typeface="Questrial"/>
                <a:sym typeface="Questrial"/>
              </a:defRPr>
            </a:lvl9pPr>
          </a:lstStyle>
          <a:p>
            <a:pPr indent="0" lvl="0" marL="0" rtl="0" algn="l">
              <a:spcBef>
                <a:spcPts val="0"/>
              </a:spcBef>
              <a:spcAft>
                <a:spcPts val="0"/>
              </a:spcAft>
              <a:buNone/>
            </a:pPr>
            <a:fld id="{00000000-1234-1234-1234-123412341234}" type="slidenum">
              <a:rPr lang="en"/>
              <a:t>‹#›</a:t>
            </a:fld>
            <a:endParaRPr/>
          </a:p>
        </p:txBody>
      </p:sp>
      <p:cxnSp>
        <p:nvCxnSpPr>
          <p:cNvPr id="71" name="Google Shape;71;p14"/>
          <p:cNvCxnSpPr/>
          <p:nvPr/>
        </p:nvCxnSpPr>
        <p:spPr>
          <a:xfrm rot="10800000">
            <a:off x="571500" y="619743"/>
            <a:ext cx="0" cy="685800"/>
          </a:xfrm>
          <a:prstGeom prst="straightConnector1">
            <a:avLst/>
          </a:prstGeom>
          <a:noFill/>
          <a:ln cap="flat" cmpd="sng" w="19050">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4.jp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s://www.serola.net/research-entry/reciprocating-unilateral-motion/" TargetMode="External"/><Relationship Id="rId4" Type="http://schemas.openxmlformats.org/officeDocument/2006/relationships/hyperlink" Target="https://www.serola.net/research-category/structure/normal-movement/bilateral-nutation/" TargetMode="External"/><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hyperlink" Target="https://www.serola.net/research-entry/reciprocating-unilateral-motion/" TargetMode="External"/><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0.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6.jpg"/><Relationship Id="rId4" Type="http://schemas.openxmlformats.org/officeDocument/2006/relationships/image" Target="../media/image19.jpg"/><Relationship Id="rId5"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4.jpg"/><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8.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ctrTitle"/>
          </p:nvPr>
        </p:nvSpPr>
        <p:spPr>
          <a:xfrm>
            <a:off x="1680302" y="991713"/>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500">
                <a:solidFill>
                  <a:srgbClr val="073763"/>
                </a:solidFill>
              </a:rPr>
              <a:t>Nuchal Hands</a:t>
            </a:r>
            <a:endParaRPr sz="4500">
              <a:solidFill>
                <a:srgbClr val="073763"/>
              </a:solidFill>
            </a:endParaRPr>
          </a:p>
        </p:txBody>
      </p:sp>
      <p:sp>
        <p:nvSpPr>
          <p:cNvPr id="152" name="Google Shape;152;p26"/>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073763"/>
                </a:solidFill>
              </a:rPr>
              <a:t>Kristen Hosaka, D.C., SpBAP</a:t>
            </a:r>
            <a:endParaRPr sz="2600">
              <a:solidFill>
                <a:srgbClr val="073763"/>
              </a:solidFill>
            </a:endParaRPr>
          </a:p>
          <a:p>
            <a:pPr indent="0" lvl="0" marL="0" rtl="0" algn="ctr">
              <a:spcBef>
                <a:spcPts val="0"/>
              </a:spcBef>
              <a:spcAft>
                <a:spcPts val="0"/>
              </a:spcAft>
              <a:buNone/>
            </a:pPr>
            <a:r>
              <a:rPr i="1" lang="en" sz="1500">
                <a:solidFill>
                  <a:srgbClr val="073763"/>
                </a:solidFill>
                <a:latin typeface="Pacifico"/>
                <a:ea typeface="Pacifico"/>
                <a:cs typeface="Pacifico"/>
                <a:sym typeface="Pacifico"/>
              </a:rPr>
              <a:t>Well Adjusted Birth</a:t>
            </a:r>
            <a:endParaRPr i="1" sz="1500">
              <a:solidFill>
                <a:srgbClr val="073763"/>
              </a:solidFill>
              <a:latin typeface="Pacifico"/>
              <a:ea typeface="Pacifico"/>
              <a:cs typeface="Pacifico"/>
              <a:sym typeface="Pacifico"/>
            </a:endParaRPr>
          </a:p>
        </p:txBody>
      </p:sp>
      <p:sp>
        <p:nvSpPr>
          <p:cNvPr id="153" name="Google Shape;153;p26"/>
          <p:cNvSpPr/>
          <p:nvPr/>
        </p:nvSpPr>
        <p:spPr>
          <a:xfrm>
            <a:off x="1734263" y="881375"/>
            <a:ext cx="5626800" cy="3370200"/>
          </a:xfrm>
          <a:prstGeom prst="rect">
            <a:avLst/>
          </a:prstGeom>
          <a:no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6"/>
          <p:cNvSpPr/>
          <p:nvPr/>
        </p:nvSpPr>
        <p:spPr>
          <a:xfrm>
            <a:off x="1469575" y="658250"/>
            <a:ext cx="91800" cy="1194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6"/>
          <p:cNvSpPr/>
          <p:nvPr/>
        </p:nvSpPr>
        <p:spPr>
          <a:xfrm rot="-5400000">
            <a:off x="2020675" y="66700"/>
            <a:ext cx="91800" cy="1194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6"/>
          <p:cNvSpPr/>
          <p:nvPr/>
        </p:nvSpPr>
        <p:spPr>
          <a:xfrm rot="10800000">
            <a:off x="7533950" y="3280700"/>
            <a:ext cx="91800" cy="1194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6"/>
          <p:cNvSpPr/>
          <p:nvPr/>
        </p:nvSpPr>
        <p:spPr>
          <a:xfrm rot="5400000">
            <a:off x="6982850" y="3872250"/>
            <a:ext cx="91800" cy="11940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6"/>
          <p:cNvSpPr/>
          <p:nvPr/>
        </p:nvSpPr>
        <p:spPr>
          <a:xfrm>
            <a:off x="4305388" y="2646323"/>
            <a:ext cx="533225" cy="324000"/>
          </a:xfrm>
          <a:prstGeom prst="flowChartDecision">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5"/>
          <p:cNvSpPr txBox="1"/>
          <p:nvPr>
            <p:ph type="title"/>
          </p:nvPr>
        </p:nvSpPr>
        <p:spPr>
          <a:xfrm>
            <a:off x="387900" y="555125"/>
            <a:ext cx="8368200" cy="6861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 sz="3500">
                <a:solidFill>
                  <a:schemeClr val="dk2"/>
                </a:solidFill>
                <a:latin typeface="Roboto Slab Regular"/>
                <a:ea typeface="Roboto Slab Regular"/>
                <a:cs typeface="Roboto Slab Regular"/>
                <a:sym typeface="Roboto Slab Regular"/>
              </a:rPr>
              <a:t>Asymmetry of uterus, pelvis, or fetal lie</a:t>
            </a:r>
            <a:endParaRPr sz="4700">
              <a:solidFill>
                <a:schemeClr val="dk2"/>
              </a:solidFill>
              <a:latin typeface="Roboto Slab Regular"/>
              <a:ea typeface="Roboto Slab Regular"/>
              <a:cs typeface="Roboto Slab Regular"/>
              <a:sym typeface="Roboto Slab Regular"/>
            </a:endParaRPr>
          </a:p>
        </p:txBody>
      </p:sp>
      <p:sp>
        <p:nvSpPr>
          <p:cNvPr id="216" name="Google Shape;216;p35"/>
          <p:cNvSpPr txBox="1"/>
          <p:nvPr>
            <p:ph idx="1" type="body"/>
          </p:nvPr>
        </p:nvSpPr>
        <p:spPr>
          <a:xfrm>
            <a:off x="3014700" y="960900"/>
            <a:ext cx="6129300" cy="3747000"/>
          </a:xfrm>
          <a:prstGeom prst="rect">
            <a:avLst/>
          </a:prstGeom>
        </p:spPr>
        <p:txBody>
          <a:bodyPr anchorCtr="0" anchor="t" bIns="91425" lIns="91425" spcFirstLastPara="1" rIns="91425" wrap="square" tIns="91425">
            <a:noAutofit/>
          </a:bodyPr>
          <a:lstStyle/>
          <a:p>
            <a:pPr indent="-349250" lvl="0" marL="457200" rtl="0" algn="l">
              <a:lnSpc>
                <a:spcPct val="140000"/>
              </a:lnSpc>
              <a:spcBef>
                <a:spcPts val="0"/>
              </a:spcBef>
              <a:spcAft>
                <a:spcPts val="0"/>
              </a:spcAft>
              <a:buClr>
                <a:schemeClr val="dk2"/>
              </a:buClr>
              <a:buSzPts val="1900"/>
              <a:buFont typeface="Sorts Mill Goudy"/>
              <a:buChar char="❖"/>
            </a:pPr>
            <a:r>
              <a:rPr lang="en" sz="1900">
                <a:solidFill>
                  <a:schemeClr val="dk2"/>
                </a:solidFill>
                <a:latin typeface="Sorts Mill Goudy"/>
                <a:ea typeface="Sorts Mill Goudy"/>
                <a:cs typeface="Sorts Mill Goudy"/>
                <a:sym typeface="Sorts Mill Goudy"/>
              </a:rPr>
              <a:t>Head shifted to one side of the pelvis</a:t>
            </a:r>
            <a:endParaRPr sz="1900">
              <a:solidFill>
                <a:schemeClr val="dk2"/>
              </a:solidFill>
              <a:latin typeface="Sorts Mill Goudy"/>
              <a:ea typeface="Sorts Mill Goudy"/>
              <a:cs typeface="Sorts Mill Goudy"/>
              <a:sym typeface="Sorts Mill Goudy"/>
            </a:endParaRPr>
          </a:p>
          <a:p>
            <a:pPr indent="-349250" lvl="0" marL="457200" rtl="0" algn="l">
              <a:lnSpc>
                <a:spcPct val="140000"/>
              </a:lnSpc>
              <a:spcBef>
                <a:spcPts val="0"/>
              </a:spcBef>
              <a:spcAft>
                <a:spcPts val="0"/>
              </a:spcAft>
              <a:buClr>
                <a:schemeClr val="dk2"/>
              </a:buClr>
              <a:buSzPts val="1900"/>
              <a:buFont typeface="Sorts Mill Goudy"/>
              <a:buChar char="❖"/>
            </a:pPr>
            <a:r>
              <a:rPr lang="en" sz="1900">
                <a:solidFill>
                  <a:schemeClr val="dk2"/>
                </a:solidFill>
                <a:latin typeface="Sorts Mill Goudy"/>
                <a:ea typeface="Sorts Mill Goudy"/>
                <a:cs typeface="Sorts Mill Goudy"/>
                <a:sym typeface="Sorts Mill Goudy"/>
              </a:rPr>
              <a:t>Sacral asymmetry not resolved with bodywork</a:t>
            </a:r>
            <a:endParaRPr sz="1900">
              <a:solidFill>
                <a:schemeClr val="dk2"/>
              </a:solidFill>
              <a:latin typeface="Sorts Mill Goudy"/>
              <a:ea typeface="Sorts Mill Goudy"/>
              <a:cs typeface="Sorts Mill Goudy"/>
              <a:sym typeface="Sorts Mill Goudy"/>
            </a:endParaRPr>
          </a:p>
          <a:p>
            <a:pPr indent="-349250" lvl="0" marL="457200" rtl="0" algn="l">
              <a:lnSpc>
                <a:spcPct val="140000"/>
              </a:lnSpc>
              <a:spcBef>
                <a:spcPts val="0"/>
              </a:spcBef>
              <a:spcAft>
                <a:spcPts val="0"/>
              </a:spcAft>
              <a:buClr>
                <a:schemeClr val="dk2"/>
              </a:buClr>
              <a:buSzPts val="1900"/>
              <a:buFont typeface="Sorts Mill Goudy"/>
              <a:buChar char="❖"/>
            </a:pPr>
            <a:r>
              <a:rPr lang="en" sz="1900">
                <a:solidFill>
                  <a:schemeClr val="dk2"/>
                </a:solidFill>
                <a:latin typeface="Sorts Mill Goudy"/>
                <a:ea typeface="Sorts Mill Goudy"/>
                <a:cs typeface="Sorts Mill Goudy"/>
                <a:sym typeface="Sorts Mill Goudy"/>
              </a:rPr>
              <a:t>Uterus shifted to one side</a:t>
            </a:r>
            <a:endParaRPr sz="1900">
              <a:solidFill>
                <a:schemeClr val="dk2"/>
              </a:solidFill>
              <a:latin typeface="Sorts Mill Goudy"/>
              <a:ea typeface="Sorts Mill Goudy"/>
              <a:cs typeface="Sorts Mill Goudy"/>
              <a:sym typeface="Sorts Mill Goudy"/>
            </a:endParaRPr>
          </a:p>
          <a:p>
            <a:pPr indent="-349250" lvl="0" marL="457200" rtl="0" algn="l">
              <a:lnSpc>
                <a:spcPct val="140000"/>
              </a:lnSpc>
              <a:spcBef>
                <a:spcPts val="0"/>
              </a:spcBef>
              <a:spcAft>
                <a:spcPts val="0"/>
              </a:spcAft>
              <a:buClr>
                <a:schemeClr val="dk2"/>
              </a:buClr>
              <a:buSzPts val="1900"/>
              <a:buFont typeface="Sorts Mill Goudy"/>
              <a:buChar char="❖"/>
            </a:pPr>
            <a:r>
              <a:rPr lang="en" sz="1900">
                <a:solidFill>
                  <a:schemeClr val="dk2"/>
                </a:solidFill>
                <a:latin typeface="Sorts Mill Goudy"/>
                <a:ea typeface="Sorts Mill Goudy"/>
                <a:cs typeface="Sorts Mill Goudy"/>
                <a:sym typeface="Sorts Mill Goudy"/>
              </a:rPr>
              <a:t>Torsional rotation of pelvis leading to uterine rotation</a:t>
            </a:r>
            <a:endParaRPr sz="1900">
              <a:solidFill>
                <a:schemeClr val="dk2"/>
              </a:solidFill>
              <a:latin typeface="Sorts Mill Goudy"/>
              <a:ea typeface="Sorts Mill Goudy"/>
              <a:cs typeface="Sorts Mill Goudy"/>
              <a:sym typeface="Sorts Mill Goudy"/>
            </a:endParaRPr>
          </a:p>
          <a:p>
            <a:pPr indent="-349250" lvl="0" marL="457200" rtl="0" algn="l">
              <a:lnSpc>
                <a:spcPct val="140000"/>
              </a:lnSpc>
              <a:spcBef>
                <a:spcPts val="0"/>
              </a:spcBef>
              <a:spcAft>
                <a:spcPts val="0"/>
              </a:spcAft>
              <a:buClr>
                <a:schemeClr val="dk2"/>
              </a:buClr>
              <a:buSzPts val="1900"/>
              <a:buFont typeface="Sorts Mill Goudy"/>
              <a:buChar char="❖"/>
            </a:pPr>
            <a:r>
              <a:rPr lang="en" sz="1900">
                <a:solidFill>
                  <a:schemeClr val="dk2"/>
                </a:solidFill>
                <a:latin typeface="Sorts Mill Goudy"/>
                <a:ea typeface="Sorts Mill Goudy"/>
                <a:cs typeface="Sorts Mill Goudy"/>
                <a:sym typeface="Sorts Mill Goudy"/>
              </a:rPr>
              <a:t>Kick patterns on opposite sides of uterus</a:t>
            </a:r>
            <a:endParaRPr sz="1900">
              <a:solidFill>
                <a:schemeClr val="dk2"/>
              </a:solidFill>
              <a:latin typeface="Sorts Mill Goudy"/>
              <a:ea typeface="Sorts Mill Goudy"/>
              <a:cs typeface="Sorts Mill Goudy"/>
              <a:sym typeface="Sorts Mill Goudy"/>
            </a:endParaRPr>
          </a:p>
          <a:p>
            <a:pPr indent="-349250" lvl="0" marL="457200" rtl="0" algn="l">
              <a:lnSpc>
                <a:spcPct val="140000"/>
              </a:lnSpc>
              <a:spcBef>
                <a:spcPts val="0"/>
              </a:spcBef>
              <a:spcAft>
                <a:spcPts val="0"/>
              </a:spcAft>
              <a:buClr>
                <a:schemeClr val="dk2"/>
              </a:buClr>
              <a:buSzPts val="1900"/>
              <a:buFont typeface="Sorts Mill Goudy"/>
              <a:buChar char="❖"/>
            </a:pPr>
            <a:r>
              <a:rPr lang="en" sz="1900">
                <a:solidFill>
                  <a:schemeClr val="dk2"/>
                </a:solidFill>
                <a:latin typeface="Sorts Mill Goudy"/>
                <a:ea typeface="Sorts Mill Goudy"/>
                <a:cs typeface="Sorts Mill Goudy"/>
                <a:sym typeface="Sorts Mill Goudy"/>
              </a:rPr>
              <a:t>Asynclitic head position may be indicated by pelvic floor tension (leg check) or (may be observed during vaginal exam)</a:t>
            </a:r>
            <a:endParaRPr sz="1900">
              <a:solidFill>
                <a:schemeClr val="dk2"/>
              </a:solidFill>
              <a:latin typeface="Sorts Mill Goudy"/>
              <a:ea typeface="Sorts Mill Goudy"/>
              <a:cs typeface="Sorts Mill Goudy"/>
              <a:sym typeface="Sorts Mill Goudy"/>
            </a:endParaRPr>
          </a:p>
        </p:txBody>
      </p:sp>
      <p:pic>
        <p:nvPicPr>
          <p:cNvPr id="217" name="Google Shape;217;p35"/>
          <p:cNvPicPr preferRelativeResize="0"/>
          <p:nvPr/>
        </p:nvPicPr>
        <p:blipFill rotWithShape="1">
          <a:blip r:embed="rId3">
            <a:alphaModFix/>
          </a:blip>
          <a:srcRect b="0" l="6364" r="27815" t="0"/>
          <a:stretch/>
        </p:blipFill>
        <p:spPr>
          <a:xfrm rot="10800000">
            <a:off x="257623" y="1303798"/>
            <a:ext cx="2686602" cy="30612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dk2"/>
                </a:solidFill>
                <a:latin typeface="Roboto Slab Regular"/>
                <a:ea typeface="Roboto Slab Regular"/>
                <a:cs typeface="Roboto Slab Regular"/>
                <a:sym typeface="Roboto Slab Regular"/>
              </a:rPr>
              <a:t>Pelvic Floor Tension Leg Check</a:t>
            </a:r>
            <a:endParaRPr sz="3500">
              <a:solidFill>
                <a:schemeClr val="dk2"/>
              </a:solidFill>
              <a:latin typeface="Roboto Slab Regular"/>
              <a:ea typeface="Roboto Slab Regular"/>
              <a:cs typeface="Roboto Slab Regular"/>
              <a:sym typeface="Roboto Slab Regular"/>
            </a:endParaRPr>
          </a:p>
        </p:txBody>
      </p:sp>
      <p:sp>
        <p:nvSpPr>
          <p:cNvPr id="223" name="Google Shape;223;p3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Sorts Mill Goudy"/>
                <a:ea typeface="Sorts Mill Goudy"/>
                <a:cs typeface="Sorts Mill Goudy"/>
                <a:sym typeface="Sorts Mill Goudy"/>
              </a:rPr>
              <a:t>Perform leg check and determine difference in leg lengths.</a:t>
            </a:r>
            <a:endParaRPr>
              <a:solidFill>
                <a:schemeClr val="dk2"/>
              </a:solidFill>
              <a:latin typeface="Sorts Mill Goudy"/>
              <a:ea typeface="Sorts Mill Goudy"/>
              <a:cs typeface="Sorts Mill Goudy"/>
              <a:sym typeface="Sorts Mill Goudy"/>
            </a:endParaRPr>
          </a:p>
          <a:p>
            <a:pPr indent="0" lvl="0" marL="0" rtl="0" algn="l">
              <a:spcBef>
                <a:spcPts val="1600"/>
              </a:spcBef>
              <a:spcAft>
                <a:spcPts val="0"/>
              </a:spcAft>
              <a:buNone/>
            </a:pPr>
            <a:r>
              <a:rPr lang="en">
                <a:solidFill>
                  <a:schemeClr val="dk2"/>
                </a:solidFill>
                <a:latin typeface="Sorts Mill Goudy"/>
                <a:ea typeface="Sorts Mill Goudy"/>
                <a:cs typeface="Sorts Mill Goudy"/>
                <a:sym typeface="Sorts Mill Goudy"/>
              </a:rPr>
              <a:t>Have client perform a Kegel and recheck legs.</a:t>
            </a:r>
            <a:endParaRPr>
              <a:solidFill>
                <a:schemeClr val="dk2"/>
              </a:solidFill>
              <a:latin typeface="Sorts Mill Goudy"/>
              <a:ea typeface="Sorts Mill Goudy"/>
              <a:cs typeface="Sorts Mill Goudy"/>
              <a:sym typeface="Sorts Mill Goudy"/>
            </a:endParaRPr>
          </a:p>
          <a:p>
            <a:pPr indent="0" lvl="0" marL="0" rtl="0" algn="l">
              <a:spcBef>
                <a:spcPts val="1600"/>
              </a:spcBef>
              <a:spcAft>
                <a:spcPts val="0"/>
              </a:spcAft>
              <a:buNone/>
            </a:pPr>
            <a:r>
              <a:rPr lang="en">
                <a:solidFill>
                  <a:schemeClr val="dk2"/>
                </a:solidFill>
                <a:latin typeface="Sorts Mill Goudy"/>
                <a:ea typeface="Sorts Mill Goudy"/>
                <a:cs typeface="Sorts Mill Goudy"/>
                <a:sym typeface="Sorts Mill Goudy"/>
              </a:rPr>
              <a:t>Leg that got shorter is the side of a tighter pelvic floor. </a:t>
            </a:r>
            <a:endParaRPr>
              <a:solidFill>
                <a:schemeClr val="dk2"/>
              </a:solidFill>
              <a:latin typeface="Sorts Mill Goudy"/>
              <a:ea typeface="Sorts Mill Goudy"/>
              <a:cs typeface="Sorts Mill Goudy"/>
              <a:sym typeface="Sorts Mill Goudy"/>
            </a:endParaRPr>
          </a:p>
          <a:p>
            <a:pPr indent="0" lvl="0" marL="0" rtl="0" algn="l">
              <a:spcBef>
                <a:spcPts val="1600"/>
              </a:spcBef>
              <a:spcAft>
                <a:spcPts val="1600"/>
              </a:spcAft>
              <a:buNone/>
            </a:pPr>
            <a:r>
              <a:rPr lang="en">
                <a:solidFill>
                  <a:schemeClr val="dk2"/>
                </a:solidFill>
                <a:latin typeface="Sorts Mill Goudy"/>
                <a:ea typeface="Sorts Mill Goudy"/>
                <a:cs typeface="Sorts Mill Goudy"/>
                <a:sym typeface="Sorts Mill Goudy"/>
              </a:rPr>
              <a:t>External Coccygeus muscle release may be indicated on side of short leg.</a:t>
            </a:r>
            <a:endParaRPr>
              <a:solidFill>
                <a:schemeClr val="dk2"/>
              </a:solidFill>
              <a:latin typeface="Sorts Mill Goudy"/>
              <a:ea typeface="Sorts Mill Goudy"/>
              <a:cs typeface="Sorts Mill Goudy"/>
              <a:sym typeface="Sorts Mill Goud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768096" y="438912"/>
            <a:ext cx="7290000" cy="1124700"/>
          </a:xfrm>
          <a:prstGeom prst="rect">
            <a:avLst/>
          </a:prstGeom>
          <a:noFill/>
          <a:ln>
            <a:noFill/>
          </a:ln>
        </p:spPr>
        <p:txBody>
          <a:bodyPr anchorCtr="0" anchor="ctr" bIns="68575" lIns="68575" spcFirstLastPara="1" rIns="68575" wrap="square" tIns="68575">
            <a:noAutofit/>
          </a:bodyPr>
          <a:lstStyle/>
          <a:p>
            <a:pPr indent="0" lvl="0" marL="0" rtl="0" algn="l">
              <a:lnSpc>
                <a:spcPct val="100000"/>
              </a:lnSpc>
              <a:spcBef>
                <a:spcPts val="0"/>
              </a:spcBef>
              <a:spcAft>
                <a:spcPts val="0"/>
              </a:spcAft>
              <a:buNone/>
            </a:pPr>
            <a:r>
              <a:rPr lang="en" sz="3500">
                <a:solidFill>
                  <a:schemeClr val="dk2"/>
                </a:solidFill>
                <a:latin typeface="Roboto Slab Regular"/>
                <a:ea typeface="Roboto Slab Regular"/>
                <a:cs typeface="Roboto Slab Regular"/>
                <a:sym typeface="Roboto Slab Regular"/>
              </a:rPr>
              <a:t>Pelvic Floor Tension Leg Check</a:t>
            </a:r>
            <a:endParaRPr sz="3300">
              <a:solidFill>
                <a:schemeClr val="dk2"/>
              </a:solidFill>
              <a:latin typeface="Roboto Slab Regular"/>
              <a:ea typeface="Roboto Slab Regular"/>
              <a:cs typeface="Roboto Slab Regular"/>
              <a:sym typeface="Roboto Slab Regular"/>
            </a:endParaRPr>
          </a:p>
        </p:txBody>
      </p:sp>
      <p:sp>
        <p:nvSpPr>
          <p:cNvPr id="229" name="Google Shape;229;p37"/>
          <p:cNvSpPr txBox="1"/>
          <p:nvPr>
            <p:ph idx="1" type="body"/>
          </p:nvPr>
        </p:nvSpPr>
        <p:spPr>
          <a:xfrm>
            <a:off x="3585839" y="2162175"/>
            <a:ext cx="1956000" cy="876300"/>
          </a:xfrm>
          <a:prstGeom prst="rect">
            <a:avLst/>
          </a:prstGeom>
          <a:noFill/>
          <a:ln>
            <a:noFill/>
          </a:ln>
        </p:spPr>
        <p:txBody>
          <a:bodyPr anchorCtr="0" anchor="t" bIns="68575" lIns="68575" spcFirstLastPara="1" rIns="68575" wrap="square" tIns="68575">
            <a:noAutofit/>
          </a:bodyPr>
          <a:lstStyle/>
          <a:p>
            <a:pPr indent="-336550" lvl="0" marL="457200" marR="0" rtl="0" algn="l">
              <a:lnSpc>
                <a:spcPct val="90000"/>
              </a:lnSpc>
              <a:spcBef>
                <a:spcPts val="900"/>
              </a:spcBef>
              <a:spcAft>
                <a:spcPts val="0"/>
              </a:spcAft>
              <a:buClr>
                <a:schemeClr val="accent1"/>
              </a:buClr>
              <a:buSzPts val="1700"/>
              <a:buFont typeface="Questrial"/>
              <a:buChar char=" "/>
            </a:pPr>
            <a:r>
              <a:rPr b="1" lang="en" sz="3200">
                <a:solidFill>
                  <a:schemeClr val="lt1"/>
                </a:solidFill>
                <a:latin typeface="PMingLiU-ExtB"/>
                <a:ea typeface="PMingLiU-ExtB"/>
                <a:cs typeface="PMingLiU-ExtB"/>
                <a:sym typeface="PMingLiU-ExtB"/>
              </a:rPr>
              <a:t>Kegel</a:t>
            </a:r>
            <a:endParaRPr/>
          </a:p>
          <a:p>
            <a:pPr indent="-228600" lvl="0" marL="457200" marR="0" rtl="0" algn="l">
              <a:lnSpc>
                <a:spcPct val="90000"/>
              </a:lnSpc>
              <a:spcBef>
                <a:spcPts val="900"/>
              </a:spcBef>
              <a:spcAft>
                <a:spcPts val="0"/>
              </a:spcAft>
              <a:buClr>
                <a:schemeClr val="accent1"/>
              </a:buClr>
              <a:buSzPts val="1700"/>
              <a:buFont typeface="Questrial"/>
              <a:buNone/>
            </a:pPr>
            <a:r>
              <a:t/>
            </a:r>
            <a:endParaRPr b="1" sz="3200">
              <a:solidFill>
                <a:schemeClr val="lt1"/>
              </a:solidFill>
              <a:latin typeface="PMingLiU-ExtB"/>
              <a:ea typeface="PMingLiU-ExtB"/>
              <a:cs typeface="PMingLiU-ExtB"/>
              <a:sym typeface="PMingLiU-ExtB"/>
            </a:endParaRPr>
          </a:p>
        </p:txBody>
      </p:sp>
      <p:pic>
        <p:nvPicPr>
          <p:cNvPr id="230" name="Google Shape;230;p37"/>
          <p:cNvPicPr preferRelativeResize="0"/>
          <p:nvPr/>
        </p:nvPicPr>
        <p:blipFill rotWithShape="1">
          <a:blip r:embed="rId3">
            <a:alphaModFix/>
          </a:blip>
          <a:srcRect b="0" l="0" r="0" t="0"/>
          <a:stretch/>
        </p:blipFill>
        <p:spPr>
          <a:xfrm>
            <a:off x="768096" y="1719630"/>
            <a:ext cx="2387461" cy="3017122"/>
          </a:xfrm>
          <a:prstGeom prst="rect">
            <a:avLst/>
          </a:prstGeom>
          <a:noFill/>
          <a:ln>
            <a:noFill/>
          </a:ln>
        </p:spPr>
      </p:pic>
      <p:pic>
        <p:nvPicPr>
          <p:cNvPr id="231" name="Google Shape;231;p37"/>
          <p:cNvPicPr preferRelativeResize="0"/>
          <p:nvPr/>
        </p:nvPicPr>
        <p:blipFill rotWithShape="1">
          <a:blip r:embed="rId4">
            <a:alphaModFix/>
          </a:blip>
          <a:srcRect b="0" l="8634" r="0" t="0"/>
          <a:stretch/>
        </p:blipFill>
        <p:spPr>
          <a:xfrm>
            <a:off x="5895975" y="1719630"/>
            <a:ext cx="2419294" cy="3012271"/>
          </a:xfrm>
          <a:prstGeom prst="rect">
            <a:avLst/>
          </a:prstGeom>
          <a:noFill/>
          <a:ln>
            <a:noFill/>
          </a:ln>
        </p:spPr>
      </p:pic>
      <p:sp>
        <p:nvSpPr>
          <p:cNvPr id="232" name="Google Shape;232;p37"/>
          <p:cNvSpPr/>
          <p:nvPr/>
        </p:nvSpPr>
        <p:spPr>
          <a:xfrm>
            <a:off x="3663753" y="3143250"/>
            <a:ext cx="1800300" cy="609600"/>
          </a:xfrm>
          <a:prstGeom prst="stripedRightArrow">
            <a:avLst>
              <a:gd fmla="val 50000" name="adj1"/>
              <a:gd fmla="val 50000" name="adj2"/>
            </a:avLst>
          </a:prstGeom>
          <a:solidFill>
            <a:schemeClr val="lt1"/>
          </a:solidFill>
          <a:ln cap="flat" cmpd="sng" w="25400">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3" name="Google Shape;233;p37"/>
          <p:cNvSpPr/>
          <p:nvPr/>
        </p:nvSpPr>
        <p:spPr>
          <a:xfrm>
            <a:off x="6248400" y="3225765"/>
            <a:ext cx="543000" cy="45600"/>
          </a:xfrm>
          <a:prstGeom prst="stripedRightArrow">
            <a:avLst>
              <a:gd fmla="val 50000" name="adj1"/>
              <a:gd fmla="val 50000" name="adj2"/>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34" name="Google Shape;234;p37"/>
          <p:cNvPicPr preferRelativeResize="0"/>
          <p:nvPr/>
        </p:nvPicPr>
        <p:blipFill rotWithShape="1">
          <a:blip r:embed="rId5">
            <a:alphaModFix/>
          </a:blip>
          <a:srcRect b="0" l="0" r="0" t="0"/>
          <a:stretch/>
        </p:blipFill>
        <p:spPr>
          <a:xfrm>
            <a:off x="906319" y="3184444"/>
            <a:ext cx="746915" cy="911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8"/>
          <p:cNvSpPr txBox="1"/>
          <p:nvPr>
            <p:ph idx="1" type="body"/>
          </p:nvPr>
        </p:nvSpPr>
        <p:spPr>
          <a:xfrm>
            <a:off x="6198781" y="1180214"/>
            <a:ext cx="2730000" cy="3693000"/>
          </a:xfrm>
          <a:prstGeom prst="rect">
            <a:avLst/>
          </a:prstGeom>
          <a:noFill/>
          <a:ln>
            <a:noFill/>
          </a:ln>
        </p:spPr>
        <p:txBody>
          <a:bodyPr anchorCtr="0" anchor="t" bIns="68575" lIns="68575" spcFirstLastPara="1" rIns="68575" wrap="square" tIns="68575">
            <a:normAutofit/>
          </a:bodyPr>
          <a:lstStyle/>
          <a:p>
            <a:pPr indent="-336550" lvl="0" marL="457200" marR="0" rtl="0" algn="l">
              <a:lnSpc>
                <a:spcPct val="90000"/>
              </a:lnSpc>
              <a:spcBef>
                <a:spcPts val="900"/>
              </a:spcBef>
              <a:spcAft>
                <a:spcPts val="0"/>
              </a:spcAft>
              <a:buClr>
                <a:schemeClr val="dk2"/>
              </a:buClr>
              <a:buSzPts val="1700"/>
              <a:buFont typeface="Sorts Mill Goudy"/>
              <a:buChar char=" "/>
            </a:pPr>
            <a:r>
              <a:rPr lang="en">
                <a:solidFill>
                  <a:schemeClr val="dk2"/>
                </a:solidFill>
                <a:latin typeface="Sorts Mill Goudy"/>
                <a:ea typeface="Sorts Mill Goudy"/>
                <a:cs typeface="Sorts Mill Goudy"/>
                <a:sym typeface="Sorts Mill Goudy"/>
              </a:rPr>
              <a:t>To find the Coccygeus muscle, contact just lateral to the sacrum below the Pirifomis. Move fingers towards the feet about ½” into a “hole” between the Piriformis and the STL.</a:t>
            </a:r>
            <a:endParaRPr>
              <a:solidFill>
                <a:schemeClr val="dk2"/>
              </a:solidFill>
              <a:latin typeface="Sorts Mill Goudy"/>
              <a:ea typeface="Sorts Mill Goudy"/>
              <a:cs typeface="Sorts Mill Goudy"/>
              <a:sym typeface="Sorts Mill Goudy"/>
            </a:endParaRPr>
          </a:p>
          <a:p>
            <a:pPr indent="-336550" lvl="0" marL="457200" marR="0" rtl="0" algn="l">
              <a:lnSpc>
                <a:spcPct val="90000"/>
              </a:lnSpc>
              <a:spcBef>
                <a:spcPts val="900"/>
              </a:spcBef>
              <a:spcAft>
                <a:spcPts val="0"/>
              </a:spcAft>
              <a:buClr>
                <a:schemeClr val="dk2"/>
              </a:buClr>
              <a:buSzPts val="1700"/>
              <a:buFont typeface="Sorts Mill Goudy"/>
              <a:buChar char=" "/>
            </a:pPr>
            <a:r>
              <a:rPr lang="en">
                <a:solidFill>
                  <a:schemeClr val="dk2"/>
                </a:solidFill>
                <a:latin typeface="Sorts Mill Goudy"/>
                <a:ea typeface="Sorts Mill Goudy"/>
                <a:cs typeface="Sorts Mill Goudy"/>
                <a:sym typeface="Sorts Mill Goudy"/>
              </a:rPr>
              <a:t>Hold gentle pressure until the tissue “melts” under your fingers.</a:t>
            </a:r>
            <a:endParaRPr>
              <a:solidFill>
                <a:schemeClr val="dk2"/>
              </a:solidFill>
              <a:latin typeface="Sorts Mill Goudy"/>
              <a:ea typeface="Sorts Mill Goudy"/>
              <a:cs typeface="Sorts Mill Goudy"/>
              <a:sym typeface="Sorts Mill Goudy"/>
            </a:endParaRPr>
          </a:p>
          <a:p>
            <a:pPr indent="-228600" lvl="0" marL="457200" marR="0" rtl="0" algn="l">
              <a:lnSpc>
                <a:spcPct val="90000"/>
              </a:lnSpc>
              <a:spcBef>
                <a:spcPts val="900"/>
              </a:spcBef>
              <a:spcAft>
                <a:spcPts val="0"/>
              </a:spcAft>
              <a:buClr>
                <a:schemeClr val="accent1"/>
              </a:buClr>
              <a:buSzPts val="1700"/>
              <a:buFont typeface="Questrial"/>
              <a:buNone/>
            </a:pPr>
            <a:r>
              <a:t/>
            </a:r>
            <a:endParaRPr>
              <a:solidFill>
                <a:schemeClr val="dk2"/>
              </a:solidFill>
            </a:endParaRPr>
          </a:p>
        </p:txBody>
      </p:sp>
      <p:sp>
        <p:nvSpPr>
          <p:cNvPr id="240" name="Google Shape;240;p38"/>
          <p:cNvSpPr txBox="1"/>
          <p:nvPr/>
        </p:nvSpPr>
        <p:spPr>
          <a:xfrm>
            <a:off x="927012" y="104541"/>
            <a:ext cx="7290000" cy="11247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3500">
                <a:solidFill>
                  <a:schemeClr val="dk2"/>
                </a:solidFill>
                <a:latin typeface="Roboto Slab Regular"/>
                <a:ea typeface="Roboto Slab Regular"/>
                <a:cs typeface="Roboto Slab Regular"/>
                <a:sym typeface="Roboto Slab Regular"/>
              </a:rPr>
              <a:t>Pelvic Floor Tension Leg Check</a:t>
            </a:r>
            <a:endParaRPr i="0" sz="3700" u="none" cap="none" strike="noStrike">
              <a:solidFill>
                <a:schemeClr val="dk2"/>
              </a:solidFill>
              <a:latin typeface="Roboto Slab Regular"/>
              <a:ea typeface="Roboto Slab Regular"/>
              <a:cs typeface="Roboto Slab Regular"/>
              <a:sym typeface="Roboto Slab Regular"/>
            </a:endParaRPr>
          </a:p>
        </p:txBody>
      </p:sp>
      <p:pic>
        <p:nvPicPr>
          <p:cNvPr id="241" name="Google Shape;241;p38"/>
          <p:cNvPicPr preferRelativeResize="0"/>
          <p:nvPr/>
        </p:nvPicPr>
        <p:blipFill rotWithShape="1">
          <a:blip r:embed="rId3">
            <a:alphaModFix/>
          </a:blip>
          <a:srcRect b="0" l="0" r="0" t="0"/>
          <a:stretch/>
        </p:blipFill>
        <p:spPr>
          <a:xfrm>
            <a:off x="661771" y="2076007"/>
            <a:ext cx="2878844" cy="2105247"/>
          </a:xfrm>
          <a:prstGeom prst="rect">
            <a:avLst/>
          </a:prstGeom>
          <a:noFill/>
          <a:ln>
            <a:noFill/>
          </a:ln>
        </p:spPr>
      </p:pic>
      <p:pic>
        <p:nvPicPr>
          <p:cNvPr id="242" name="Google Shape;242;p38"/>
          <p:cNvPicPr preferRelativeResize="0"/>
          <p:nvPr/>
        </p:nvPicPr>
        <p:blipFill rotWithShape="1">
          <a:blip r:embed="rId4">
            <a:alphaModFix/>
          </a:blip>
          <a:srcRect b="16238" l="26752" r="26687" t="9511"/>
          <a:stretch/>
        </p:blipFill>
        <p:spPr>
          <a:xfrm>
            <a:off x="3540616" y="2076007"/>
            <a:ext cx="2424224" cy="2105247"/>
          </a:xfrm>
          <a:prstGeom prst="rect">
            <a:avLst/>
          </a:prstGeom>
          <a:noFill/>
          <a:ln>
            <a:noFill/>
          </a:ln>
        </p:spPr>
      </p:pic>
      <p:sp>
        <p:nvSpPr>
          <p:cNvPr id="243" name="Google Shape;243;p38"/>
          <p:cNvSpPr/>
          <p:nvPr/>
        </p:nvSpPr>
        <p:spPr>
          <a:xfrm flipH="1" rot="-9422517">
            <a:off x="4970363" y="3320803"/>
            <a:ext cx="797575" cy="120579"/>
          </a:xfrm>
          <a:prstGeom prst="leftArrow">
            <a:avLst>
              <a:gd fmla="val 50000" name="adj1"/>
              <a:gd fmla="val 50000" name="adj2"/>
            </a:avLst>
          </a:prstGeom>
          <a:solidFill>
            <a:srgbClr val="C000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4" name="Google Shape;244;p38"/>
          <p:cNvSpPr/>
          <p:nvPr/>
        </p:nvSpPr>
        <p:spPr>
          <a:xfrm rot="1124186">
            <a:off x="2254618" y="3496220"/>
            <a:ext cx="829350" cy="129212"/>
          </a:xfrm>
          <a:prstGeom prst="leftArrow">
            <a:avLst>
              <a:gd fmla="val 50000" name="adj1"/>
              <a:gd fmla="val 50000" name="adj2"/>
            </a:avLst>
          </a:prstGeom>
          <a:solidFill>
            <a:srgbClr val="C000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5" name="Google Shape;245;p38"/>
          <p:cNvSpPr txBox="1"/>
          <p:nvPr/>
        </p:nvSpPr>
        <p:spPr>
          <a:xfrm>
            <a:off x="1062925" y="1497300"/>
            <a:ext cx="4495500" cy="541800"/>
          </a:xfrm>
          <a:prstGeom prst="rect">
            <a:avLst/>
          </a:prstGeom>
          <a:noFill/>
          <a:ln>
            <a:noFill/>
          </a:ln>
        </p:spPr>
        <p:txBody>
          <a:bodyPr anchorCtr="0" anchor="ctr" bIns="91425" lIns="91425" spcFirstLastPara="1" rIns="91425" wrap="square" tIns="91425">
            <a:spAutoFit/>
          </a:bodyPr>
          <a:lstStyle/>
          <a:p>
            <a:pPr indent="0" lvl="0" marL="0" rtl="0" algn="ctr">
              <a:lnSpc>
                <a:spcPct val="80000"/>
              </a:lnSpc>
              <a:spcBef>
                <a:spcPts val="0"/>
              </a:spcBef>
              <a:spcAft>
                <a:spcPts val="0"/>
              </a:spcAft>
              <a:buClr>
                <a:srgbClr val="FEFEFE"/>
              </a:buClr>
              <a:buSzPts val="3800"/>
              <a:buFont typeface="Questrial"/>
              <a:buNone/>
            </a:pPr>
            <a:r>
              <a:rPr lang="en" sz="2900">
                <a:solidFill>
                  <a:schemeClr val="dk2"/>
                </a:solidFill>
                <a:latin typeface="Roboto Slab Regular"/>
                <a:ea typeface="Roboto Slab Regular"/>
                <a:cs typeface="Roboto Slab Regular"/>
                <a:sym typeface="Roboto Slab Regular"/>
              </a:rPr>
              <a:t>Coccygeus Correction</a:t>
            </a:r>
            <a:endParaRPr sz="1100">
              <a:solidFill>
                <a:schemeClr val="dk2"/>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ph type="title"/>
          </p:nvPr>
        </p:nvSpPr>
        <p:spPr>
          <a:xfrm>
            <a:off x="387900" y="534225"/>
            <a:ext cx="8368200" cy="6861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2"/>
                </a:solidFill>
                <a:latin typeface="Roboto Slab Regular"/>
                <a:ea typeface="Roboto Slab Regular"/>
                <a:cs typeface="Roboto Slab Regular"/>
                <a:sym typeface="Roboto Slab Regular"/>
              </a:rPr>
              <a:t>Focused awareness during contractions</a:t>
            </a:r>
            <a:endParaRPr sz="4200">
              <a:solidFill>
                <a:schemeClr val="dk2"/>
              </a:solidFill>
              <a:latin typeface="Roboto Slab Regular"/>
              <a:ea typeface="Roboto Slab Regular"/>
              <a:cs typeface="Roboto Slab Regular"/>
              <a:sym typeface="Roboto Slab Regular"/>
            </a:endParaRPr>
          </a:p>
        </p:txBody>
      </p:sp>
      <p:sp>
        <p:nvSpPr>
          <p:cNvPr id="251" name="Google Shape;251;p3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Asymmetrical feel to contractions</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Pain in back and/or lower abdomen that can be pointed out</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“It hurts right here!!”</a:t>
            </a:r>
            <a:endParaRPr sz="2100">
              <a:solidFill>
                <a:schemeClr val="dk2"/>
              </a:solidFill>
              <a:latin typeface="Sorts Mill Goudy"/>
              <a:ea typeface="Sorts Mill Goudy"/>
              <a:cs typeface="Sorts Mill Goudy"/>
              <a:sym typeface="Sorts Mill Goudy"/>
            </a:endParaRPr>
          </a:p>
          <a:p>
            <a:pPr indent="0" lvl="0" marL="0" rtl="0" algn="l">
              <a:spcBef>
                <a:spcPts val="1600"/>
              </a:spcBef>
              <a:spcAft>
                <a:spcPts val="1600"/>
              </a:spcAft>
              <a:buNone/>
            </a:pPr>
            <a:r>
              <a:t/>
            </a:r>
            <a:endParaRPr>
              <a:solidFill>
                <a:schemeClr val="dk2"/>
              </a:solidFill>
            </a:endParaRPr>
          </a:p>
        </p:txBody>
      </p:sp>
      <p:pic>
        <p:nvPicPr>
          <p:cNvPr id="252" name="Google Shape;252;p39"/>
          <p:cNvPicPr preferRelativeResize="0"/>
          <p:nvPr/>
        </p:nvPicPr>
        <p:blipFill>
          <a:blip r:embed="rId3">
            <a:alphaModFix/>
          </a:blip>
          <a:stretch>
            <a:fillRect/>
          </a:stretch>
        </p:blipFill>
        <p:spPr>
          <a:xfrm>
            <a:off x="5907475" y="2571750"/>
            <a:ext cx="2848625" cy="21364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0"/>
          <p:cNvSpPr txBox="1"/>
          <p:nvPr>
            <p:ph type="title"/>
          </p:nvPr>
        </p:nvSpPr>
        <p:spPr>
          <a:xfrm>
            <a:off x="387900" y="326925"/>
            <a:ext cx="8368200" cy="1031700"/>
          </a:xfrm>
          <a:prstGeom prst="rect">
            <a:avLst/>
          </a:prstGeom>
        </p:spPr>
        <p:txBody>
          <a:bodyPr anchorCtr="0" anchor="b" bIns="91425" lIns="91425" spcFirstLastPara="1" rIns="91425" wrap="square" tIns="91425">
            <a:noAutofit/>
          </a:bodyPr>
          <a:lstStyle/>
          <a:p>
            <a:pPr indent="0" lvl="0" marL="0" marR="0" rtl="0" algn="l">
              <a:lnSpc>
                <a:spcPct val="80000"/>
              </a:lnSpc>
              <a:spcBef>
                <a:spcPts val="0"/>
              </a:spcBef>
              <a:spcAft>
                <a:spcPts val="0"/>
              </a:spcAft>
              <a:buNone/>
            </a:pPr>
            <a:r>
              <a:rPr lang="en" sz="3500">
                <a:solidFill>
                  <a:schemeClr val="dk2"/>
                </a:solidFill>
                <a:latin typeface="Roboto Slab Regular"/>
                <a:ea typeface="Roboto Slab Regular"/>
                <a:cs typeface="Roboto Slab Regular"/>
                <a:sym typeface="Roboto Slab Regular"/>
              </a:rPr>
              <a:t>Vaginal Exam - (stay in scope)</a:t>
            </a:r>
            <a:endParaRPr sz="3500">
              <a:solidFill>
                <a:schemeClr val="dk2"/>
              </a:solidFill>
              <a:latin typeface="Roboto Slab Regular"/>
              <a:ea typeface="Roboto Slab Regular"/>
              <a:cs typeface="Roboto Slab Regular"/>
              <a:sym typeface="Roboto Slab Regular"/>
            </a:endParaRPr>
          </a:p>
          <a:p>
            <a:pPr indent="0" lvl="0" marL="0" marR="0" rtl="0" algn="l">
              <a:lnSpc>
                <a:spcPct val="80000"/>
              </a:lnSpc>
              <a:spcBef>
                <a:spcPts val="0"/>
              </a:spcBef>
              <a:spcAft>
                <a:spcPts val="0"/>
              </a:spcAft>
              <a:buNone/>
            </a:pPr>
            <a:r>
              <a:rPr lang="en" sz="3500">
                <a:solidFill>
                  <a:schemeClr val="dk2"/>
                </a:solidFill>
                <a:latin typeface="Roboto Slab Regular"/>
                <a:ea typeface="Roboto Slab Regular"/>
                <a:cs typeface="Roboto Slab Regular"/>
                <a:sym typeface="Roboto Slab Regular"/>
              </a:rPr>
              <a:t>Possible indicators of NH/CP</a:t>
            </a:r>
            <a:endParaRPr sz="2700">
              <a:solidFill>
                <a:schemeClr val="dk2"/>
              </a:solidFill>
              <a:latin typeface="Roboto Slab Regular"/>
              <a:ea typeface="Roboto Slab Regular"/>
              <a:cs typeface="Roboto Slab Regular"/>
              <a:sym typeface="Roboto Slab Regular"/>
            </a:endParaRPr>
          </a:p>
        </p:txBody>
      </p:sp>
      <p:sp>
        <p:nvSpPr>
          <p:cNvPr id="258" name="Google Shape;258;p40"/>
          <p:cNvSpPr txBox="1"/>
          <p:nvPr>
            <p:ph idx="1" type="body"/>
          </p:nvPr>
        </p:nvSpPr>
        <p:spPr>
          <a:xfrm>
            <a:off x="387900" y="1489825"/>
            <a:ext cx="6070800" cy="30789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Asynclitic head position</a:t>
            </a:r>
            <a:endParaRPr sz="2100">
              <a:solidFill>
                <a:schemeClr val="dk2"/>
              </a:solidFill>
              <a:latin typeface="Sorts Mill Goudy"/>
              <a:ea typeface="Sorts Mill Goudy"/>
              <a:cs typeface="Sorts Mill Goudy"/>
              <a:sym typeface="Sorts Mill Goudy"/>
            </a:endParaRPr>
          </a:p>
          <a:p>
            <a:pPr indent="-361950" lvl="0" marL="457200" rtl="0" algn="l">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Cervix to one side</a:t>
            </a:r>
            <a:endParaRPr sz="2100">
              <a:solidFill>
                <a:schemeClr val="dk2"/>
              </a:solidFill>
              <a:latin typeface="Sorts Mill Goudy"/>
              <a:ea typeface="Sorts Mill Goudy"/>
              <a:cs typeface="Sorts Mill Goudy"/>
              <a:sym typeface="Sorts Mill Goudy"/>
            </a:endParaRPr>
          </a:p>
          <a:p>
            <a:pPr indent="-361950" lvl="0" marL="457200" rtl="0" algn="l">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Sutures indicate less than optimal head position</a:t>
            </a:r>
            <a:endParaRPr sz="2100">
              <a:solidFill>
                <a:schemeClr val="dk2"/>
              </a:solidFill>
              <a:latin typeface="Sorts Mill Goudy"/>
              <a:ea typeface="Sorts Mill Goudy"/>
              <a:cs typeface="Sorts Mill Goudy"/>
              <a:sym typeface="Sorts Mill Goudy"/>
            </a:endParaRPr>
          </a:p>
          <a:p>
            <a:pPr indent="-361950" lvl="0" marL="457200" rtl="0" algn="l">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Palpation of additional parts in addition to head</a:t>
            </a:r>
            <a:endParaRPr sz="2100">
              <a:solidFill>
                <a:schemeClr val="dk2"/>
              </a:solidFill>
              <a:latin typeface="Sorts Mill Goudy"/>
              <a:ea typeface="Sorts Mill Goudy"/>
              <a:cs typeface="Sorts Mill Goudy"/>
              <a:sym typeface="Sorts Mill Goudy"/>
            </a:endParaRPr>
          </a:p>
          <a:p>
            <a:pPr indent="-361950" lvl="0" marL="457200" rtl="0" algn="l">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Fetal head has limited motion with palpation either internally or externally and feels “stuck”</a:t>
            </a:r>
            <a:endParaRPr sz="2100">
              <a:solidFill>
                <a:schemeClr val="dk2"/>
              </a:solidFill>
              <a:latin typeface="Sorts Mill Goudy"/>
              <a:ea typeface="Sorts Mill Goudy"/>
              <a:cs typeface="Sorts Mill Goudy"/>
              <a:sym typeface="Sorts Mill Goud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1"/>
          <p:cNvSpPr txBox="1"/>
          <p:nvPr>
            <p:ph type="title"/>
          </p:nvPr>
        </p:nvSpPr>
        <p:spPr>
          <a:xfrm>
            <a:off x="768096" y="438912"/>
            <a:ext cx="7290000" cy="112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500">
                <a:solidFill>
                  <a:schemeClr val="dk2"/>
                </a:solidFill>
                <a:latin typeface="Roboto Slab Regular"/>
                <a:ea typeface="Roboto Slab Regular"/>
                <a:cs typeface="Roboto Slab Regular"/>
                <a:sym typeface="Roboto Slab Regular"/>
              </a:rPr>
              <a:t>Inviting Baby to Move</a:t>
            </a:r>
            <a:endParaRPr sz="3500">
              <a:solidFill>
                <a:schemeClr val="dk2"/>
              </a:solidFill>
              <a:latin typeface="Roboto Slab Regular"/>
              <a:ea typeface="Roboto Slab Regular"/>
              <a:cs typeface="Roboto Slab Regular"/>
              <a:sym typeface="Roboto Slab Regular"/>
            </a:endParaRPr>
          </a:p>
        </p:txBody>
      </p:sp>
      <p:sp>
        <p:nvSpPr>
          <p:cNvPr id="264" name="Google Shape;264;p41"/>
          <p:cNvSpPr txBox="1"/>
          <p:nvPr>
            <p:ph idx="1" type="body"/>
          </p:nvPr>
        </p:nvSpPr>
        <p:spPr>
          <a:xfrm>
            <a:off x="768098" y="1714500"/>
            <a:ext cx="4071300" cy="3017400"/>
          </a:xfrm>
          <a:prstGeom prst="rect">
            <a:avLst/>
          </a:prstGeom>
        </p:spPr>
        <p:txBody>
          <a:bodyPr anchorCtr="0" anchor="t" bIns="91425" lIns="91425" spcFirstLastPara="1" rIns="91425" wrap="square" tIns="91425">
            <a:normAutofit/>
          </a:bodyPr>
          <a:lstStyle/>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Talk to Baby</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Visualize Change in Position</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Create Space for Movement</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Use Motion</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Use Gravity</a:t>
            </a:r>
            <a:endParaRPr sz="2100">
              <a:solidFill>
                <a:schemeClr val="dk2"/>
              </a:solidFill>
              <a:latin typeface="Sorts Mill Goudy"/>
              <a:ea typeface="Sorts Mill Goudy"/>
              <a:cs typeface="Sorts Mill Goudy"/>
              <a:sym typeface="Sorts Mill Goudy"/>
            </a:endParaRPr>
          </a:p>
        </p:txBody>
      </p:sp>
      <p:sp>
        <p:nvSpPr>
          <p:cNvPr id="265" name="Google Shape;265;p41"/>
          <p:cNvSpPr txBox="1"/>
          <p:nvPr/>
        </p:nvSpPr>
        <p:spPr>
          <a:xfrm>
            <a:off x="5660125" y="3785150"/>
            <a:ext cx="2879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Sorts Mill Goudy"/>
                <a:ea typeface="Sorts Mill Goudy"/>
                <a:cs typeface="Sorts Mill Goudy"/>
                <a:sym typeface="Sorts Mill Goudy"/>
              </a:rPr>
              <a:t>***Thank you Gail Tully and Spinning Babies</a:t>
            </a:r>
            <a:r>
              <a:rPr lang="en" sz="800">
                <a:solidFill>
                  <a:schemeClr val="dk2"/>
                </a:solidFill>
                <a:latin typeface="Sorts Mill Goudy"/>
                <a:ea typeface="Sorts Mill Goudy"/>
                <a:cs typeface="Sorts Mill Goudy"/>
                <a:sym typeface="Sorts Mill Goudy"/>
              </a:rPr>
              <a:t>®</a:t>
            </a:r>
            <a:r>
              <a:rPr lang="en">
                <a:solidFill>
                  <a:schemeClr val="dk2"/>
                </a:solidFill>
                <a:latin typeface="Sorts Mill Goudy"/>
                <a:ea typeface="Sorts Mill Goudy"/>
                <a:cs typeface="Sorts Mill Goudy"/>
                <a:sym typeface="Sorts Mill Goudy"/>
              </a:rPr>
              <a:t> for changing the paradigm to “Balance, Movement, and Gravity”</a:t>
            </a:r>
            <a:endParaRPr>
              <a:solidFill>
                <a:schemeClr val="dk2"/>
              </a:solidFill>
              <a:latin typeface="Sorts Mill Goudy"/>
              <a:ea typeface="Sorts Mill Goudy"/>
              <a:cs typeface="Sorts Mill Goudy"/>
              <a:sym typeface="Sorts Mill Goud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dk2"/>
                </a:solidFill>
                <a:latin typeface="Roboto Slab Regular"/>
                <a:ea typeface="Roboto Slab Regular"/>
                <a:cs typeface="Roboto Slab Regular"/>
                <a:sym typeface="Roboto Slab Regular"/>
              </a:rPr>
              <a:t>During Pregnancy</a:t>
            </a:r>
            <a:endParaRPr sz="3500">
              <a:solidFill>
                <a:schemeClr val="dk2"/>
              </a:solidFill>
              <a:latin typeface="Roboto Slab Regular"/>
              <a:ea typeface="Roboto Slab Regular"/>
              <a:cs typeface="Roboto Slab Regular"/>
              <a:sym typeface="Roboto Slab Regular"/>
            </a:endParaRPr>
          </a:p>
        </p:txBody>
      </p:sp>
      <p:sp>
        <p:nvSpPr>
          <p:cNvPr id="271" name="Google Shape;271;p42"/>
          <p:cNvSpPr txBox="1"/>
          <p:nvPr>
            <p:ph idx="1" type="body"/>
          </p:nvPr>
        </p:nvSpPr>
        <p:spPr>
          <a:xfrm>
            <a:off x="387900" y="1240300"/>
            <a:ext cx="5919000" cy="3252300"/>
          </a:xfrm>
          <a:prstGeom prst="rect">
            <a:avLst/>
          </a:prstGeom>
        </p:spPr>
        <p:txBody>
          <a:bodyPr anchorCtr="0" anchor="t" bIns="91425" lIns="91425" spcFirstLastPara="1" rIns="91425" wrap="square" tIns="91425">
            <a:normAutofit fontScale="77500" lnSpcReduction="20000"/>
          </a:bodyPr>
          <a:lstStyle/>
          <a:p>
            <a:pPr indent="-327025" lvl="0" marL="457200" rtl="0" algn="l">
              <a:lnSpc>
                <a:spcPct val="150000"/>
              </a:lnSpc>
              <a:spcBef>
                <a:spcPts val="0"/>
              </a:spcBef>
              <a:spcAft>
                <a:spcPts val="0"/>
              </a:spcAft>
              <a:buClr>
                <a:schemeClr val="dk2"/>
              </a:buClr>
              <a:buSzPct val="100000"/>
              <a:buFont typeface="Sorts Mill Goudy"/>
              <a:buChar char="❖"/>
            </a:pPr>
            <a:r>
              <a:rPr lang="en" sz="2000">
                <a:solidFill>
                  <a:schemeClr val="dk2"/>
                </a:solidFill>
                <a:latin typeface="Sorts Mill Goudy"/>
                <a:ea typeface="Sorts Mill Goudy"/>
                <a:cs typeface="Sorts Mill Goudy"/>
                <a:sym typeface="Sorts Mill Goudy"/>
              </a:rPr>
              <a:t>Create space for baby to move through Chiropractic, CST, Spinning Babies® exercises, or other body work</a:t>
            </a:r>
            <a:endParaRPr sz="2000">
              <a:solidFill>
                <a:schemeClr val="dk2"/>
              </a:solidFill>
              <a:latin typeface="Sorts Mill Goudy"/>
              <a:ea typeface="Sorts Mill Goudy"/>
              <a:cs typeface="Sorts Mill Goudy"/>
              <a:sym typeface="Sorts Mill Goudy"/>
            </a:endParaRPr>
          </a:p>
          <a:p>
            <a:pPr indent="-327025" lvl="0" marL="457200" rtl="0" algn="l">
              <a:lnSpc>
                <a:spcPct val="150000"/>
              </a:lnSpc>
              <a:spcBef>
                <a:spcPts val="0"/>
              </a:spcBef>
              <a:spcAft>
                <a:spcPts val="0"/>
              </a:spcAft>
              <a:buClr>
                <a:schemeClr val="dk2"/>
              </a:buClr>
              <a:buSzPct val="100000"/>
              <a:buFont typeface="Sorts Mill Goudy"/>
              <a:buChar char="❖"/>
            </a:pPr>
            <a:r>
              <a:rPr lang="en" sz="2000">
                <a:solidFill>
                  <a:schemeClr val="dk2"/>
                </a:solidFill>
                <a:latin typeface="Sorts Mill Goudy"/>
                <a:ea typeface="Sorts Mill Goudy"/>
                <a:cs typeface="Sorts Mill Goudy"/>
                <a:sym typeface="Sorts Mill Goudy"/>
              </a:rPr>
              <a:t>Uterine Ligaments, Diaphragm, Inguinal Ligament Releases</a:t>
            </a:r>
            <a:endParaRPr sz="2000">
              <a:solidFill>
                <a:schemeClr val="dk2"/>
              </a:solidFill>
              <a:latin typeface="Sorts Mill Goudy"/>
              <a:ea typeface="Sorts Mill Goudy"/>
              <a:cs typeface="Sorts Mill Goudy"/>
              <a:sym typeface="Sorts Mill Goudy"/>
            </a:endParaRPr>
          </a:p>
          <a:p>
            <a:pPr indent="-327025" lvl="0" marL="457200" rtl="0" algn="l">
              <a:lnSpc>
                <a:spcPct val="150000"/>
              </a:lnSpc>
              <a:spcBef>
                <a:spcPts val="0"/>
              </a:spcBef>
              <a:spcAft>
                <a:spcPts val="0"/>
              </a:spcAft>
              <a:buClr>
                <a:schemeClr val="dk2"/>
              </a:buClr>
              <a:buSzPct val="100000"/>
              <a:buFont typeface="Sorts Mill Goudy"/>
              <a:buChar char="❖"/>
            </a:pPr>
            <a:r>
              <a:rPr lang="en" sz="2000">
                <a:solidFill>
                  <a:schemeClr val="dk2"/>
                </a:solidFill>
                <a:latin typeface="Sorts Mill Goudy"/>
                <a:ea typeface="Sorts Mill Goudy"/>
                <a:cs typeface="Sorts Mill Goudy"/>
                <a:sym typeface="Sorts Mill Goudy"/>
              </a:rPr>
              <a:t>Hip Opening Stretches (SpB Daily Essentials for example)</a:t>
            </a:r>
            <a:endParaRPr sz="2000">
              <a:solidFill>
                <a:schemeClr val="dk2"/>
              </a:solidFill>
              <a:latin typeface="Sorts Mill Goudy"/>
              <a:ea typeface="Sorts Mill Goudy"/>
              <a:cs typeface="Sorts Mill Goudy"/>
              <a:sym typeface="Sorts Mill Goudy"/>
            </a:endParaRPr>
          </a:p>
          <a:p>
            <a:pPr indent="-327025" lvl="0" marL="457200" rtl="0" algn="l">
              <a:lnSpc>
                <a:spcPct val="150000"/>
              </a:lnSpc>
              <a:spcBef>
                <a:spcPts val="0"/>
              </a:spcBef>
              <a:spcAft>
                <a:spcPts val="0"/>
              </a:spcAft>
              <a:buClr>
                <a:schemeClr val="dk2"/>
              </a:buClr>
              <a:buSzPct val="100000"/>
              <a:buFont typeface="Sorts Mill Goudy"/>
              <a:buChar char="❖"/>
            </a:pPr>
            <a:r>
              <a:rPr lang="en" sz="2000">
                <a:solidFill>
                  <a:schemeClr val="dk2"/>
                </a:solidFill>
                <a:latin typeface="Sorts Mill Goudy"/>
                <a:ea typeface="Sorts Mill Goudy"/>
                <a:cs typeface="Sorts Mill Goudy"/>
                <a:sym typeface="Sorts Mill Goudy"/>
              </a:rPr>
              <a:t>Side Lying Release</a:t>
            </a:r>
            <a:endParaRPr sz="2000">
              <a:solidFill>
                <a:schemeClr val="dk2"/>
              </a:solidFill>
              <a:latin typeface="Sorts Mill Goudy"/>
              <a:ea typeface="Sorts Mill Goudy"/>
              <a:cs typeface="Sorts Mill Goudy"/>
              <a:sym typeface="Sorts Mill Goudy"/>
            </a:endParaRPr>
          </a:p>
          <a:p>
            <a:pPr indent="-327025" lvl="0" marL="457200" rtl="0" algn="l">
              <a:lnSpc>
                <a:spcPct val="150000"/>
              </a:lnSpc>
              <a:spcBef>
                <a:spcPts val="0"/>
              </a:spcBef>
              <a:spcAft>
                <a:spcPts val="0"/>
              </a:spcAft>
              <a:buClr>
                <a:schemeClr val="dk2"/>
              </a:buClr>
              <a:buSzPct val="100000"/>
              <a:buFont typeface="Sorts Mill Goudy"/>
              <a:buChar char="❖"/>
            </a:pPr>
            <a:r>
              <a:rPr lang="en" sz="2000">
                <a:solidFill>
                  <a:schemeClr val="dk2"/>
                </a:solidFill>
                <a:latin typeface="Sorts Mill Goudy"/>
                <a:ea typeface="Sorts Mill Goudy"/>
                <a:cs typeface="Sorts Mill Goudy"/>
                <a:sym typeface="Sorts Mill Goudy"/>
              </a:rPr>
              <a:t>Forward Leaning Inversion (may add Manteada or round ligament release)</a:t>
            </a:r>
            <a:endParaRPr sz="2000">
              <a:solidFill>
                <a:schemeClr val="dk2"/>
              </a:solidFill>
              <a:latin typeface="Sorts Mill Goudy"/>
              <a:ea typeface="Sorts Mill Goudy"/>
              <a:cs typeface="Sorts Mill Goudy"/>
              <a:sym typeface="Sorts Mill Goudy"/>
            </a:endParaRPr>
          </a:p>
          <a:p>
            <a:pPr indent="-327025" lvl="0" marL="457200" rtl="0" algn="l">
              <a:lnSpc>
                <a:spcPct val="150000"/>
              </a:lnSpc>
              <a:spcBef>
                <a:spcPts val="0"/>
              </a:spcBef>
              <a:spcAft>
                <a:spcPts val="0"/>
              </a:spcAft>
              <a:buClr>
                <a:schemeClr val="dk2"/>
              </a:buClr>
              <a:buSzPct val="100000"/>
              <a:buFont typeface="Sorts Mill Goudy"/>
              <a:buChar char="❖"/>
            </a:pPr>
            <a:r>
              <a:rPr lang="en" sz="2000">
                <a:solidFill>
                  <a:schemeClr val="dk2"/>
                </a:solidFill>
                <a:latin typeface="Sorts Mill Goudy"/>
                <a:ea typeface="Sorts Mill Goudy"/>
                <a:cs typeface="Sorts Mill Goudy"/>
                <a:sym typeface="Sorts Mill Goudy"/>
              </a:rPr>
              <a:t>Open Knee Chest with Manteada</a:t>
            </a:r>
            <a:endParaRPr sz="2000">
              <a:solidFill>
                <a:schemeClr val="dk2"/>
              </a:solidFill>
              <a:latin typeface="Sorts Mill Goudy"/>
              <a:ea typeface="Sorts Mill Goudy"/>
              <a:cs typeface="Sorts Mill Goudy"/>
              <a:sym typeface="Sorts Mill Goudy"/>
            </a:endParaRPr>
          </a:p>
          <a:p>
            <a:pPr indent="-327025" lvl="0" marL="457200" rtl="0" algn="l">
              <a:lnSpc>
                <a:spcPct val="150000"/>
              </a:lnSpc>
              <a:spcBef>
                <a:spcPts val="0"/>
              </a:spcBef>
              <a:spcAft>
                <a:spcPts val="0"/>
              </a:spcAft>
              <a:buClr>
                <a:schemeClr val="dk2"/>
              </a:buClr>
              <a:buSzPct val="100000"/>
              <a:buFont typeface="Sorts Mill Goudy"/>
              <a:buChar char="❖"/>
            </a:pPr>
            <a:r>
              <a:rPr lang="en" sz="2000">
                <a:solidFill>
                  <a:schemeClr val="dk2"/>
                </a:solidFill>
                <a:latin typeface="Sorts Mill Goudy"/>
                <a:ea typeface="Sorts Mill Goudy"/>
                <a:cs typeface="Sorts Mill Goudy"/>
                <a:sym typeface="Sorts Mill Goudy"/>
              </a:rPr>
              <a:t>Rebozo Manteada</a:t>
            </a:r>
            <a:endParaRPr sz="2000">
              <a:solidFill>
                <a:schemeClr val="dk2"/>
              </a:solidFill>
              <a:latin typeface="Sorts Mill Goudy"/>
              <a:ea typeface="Sorts Mill Goudy"/>
              <a:cs typeface="Sorts Mill Goudy"/>
              <a:sym typeface="Sorts Mill Goudy"/>
            </a:endParaRPr>
          </a:p>
          <a:p>
            <a:pPr indent="-327025" lvl="0" marL="457200" rtl="0" algn="l">
              <a:lnSpc>
                <a:spcPct val="150000"/>
              </a:lnSpc>
              <a:spcBef>
                <a:spcPts val="0"/>
              </a:spcBef>
              <a:spcAft>
                <a:spcPts val="0"/>
              </a:spcAft>
              <a:buClr>
                <a:schemeClr val="dk2"/>
              </a:buClr>
              <a:buSzPct val="100000"/>
              <a:buFont typeface="Sorts Mill Goudy"/>
              <a:buChar char="❖"/>
            </a:pPr>
            <a:r>
              <a:rPr lang="en" sz="2000">
                <a:solidFill>
                  <a:schemeClr val="dk2"/>
                </a:solidFill>
                <a:latin typeface="Sorts Mill Goudy"/>
                <a:ea typeface="Sorts Mill Goudy"/>
                <a:cs typeface="Sorts Mill Goudy"/>
                <a:sym typeface="Sorts Mill Goudy"/>
              </a:rPr>
              <a:t>Mirror neurons - imagery and visualization</a:t>
            </a:r>
            <a:endParaRPr sz="2000">
              <a:solidFill>
                <a:schemeClr val="dk2"/>
              </a:solidFill>
              <a:latin typeface="Sorts Mill Goudy"/>
              <a:ea typeface="Sorts Mill Goudy"/>
              <a:cs typeface="Sorts Mill Goudy"/>
              <a:sym typeface="Sorts Mill Goud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dk2"/>
                </a:solidFill>
                <a:latin typeface="Roboto Slab Regular"/>
                <a:ea typeface="Roboto Slab Regular"/>
                <a:cs typeface="Roboto Slab Regular"/>
                <a:sym typeface="Roboto Slab Regular"/>
              </a:rPr>
              <a:t>During Labor</a:t>
            </a:r>
            <a:endParaRPr sz="3500">
              <a:solidFill>
                <a:schemeClr val="dk2"/>
              </a:solidFill>
              <a:latin typeface="Roboto Slab Regular"/>
              <a:ea typeface="Roboto Slab Regular"/>
              <a:cs typeface="Roboto Slab Regular"/>
              <a:sym typeface="Roboto Slab Regular"/>
            </a:endParaRPr>
          </a:p>
        </p:txBody>
      </p:sp>
      <p:sp>
        <p:nvSpPr>
          <p:cNvPr id="277" name="Google Shape;277;p43"/>
          <p:cNvSpPr txBox="1"/>
          <p:nvPr>
            <p:ph idx="1" type="body"/>
          </p:nvPr>
        </p:nvSpPr>
        <p:spPr>
          <a:xfrm>
            <a:off x="387900" y="1261225"/>
            <a:ext cx="6972300" cy="3547500"/>
          </a:xfrm>
          <a:prstGeom prst="rect">
            <a:avLst/>
          </a:prstGeom>
        </p:spPr>
        <p:txBody>
          <a:bodyPr anchorCtr="0" anchor="t" bIns="91425" lIns="91425" spcFirstLastPara="1" rIns="91425" wrap="square" tIns="91425">
            <a:normAutofit fontScale="85000"/>
          </a:bodyPr>
          <a:lstStyle/>
          <a:p>
            <a:pPr indent="-341947" lvl="0" marL="457200" rtl="0" algn="l">
              <a:lnSpc>
                <a:spcPct val="150000"/>
              </a:lnSpc>
              <a:spcBef>
                <a:spcPts val="0"/>
              </a:spcBef>
              <a:spcAft>
                <a:spcPts val="0"/>
              </a:spcAft>
              <a:buClr>
                <a:schemeClr val="dk2"/>
              </a:buClr>
              <a:buSzPct val="100000"/>
              <a:buFont typeface="Sorts Mill Goudy"/>
              <a:buChar char="❖"/>
            </a:pPr>
            <a:r>
              <a:rPr lang="en" sz="2100">
                <a:solidFill>
                  <a:schemeClr val="dk2"/>
                </a:solidFill>
                <a:latin typeface="Sorts Mill Goudy"/>
                <a:ea typeface="Sorts Mill Goudy"/>
                <a:cs typeface="Sorts Mill Goudy"/>
                <a:sym typeface="Sorts Mill Goudy"/>
              </a:rPr>
              <a:t>Adjust Subluxations</a:t>
            </a:r>
            <a:endParaRPr sz="2100">
              <a:solidFill>
                <a:schemeClr val="dk2"/>
              </a:solidFill>
              <a:latin typeface="Sorts Mill Goudy"/>
              <a:ea typeface="Sorts Mill Goudy"/>
              <a:cs typeface="Sorts Mill Goudy"/>
              <a:sym typeface="Sorts Mill Goudy"/>
            </a:endParaRPr>
          </a:p>
          <a:p>
            <a:pPr indent="-341947" lvl="0" marL="457200" rtl="0" algn="l">
              <a:lnSpc>
                <a:spcPct val="150000"/>
              </a:lnSpc>
              <a:spcBef>
                <a:spcPts val="0"/>
              </a:spcBef>
              <a:spcAft>
                <a:spcPts val="0"/>
              </a:spcAft>
              <a:buClr>
                <a:schemeClr val="dk2"/>
              </a:buClr>
              <a:buSzPct val="100000"/>
              <a:buFont typeface="Sorts Mill Goudy"/>
              <a:buChar char="❖"/>
            </a:pPr>
            <a:r>
              <a:rPr lang="en" sz="2100">
                <a:solidFill>
                  <a:schemeClr val="dk2"/>
                </a:solidFill>
                <a:latin typeface="Sorts Mill Goudy"/>
                <a:ea typeface="Sorts Mill Goudy"/>
                <a:cs typeface="Sorts Mill Goudy"/>
                <a:sym typeface="Sorts Mill Goudy"/>
              </a:rPr>
              <a:t>Fascial Release or Unwinding</a:t>
            </a:r>
            <a:endParaRPr sz="2100">
              <a:solidFill>
                <a:schemeClr val="dk2"/>
              </a:solidFill>
              <a:latin typeface="Sorts Mill Goudy"/>
              <a:ea typeface="Sorts Mill Goudy"/>
              <a:cs typeface="Sorts Mill Goudy"/>
              <a:sym typeface="Sorts Mill Goudy"/>
            </a:endParaRPr>
          </a:p>
          <a:p>
            <a:pPr indent="-341947" lvl="0" marL="457200" rtl="0" algn="l">
              <a:lnSpc>
                <a:spcPct val="150000"/>
              </a:lnSpc>
              <a:spcBef>
                <a:spcPts val="0"/>
              </a:spcBef>
              <a:spcAft>
                <a:spcPts val="0"/>
              </a:spcAft>
              <a:buClr>
                <a:schemeClr val="dk2"/>
              </a:buClr>
              <a:buSzPct val="100000"/>
              <a:buFont typeface="Sorts Mill Goudy"/>
              <a:buChar char="❖"/>
            </a:pPr>
            <a:r>
              <a:rPr lang="en" sz="2100">
                <a:solidFill>
                  <a:schemeClr val="dk2"/>
                </a:solidFill>
                <a:latin typeface="Sorts Mill Goudy"/>
                <a:ea typeface="Sorts Mill Goudy"/>
                <a:cs typeface="Sorts Mill Goudy"/>
                <a:sym typeface="Sorts Mill Goudy"/>
              </a:rPr>
              <a:t>Forward Leaning Inversions through 3 contractions (if needed)</a:t>
            </a:r>
            <a:endParaRPr sz="2100">
              <a:solidFill>
                <a:schemeClr val="dk2"/>
              </a:solidFill>
              <a:latin typeface="Sorts Mill Goudy"/>
              <a:ea typeface="Sorts Mill Goudy"/>
              <a:cs typeface="Sorts Mill Goudy"/>
              <a:sym typeface="Sorts Mill Goudy"/>
            </a:endParaRPr>
          </a:p>
          <a:p>
            <a:pPr indent="-341947" lvl="0" marL="457200" rtl="0" algn="l">
              <a:lnSpc>
                <a:spcPct val="150000"/>
              </a:lnSpc>
              <a:spcBef>
                <a:spcPts val="0"/>
              </a:spcBef>
              <a:spcAft>
                <a:spcPts val="0"/>
              </a:spcAft>
              <a:buClr>
                <a:schemeClr val="dk2"/>
              </a:buClr>
              <a:buSzPct val="100000"/>
              <a:buFont typeface="Sorts Mill Goudy"/>
              <a:buChar char="❖"/>
            </a:pPr>
            <a:r>
              <a:rPr lang="en" sz="2100">
                <a:solidFill>
                  <a:schemeClr val="dk2"/>
                </a:solidFill>
                <a:latin typeface="Sorts Mill Goudy"/>
                <a:ea typeface="Sorts Mill Goudy"/>
                <a:cs typeface="Sorts Mill Goudy"/>
                <a:sym typeface="Sorts Mill Goudy"/>
              </a:rPr>
              <a:t>Forward Leaning Inversions with round ligament release or Manteada (w/ or w/o ctx)</a:t>
            </a:r>
            <a:endParaRPr sz="2100">
              <a:solidFill>
                <a:schemeClr val="dk2"/>
              </a:solidFill>
              <a:latin typeface="Sorts Mill Goudy"/>
              <a:ea typeface="Sorts Mill Goudy"/>
              <a:cs typeface="Sorts Mill Goudy"/>
              <a:sym typeface="Sorts Mill Goudy"/>
            </a:endParaRPr>
          </a:p>
          <a:p>
            <a:pPr indent="-341947" lvl="0" marL="457200" rtl="0" algn="l">
              <a:lnSpc>
                <a:spcPct val="150000"/>
              </a:lnSpc>
              <a:spcBef>
                <a:spcPts val="0"/>
              </a:spcBef>
              <a:spcAft>
                <a:spcPts val="0"/>
              </a:spcAft>
              <a:buClr>
                <a:schemeClr val="dk2"/>
              </a:buClr>
              <a:buSzPct val="100000"/>
              <a:buFont typeface="Sorts Mill Goudy"/>
              <a:buChar char="❖"/>
            </a:pPr>
            <a:r>
              <a:rPr lang="en" sz="2100">
                <a:solidFill>
                  <a:schemeClr val="dk2"/>
                </a:solidFill>
                <a:latin typeface="Sorts Mill Goudy"/>
                <a:ea typeface="Sorts Mill Goudy"/>
                <a:cs typeface="Sorts Mill Goudy"/>
                <a:sym typeface="Sorts Mill Goudy"/>
              </a:rPr>
              <a:t>Open Knee Chest with Manteada</a:t>
            </a:r>
            <a:endParaRPr sz="2100">
              <a:solidFill>
                <a:schemeClr val="dk2"/>
              </a:solidFill>
              <a:latin typeface="Sorts Mill Goudy"/>
              <a:ea typeface="Sorts Mill Goudy"/>
              <a:cs typeface="Sorts Mill Goudy"/>
              <a:sym typeface="Sorts Mill Goudy"/>
            </a:endParaRPr>
          </a:p>
          <a:p>
            <a:pPr indent="-341947" lvl="0" marL="457200" rtl="0" algn="l">
              <a:lnSpc>
                <a:spcPct val="150000"/>
              </a:lnSpc>
              <a:spcBef>
                <a:spcPts val="0"/>
              </a:spcBef>
              <a:spcAft>
                <a:spcPts val="0"/>
              </a:spcAft>
              <a:buClr>
                <a:schemeClr val="dk2"/>
              </a:buClr>
              <a:buSzPct val="100000"/>
              <a:buFont typeface="Sorts Mill Goudy"/>
              <a:buChar char="❖"/>
            </a:pPr>
            <a:r>
              <a:rPr lang="en" sz="2100">
                <a:solidFill>
                  <a:schemeClr val="dk2"/>
                </a:solidFill>
                <a:latin typeface="Sorts Mill Goudy"/>
                <a:ea typeface="Sorts Mill Goudy"/>
                <a:cs typeface="Sorts Mill Goudy"/>
                <a:sym typeface="Sorts Mill Goudy"/>
              </a:rPr>
              <a:t>Visualization by birthing person</a:t>
            </a:r>
            <a:endParaRPr sz="2100">
              <a:solidFill>
                <a:schemeClr val="dk2"/>
              </a:solidFill>
              <a:latin typeface="Sorts Mill Goudy"/>
              <a:ea typeface="Sorts Mill Goudy"/>
              <a:cs typeface="Sorts Mill Goudy"/>
              <a:sym typeface="Sorts Mill Goudy"/>
            </a:endParaRPr>
          </a:p>
          <a:p>
            <a:pPr indent="-341947" lvl="0" marL="457200" rtl="0" algn="l">
              <a:lnSpc>
                <a:spcPct val="150000"/>
              </a:lnSpc>
              <a:spcBef>
                <a:spcPts val="0"/>
              </a:spcBef>
              <a:spcAft>
                <a:spcPts val="0"/>
              </a:spcAft>
              <a:buClr>
                <a:schemeClr val="dk2"/>
              </a:buClr>
              <a:buSzPct val="100000"/>
              <a:buFont typeface="Sorts Mill Goudy"/>
              <a:buChar char="❖"/>
            </a:pPr>
            <a:r>
              <a:rPr lang="en" sz="2100">
                <a:solidFill>
                  <a:schemeClr val="dk2"/>
                </a:solidFill>
                <a:latin typeface="Sorts Mill Goudy"/>
                <a:ea typeface="Sorts Mill Goudy"/>
                <a:cs typeface="Sorts Mill Goudy"/>
                <a:sym typeface="Sorts Mill Goudy"/>
              </a:rPr>
              <a:t>Monitor baby’s reactions throughout </a:t>
            </a:r>
            <a:endParaRPr sz="2100">
              <a:solidFill>
                <a:schemeClr val="dk2"/>
              </a:solidFill>
              <a:latin typeface="Sorts Mill Goudy"/>
              <a:ea typeface="Sorts Mill Goudy"/>
              <a:cs typeface="Sorts Mill Goudy"/>
              <a:sym typeface="Sorts Mill Goud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4"/>
          <p:cNvSpPr txBox="1"/>
          <p:nvPr/>
        </p:nvSpPr>
        <p:spPr>
          <a:xfrm>
            <a:off x="269500" y="1144125"/>
            <a:ext cx="4302600" cy="72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chemeClr val="dk2"/>
                </a:solidFill>
                <a:latin typeface="Sorts Mill Goudy"/>
                <a:ea typeface="Sorts Mill Goudy"/>
                <a:cs typeface="Sorts Mill Goudy"/>
                <a:sym typeface="Sorts Mill Goudy"/>
              </a:rPr>
              <a:t>Nutation &amp; Counter-Nutation</a:t>
            </a:r>
            <a:endParaRPr sz="2700">
              <a:solidFill>
                <a:schemeClr val="dk2"/>
              </a:solidFill>
              <a:latin typeface="Sorts Mill Goudy"/>
              <a:ea typeface="Sorts Mill Goudy"/>
              <a:cs typeface="Sorts Mill Goudy"/>
              <a:sym typeface="Sorts Mill Goudy"/>
            </a:endParaRPr>
          </a:p>
        </p:txBody>
      </p:sp>
      <p:sp>
        <p:nvSpPr>
          <p:cNvPr id="283" name="Google Shape;283;p44"/>
          <p:cNvSpPr txBox="1"/>
          <p:nvPr/>
        </p:nvSpPr>
        <p:spPr>
          <a:xfrm>
            <a:off x="213525" y="2341100"/>
            <a:ext cx="8737500" cy="72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Sorts Mill Goudy"/>
                <a:ea typeface="Sorts Mill Goudy"/>
                <a:cs typeface="Sorts Mill Goudy"/>
                <a:sym typeface="Sorts Mill Goudy"/>
              </a:rPr>
              <a:t>Video One - </a:t>
            </a:r>
            <a:r>
              <a:rPr lang="en" u="sng">
                <a:solidFill>
                  <a:schemeClr val="dk2"/>
                </a:solidFill>
                <a:latin typeface="EB Garamond"/>
                <a:ea typeface="EB Garamond"/>
                <a:cs typeface="EB Garamond"/>
                <a:sym typeface="EB Garamond"/>
                <a:hlinkClick r:id="rId3">
                  <a:extLst>
                    <a:ext uri="{A12FA001-AC4F-418D-AE19-62706E023703}">
                      <ahyp:hlinkClr val="tx"/>
                    </a:ext>
                  </a:extLst>
                </a:hlinkClick>
              </a:rPr>
              <a:t>https://www.serola.net/research-entry/reciprocating-unilateral-motion/</a:t>
            </a:r>
            <a:endParaRPr>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p>
            <a:pPr indent="0" lvl="0" marL="0" rtl="0" algn="l">
              <a:spcBef>
                <a:spcPts val="0"/>
              </a:spcBef>
              <a:spcAft>
                <a:spcPts val="0"/>
              </a:spcAft>
              <a:buNone/>
            </a:pPr>
            <a:r>
              <a:rPr b="1" lang="en">
                <a:solidFill>
                  <a:schemeClr val="dk2"/>
                </a:solidFill>
                <a:latin typeface="Sorts Mill Goudy"/>
                <a:ea typeface="Sorts Mill Goudy"/>
                <a:cs typeface="Sorts Mill Goudy"/>
                <a:sym typeface="Sorts Mill Goudy"/>
              </a:rPr>
              <a:t>Video Two -</a:t>
            </a:r>
            <a:r>
              <a:rPr lang="en">
                <a:solidFill>
                  <a:schemeClr val="dk2"/>
                </a:solidFill>
                <a:latin typeface="Sorts Mill Goudy"/>
                <a:ea typeface="Sorts Mill Goudy"/>
                <a:cs typeface="Sorts Mill Goudy"/>
                <a:sym typeface="Sorts Mill Goudy"/>
              </a:rPr>
              <a:t> </a:t>
            </a:r>
            <a:r>
              <a:rPr lang="en" u="sng">
                <a:solidFill>
                  <a:schemeClr val="dk2"/>
                </a:solidFill>
                <a:latin typeface="EB Garamond"/>
                <a:ea typeface="EB Garamond"/>
                <a:cs typeface="EB Garamond"/>
                <a:sym typeface="EB Garamond"/>
                <a:hlinkClick r:id="rId4">
                  <a:extLst>
                    <a:ext uri="{A12FA001-AC4F-418D-AE19-62706E023703}">
                      <ahyp:hlinkClr val="tx"/>
                    </a:ext>
                  </a:extLst>
                </a:hlinkClick>
              </a:rPr>
              <a:t>https://www.serola.net/research-category/structure/normal-movement/bilateral-nutation/</a:t>
            </a:r>
            <a:endParaRPr>
              <a:solidFill>
                <a:schemeClr val="dk2"/>
              </a:solidFill>
              <a:latin typeface="EB Garamond"/>
              <a:ea typeface="EB Garamond"/>
              <a:cs typeface="EB Garamond"/>
              <a:sym typeface="EB Garamond"/>
            </a:endParaRPr>
          </a:p>
        </p:txBody>
      </p:sp>
      <p:sp>
        <p:nvSpPr>
          <p:cNvPr id="284" name="Google Shape;284;p44"/>
          <p:cNvSpPr txBox="1"/>
          <p:nvPr>
            <p:ph idx="4294967295" type="title"/>
          </p:nvPr>
        </p:nvSpPr>
        <p:spPr>
          <a:xfrm>
            <a:off x="235500" y="458025"/>
            <a:ext cx="8368200" cy="6861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 sz="3500">
                <a:solidFill>
                  <a:schemeClr val="dk2"/>
                </a:solidFill>
                <a:latin typeface="Roboto Slab Regular"/>
                <a:ea typeface="Roboto Slab Regular"/>
                <a:cs typeface="Roboto Slab Regular"/>
                <a:sym typeface="Roboto Slab Regular"/>
              </a:rPr>
              <a:t>Sacrum Motion</a:t>
            </a:r>
            <a:endParaRPr sz="3500">
              <a:solidFill>
                <a:schemeClr val="dk2"/>
              </a:solidFill>
              <a:latin typeface="Roboto Slab Regular"/>
              <a:ea typeface="Roboto Slab Regular"/>
              <a:cs typeface="Roboto Slab Regular"/>
              <a:sym typeface="Roboto Slab Regular"/>
            </a:endParaRPr>
          </a:p>
        </p:txBody>
      </p:sp>
      <p:pic>
        <p:nvPicPr>
          <p:cNvPr id="285" name="Google Shape;285;p44"/>
          <p:cNvPicPr preferRelativeResize="0"/>
          <p:nvPr/>
        </p:nvPicPr>
        <p:blipFill>
          <a:blip r:embed="rId5">
            <a:alphaModFix/>
          </a:blip>
          <a:stretch>
            <a:fillRect/>
          </a:stretch>
        </p:blipFill>
        <p:spPr>
          <a:xfrm>
            <a:off x="5412075" y="3"/>
            <a:ext cx="3539074" cy="2612750"/>
          </a:xfrm>
          <a:prstGeom prst="rect">
            <a:avLst/>
          </a:prstGeom>
          <a:noFill/>
          <a:ln>
            <a:noFill/>
          </a:ln>
        </p:spPr>
      </p:pic>
      <p:pic>
        <p:nvPicPr>
          <p:cNvPr id="286" name="Google Shape;286;p44"/>
          <p:cNvPicPr preferRelativeResize="0"/>
          <p:nvPr/>
        </p:nvPicPr>
        <p:blipFill>
          <a:blip r:embed="rId6">
            <a:alphaModFix/>
          </a:blip>
          <a:stretch>
            <a:fillRect/>
          </a:stretch>
        </p:blipFill>
        <p:spPr>
          <a:xfrm>
            <a:off x="2971800" y="3216500"/>
            <a:ext cx="1774600" cy="1774600"/>
          </a:xfrm>
          <a:prstGeom prst="rect">
            <a:avLst/>
          </a:prstGeom>
          <a:noFill/>
          <a:ln>
            <a:noFill/>
          </a:ln>
        </p:spPr>
      </p:pic>
      <p:sp>
        <p:nvSpPr>
          <p:cNvPr id="287" name="Google Shape;287;p44"/>
          <p:cNvSpPr txBox="1"/>
          <p:nvPr/>
        </p:nvSpPr>
        <p:spPr>
          <a:xfrm>
            <a:off x="428800" y="3657400"/>
            <a:ext cx="2279100" cy="892800"/>
          </a:xfrm>
          <a:prstGeom prst="rect">
            <a:avLst/>
          </a:prstGeom>
          <a:noFill/>
          <a:ln>
            <a:noFill/>
          </a:ln>
        </p:spPr>
        <p:txBody>
          <a:bodyPr anchorCtr="0" anchor="ctr" bIns="91425" lIns="91425" spcFirstLastPara="1" rIns="91425" wrap="square" tIns="91425">
            <a:noAutofit/>
          </a:bodyPr>
          <a:lstStyle/>
          <a:p>
            <a:pPr indent="0" lvl="0" marL="0" rtl="0" algn="ctr">
              <a:spcBef>
                <a:spcPts val="1000"/>
              </a:spcBef>
              <a:spcAft>
                <a:spcPts val="0"/>
              </a:spcAft>
              <a:buNone/>
            </a:pPr>
            <a:r>
              <a:rPr b="1" lang="en" sz="1700">
                <a:solidFill>
                  <a:schemeClr val="dk2"/>
                </a:solidFill>
                <a:latin typeface="Sorts Mill Goudy"/>
                <a:ea typeface="Sorts Mill Goudy"/>
                <a:cs typeface="Sorts Mill Goudy"/>
                <a:sym typeface="Sorts Mill Goudy"/>
              </a:rPr>
              <a:t>Video One </a:t>
            </a:r>
            <a:endParaRPr b="1" sz="1700">
              <a:solidFill>
                <a:schemeClr val="dk2"/>
              </a:solidFill>
              <a:latin typeface="Sorts Mill Goudy"/>
              <a:ea typeface="Sorts Mill Goudy"/>
              <a:cs typeface="Sorts Mill Goudy"/>
              <a:sym typeface="Sorts Mill Goudy"/>
            </a:endParaRPr>
          </a:p>
          <a:p>
            <a:pPr indent="0" lvl="0" marL="0" rtl="0" algn="ctr">
              <a:spcBef>
                <a:spcPts val="1000"/>
              </a:spcBef>
              <a:spcAft>
                <a:spcPts val="0"/>
              </a:spcAft>
              <a:buNone/>
            </a:pPr>
            <a:r>
              <a:rPr lang="en" sz="1700">
                <a:solidFill>
                  <a:schemeClr val="dk2"/>
                </a:solidFill>
                <a:uFill>
                  <a:noFill/>
                </a:uFill>
                <a:latin typeface="Sorts Mill Goudy"/>
                <a:ea typeface="Sorts Mill Goudy"/>
                <a:cs typeface="Sorts Mill Goudy"/>
                <a:sym typeface="Sorts Mill Goudy"/>
                <a:hlinkClick r:id="rId7">
                  <a:extLst>
                    <a:ext uri="{A12FA001-AC4F-418D-AE19-62706E023703}">
                      <ahyp:hlinkClr val="tx"/>
                    </a:ext>
                  </a:extLst>
                </a:hlinkClick>
              </a:rPr>
              <a:t>Reciprocating Unilateral Nutation</a:t>
            </a:r>
            <a:endParaRPr sz="1700">
              <a:solidFill>
                <a:schemeClr val="dk2"/>
              </a:solidFill>
              <a:latin typeface="Sorts Mill Goudy"/>
              <a:ea typeface="Sorts Mill Goudy"/>
              <a:cs typeface="Sorts Mill Goudy"/>
              <a:sym typeface="Sorts Mill Goudy"/>
            </a:endParaRPr>
          </a:p>
        </p:txBody>
      </p:sp>
      <p:sp>
        <p:nvSpPr>
          <p:cNvPr id="288" name="Google Shape;288;p44"/>
          <p:cNvSpPr txBox="1"/>
          <p:nvPr/>
        </p:nvSpPr>
        <p:spPr>
          <a:xfrm>
            <a:off x="4807225" y="3216600"/>
            <a:ext cx="2279100" cy="1774500"/>
          </a:xfrm>
          <a:prstGeom prst="rect">
            <a:avLst/>
          </a:prstGeom>
          <a:noFill/>
          <a:ln>
            <a:noFill/>
          </a:ln>
        </p:spPr>
        <p:txBody>
          <a:bodyPr anchorCtr="0" anchor="ctr" bIns="91425" lIns="91425" spcFirstLastPara="1" rIns="91425" wrap="square" tIns="91425">
            <a:noAutofit/>
          </a:bodyPr>
          <a:lstStyle/>
          <a:p>
            <a:pPr indent="0" lvl="0" marL="0" rtl="0" algn="ctr">
              <a:spcBef>
                <a:spcPts val="1000"/>
              </a:spcBef>
              <a:spcAft>
                <a:spcPts val="0"/>
              </a:spcAft>
              <a:buNone/>
            </a:pPr>
            <a:r>
              <a:rPr b="1" lang="en" sz="1700">
                <a:solidFill>
                  <a:schemeClr val="dk2"/>
                </a:solidFill>
                <a:latin typeface="Sorts Mill Goudy"/>
                <a:ea typeface="Sorts Mill Goudy"/>
                <a:cs typeface="Sorts Mill Goudy"/>
                <a:sym typeface="Sorts Mill Goudy"/>
              </a:rPr>
              <a:t>Video Two </a:t>
            </a:r>
            <a:endParaRPr b="1" sz="1700">
              <a:solidFill>
                <a:schemeClr val="dk2"/>
              </a:solidFill>
              <a:latin typeface="Sorts Mill Goudy"/>
              <a:ea typeface="Sorts Mill Goudy"/>
              <a:cs typeface="Sorts Mill Goudy"/>
              <a:sym typeface="Sorts Mill Goudy"/>
            </a:endParaRPr>
          </a:p>
          <a:p>
            <a:pPr indent="0" lvl="0" marL="0" rtl="0" algn="ctr">
              <a:spcBef>
                <a:spcPts val="1000"/>
              </a:spcBef>
              <a:spcAft>
                <a:spcPts val="0"/>
              </a:spcAft>
              <a:buNone/>
            </a:pPr>
            <a:r>
              <a:rPr lang="en" sz="1700">
                <a:solidFill>
                  <a:schemeClr val="dk2"/>
                </a:solidFill>
                <a:latin typeface="Sorts Mill Goudy"/>
                <a:ea typeface="Sorts Mill Goudy"/>
                <a:cs typeface="Sorts Mill Goudy"/>
                <a:sym typeface="Sorts Mill Goudy"/>
              </a:rPr>
              <a:t>SI Joint Pain Relief</a:t>
            </a:r>
            <a:endParaRPr sz="1700">
              <a:solidFill>
                <a:schemeClr val="dk2"/>
              </a:solidFill>
              <a:latin typeface="Sorts Mill Goudy"/>
              <a:ea typeface="Sorts Mill Goudy"/>
              <a:cs typeface="Sorts Mill Goudy"/>
              <a:sym typeface="Sorts Mill Goudy"/>
            </a:endParaRPr>
          </a:p>
          <a:p>
            <a:pPr indent="0" lvl="0" marL="0" rtl="0" algn="ctr">
              <a:spcBef>
                <a:spcPts val="1000"/>
              </a:spcBef>
              <a:spcAft>
                <a:spcPts val="0"/>
              </a:spcAft>
              <a:buNone/>
            </a:pPr>
            <a:r>
              <a:rPr lang="en" sz="1700">
                <a:solidFill>
                  <a:schemeClr val="dk2"/>
                </a:solidFill>
                <a:latin typeface="Sorts Mill Goudy"/>
                <a:ea typeface="Sorts Mill Goudy"/>
                <a:cs typeface="Sorts Mill Goudy"/>
                <a:sym typeface="Sorts Mill Goudy"/>
              </a:rPr>
              <a:t> Serola Biomechanics Inc.</a:t>
            </a:r>
            <a:endParaRPr sz="1700">
              <a:solidFill>
                <a:schemeClr val="dk2"/>
              </a:solidFill>
              <a:latin typeface="Sorts Mill Goudy"/>
              <a:ea typeface="Sorts Mill Goudy"/>
              <a:cs typeface="Sorts Mill Goudy"/>
              <a:sym typeface="Sorts Mill Goudy"/>
            </a:endParaRPr>
          </a:p>
        </p:txBody>
      </p:sp>
      <p:pic>
        <p:nvPicPr>
          <p:cNvPr id="289" name="Google Shape;289;p44"/>
          <p:cNvPicPr preferRelativeResize="0"/>
          <p:nvPr/>
        </p:nvPicPr>
        <p:blipFill>
          <a:blip r:embed="rId8">
            <a:alphaModFix/>
          </a:blip>
          <a:stretch>
            <a:fillRect/>
          </a:stretch>
        </p:blipFill>
        <p:spPr>
          <a:xfrm>
            <a:off x="7147425" y="3227416"/>
            <a:ext cx="1752875" cy="1752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rPr lang="en" sz="2500">
                <a:solidFill>
                  <a:schemeClr val="dk2"/>
                </a:solidFill>
                <a:latin typeface="Sorts Mill Goudy"/>
                <a:ea typeface="Sorts Mill Goudy"/>
                <a:cs typeface="Sorts Mill Goudy"/>
                <a:sym typeface="Sorts Mill Goudy"/>
              </a:rPr>
              <a:t>This class is based on Clinical Observations from a Chiropractic perspective and birth assistance perspective, years of observing patterns, trial and error, and tears of joy and heartbreak to come up with repeatable outcomes. Outcomes may vary with practitioners and skill levels.</a:t>
            </a:r>
            <a:endParaRPr sz="2500">
              <a:solidFill>
                <a:schemeClr val="dk2"/>
              </a:solidFill>
              <a:latin typeface="Sorts Mill Goudy"/>
              <a:ea typeface="Sorts Mill Goudy"/>
              <a:cs typeface="Sorts Mill Goudy"/>
              <a:sym typeface="Sorts Mill Goudy"/>
            </a:endParaRPr>
          </a:p>
          <a:p>
            <a:pPr indent="0" lvl="0" marL="457200" rtl="0" algn="l">
              <a:lnSpc>
                <a:spcPct val="100000"/>
              </a:lnSpc>
              <a:spcBef>
                <a:spcPts val="0"/>
              </a:spcBef>
              <a:spcAft>
                <a:spcPts val="0"/>
              </a:spcAft>
              <a:buNone/>
            </a:pPr>
            <a:r>
              <a:t/>
            </a:r>
            <a:endParaRPr sz="2500">
              <a:solidFill>
                <a:schemeClr val="dk2"/>
              </a:solidFill>
              <a:latin typeface="Sorts Mill Goudy"/>
              <a:ea typeface="Sorts Mill Goudy"/>
              <a:cs typeface="Sorts Mill Goudy"/>
              <a:sym typeface="Sorts Mill Goudy"/>
            </a:endParaRPr>
          </a:p>
          <a:p>
            <a:pPr indent="457200" lvl="0" marL="0" rtl="0" algn="l">
              <a:lnSpc>
                <a:spcPct val="100000"/>
              </a:lnSpc>
              <a:spcBef>
                <a:spcPts val="0"/>
              </a:spcBef>
              <a:spcAft>
                <a:spcPts val="0"/>
              </a:spcAft>
              <a:buNone/>
            </a:pPr>
            <a:r>
              <a:rPr lang="en" sz="2500">
                <a:solidFill>
                  <a:schemeClr val="dk2"/>
                </a:solidFill>
                <a:latin typeface="Sorts Mill Goudy"/>
                <a:ea typeface="Sorts Mill Goudy"/>
                <a:cs typeface="Sorts Mill Goudy"/>
                <a:sym typeface="Sorts Mill Goudy"/>
              </a:rPr>
              <a:t>These are not “researched based” statements.</a:t>
            </a:r>
            <a:endParaRPr sz="2600">
              <a:solidFill>
                <a:schemeClr val="dk2"/>
              </a:solidFill>
            </a:endParaRPr>
          </a:p>
        </p:txBody>
      </p:sp>
      <p:sp>
        <p:nvSpPr>
          <p:cNvPr id="164" name="Google Shape;164;p27"/>
          <p:cNvSpPr txBox="1"/>
          <p:nvPr/>
        </p:nvSpPr>
        <p:spPr>
          <a:xfrm>
            <a:off x="842075" y="442525"/>
            <a:ext cx="40752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500">
                <a:solidFill>
                  <a:schemeClr val="dk2"/>
                </a:solidFill>
                <a:latin typeface="Roboto Slab Regular"/>
                <a:ea typeface="Roboto Slab Regular"/>
                <a:cs typeface="Roboto Slab Regular"/>
                <a:sym typeface="Roboto Slab Regular"/>
              </a:rPr>
              <a:t>Disclaimer</a:t>
            </a:r>
            <a:endParaRPr sz="3500">
              <a:solidFill>
                <a:schemeClr val="dk2"/>
              </a:solidFill>
              <a:latin typeface="Roboto Slab Regular"/>
              <a:ea typeface="Roboto Slab Regular"/>
              <a:cs typeface="Roboto Slab Regular"/>
              <a:sym typeface="Roboto Slab Regul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5"/>
          <p:cNvSpPr txBox="1"/>
          <p:nvPr>
            <p:ph type="title"/>
          </p:nvPr>
        </p:nvSpPr>
        <p:spPr>
          <a:xfrm>
            <a:off x="768096" y="286512"/>
            <a:ext cx="7290000" cy="1124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sz="3300">
                <a:solidFill>
                  <a:srgbClr val="073763"/>
                </a:solidFill>
                <a:latin typeface="Roboto Slab Regular"/>
                <a:ea typeface="Roboto Slab Regular"/>
                <a:cs typeface="Roboto Slab Regular"/>
                <a:sym typeface="Roboto Slab Regular"/>
              </a:rPr>
              <a:t>Analyzing Sacral Motion during contractions</a:t>
            </a:r>
            <a:endParaRPr sz="3300">
              <a:solidFill>
                <a:srgbClr val="073763"/>
              </a:solidFill>
              <a:latin typeface="Roboto Slab Regular"/>
              <a:ea typeface="Roboto Slab Regular"/>
              <a:cs typeface="Roboto Slab Regular"/>
              <a:sym typeface="Roboto Slab Regular"/>
            </a:endParaRPr>
          </a:p>
        </p:txBody>
      </p:sp>
      <p:sp>
        <p:nvSpPr>
          <p:cNvPr id="296" name="Google Shape;296;p45"/>
          <p:cNvSpPr txBox="1"/>
          <p:nvPr>
            <p:ph idx="1" type="body"/>
          </p:nvPr>
        </p:nvSpPr>
        <p:spPr>
          <a:xfrm>
            <a:off x="768100" y="1590675"/>
            <a:ext cx="7290000" cy="3369900"/>
          </a:xfrm>
          <a:prstGeom prst="rect">
            <a:avLst/>
          </a:prstGeom>
        </p:spPr>
        <p:txBody>
          <a:bodyPr anchorCtr="0" anchor="t" bIns="68575" lIns="68575" spcFirstLastPara="1" rIns="68575" wrap="square" tIns="68575">
            <a:normAutofit/>
          </a:bodyPr>
          <a:lstStyle/>
          <a:p>
            <a:pPr indent="-266700" lvl="0" marL="342900" rtl="0" algn="l">
              <a:spcBef>
                <a:spcPts val="900"/>
              </a:spcBef>
              <a:spcAft>
                <a:spcPts val="0"/>
              </a:spcAft>
              <a:buClr>
                <a:srgbClr val="073763"/>
              </a:buClr>
              <a:buSzPts val="1600"/>
              <a:buFont typeface="Sorts Mill Goudy"/>
              <a:buChar char="❖"/>
            </a:pPr>
            <a:r>
              <a:rPr lang="en" sz="1600">
                <a:solidFill>
                  <a:srgbClr val="073763"/>
                </a:solidFill>
                <a:latin typeface="Sorts Mill Goudy"/>
                <a:ea typeface="Sorts Mill Goudy"/>
                <a:cs typeface="Sorts Mill Goudy"/>
                <a:sym typeface="Sorts Mill Goudy"/>
              </a:rPr>
              <a:t>Even Motion</a:t>
            </a:r>
            <a:endParaRPr sz="1600">
              <a:solidFill>
                <a:srgbClr val="073763"/>
              </a:solidFill>
              <a:latin typeface="Sorts Mill Goudy"/>
              <a:ea typeface="Sorts Mill Goudy"/>
              <a:cs typeface="Sorts Mill Goudy"/>
              <a:sym typeface="Sorts Mill Goudy"/>
            </a:endParaRPr>
          </a:p>
          <a:p>
            <a:pPr indent="-266700" lvl="2" marL="1028700" rtl="0" algn="l">
              <a:spcBef>
                <a:spcPts val="0"/>
              </a:spcBef>
              <a:spcAft>
                <a:spcPts val="0"/>
              </a:spcAft>
              <a:buClr>
                <a:srgbClr val="073763"/>
              </a:buClr>
              <a:buSzPts val="1600"/>
              <a:buFont typeface="Sorts Mill Goudy"/>
              <a:buChar char="■"/>
            </a:pPr>
            <a:r>
              <a:rPr lang="en" sz="1600">
                <a:solidFill>
                  <a:srgbClr val="073763"/>
                </a:solidFill>
                <a:latin typeface="Sorts Mill Goudy"/>
                <a:ea typeface="Sorts Mill Goudy"/>
                <a:cs typeface="Sorts Mill Goudy"/>
                <a:sym typeface="Sorts Mill Goudy"/>
              </a:rPr>
              <a:t>Normal labor progression</a:t>
            </a:r>
            <a:endParaRPr sz="1600">
              <a:solidFill>
                <a:srgbClr val="073763"/>
              </a:solidFill>
              <a:latin typeface="Sorts Mill Goudy"/>
              <a:ea typeface="Sorts Mill Goudy"/>
              <a:cs typeface="Sorts Mill Goudy"/>
              <a:sym typeface="Sorts Mill Goudy"/>
            </a:endParaRPr>
          </a:p>
          <a:p>
            <a:pPr indent="-266700" lvl="0" marL="342900" rtl="0" algn="l">
              <a:spcBef>
                <a:spcPts val="0"/>
              </a:spcBef>
              <a:spcAft>
                <a:spcPts val="0"/>
              </a:spcAft>
              <a:buClr>
                <a:srgbClr val="073763"/>
              </a:buClr>
              <a:buSzPts val="1600"/>
              <a:buFont typeface="Sorts Mill Goudy"/>
              <a:buChar char="❖"/>
            </a:pPr>
            <a:r>
              <a:rPr lang="en" sz="1600">
                <a:solidFill>
                  <a:srgbClr val="073763"/>
                </a:solidFill>
                <a:latin typeface="Sorts Mill Goudy"/>
                <a:ea typeface="Sorts Mill Goudy"/>
                <a:cs typeface="Sorts Mill Goudy"/>
                <a:sym typeface="Sorts Mill Goudy"/>
              </a:rPr>
              <a:t>No movement </a:t>
            </a:r>
            <a:endParaRPr sz="1600">
              <a:solidFill>
                <a:srgbClr val="073763"/>
              </a:solidFill>
              <a:latin typeface="Sorts Mill Goudy"/>
              <a:ea typeface="Sorts Mill Goudy"/>
              <a:cs typeface="Sorts Mill Goudy"/>
              <a:sym typeface="Sorts Mill Goudy"/>
            </a:endParaRPr>
          </a:p>
          <a:p>
            <a:pPr indent="-266700" lvl="2" marL="1028700" rtl="0" algn="l">
              <a:spcBef>
                <a:spcPts val="0"/>
              </a:spcBef>
              <a:spcAft>
                <a:spcPts val="0"/>
              </a:spcAft>
              <a:buClr>
                <a:srgbClr val="073763"/>
              </a:buClr>
              <a:buSzPts val="1600"/>
              <a:buFont typeface="Sorts Mill Goudy"/>
              <a:buChar char="■"/>
            </a:pPr>
            <a:r>
              <a:rPr lang="en" sz="1600">
                <a:solidFill>
                  <a:srgbClr val="073763"/>
                </a:solidFill>
                <a:latin typeface="Sorts Mill Goudy"/>
                <a:ea typeface="Sorts Mill Goudy"/>
                <a:cs typeface="Sorts Mill Goudy"/>
                <a:sym typeface="Sorts Mill Goudy"/>
              </a:rPr>
              <a:t>Early labor or weak contractions </a:t>
            </a:r>
            <a:endParaRPr sz="1600">
              <a:solidFill>
                <a:srgbClr val="073763"/>
              </a:solidFill>
              <a:latin typeface="Sorts Mill Goudy"/>
              <a:ea typeface="Sorts Mill Goudy"/>
              <a:cs typeface="Sorts Mill Goudy"/>
              <a:sym typeface="Sorts Mill Goudy"/>
            </a:endParaRPr>
          </a:p>
          <a:p>
            <a:pPr indent="-266700" lvl="2" marL="1028700" rtl="0" algn="l">
              <a:spcBef>
                <a:spcPts val="0"/>
              </a:spcBef>
              <a:spcAft>
                <a:spcPts val="0"/>
              </a:spcAft>
              <a:buClr>
                <a:srgbClr val="073763"/>
              </a:buClr>
              <a:buSzPts val="1600"/>
              <a:buFont typeface="Sorts Mill Goudy"/>
              <a:buChar char="■"/>
            </a:pPr>
            <a:r>
              <a:rPr lang="en" sz="1600">
                <a:solidFill>
                  <a:srgbClr val="073763"/>
                </a:solidFill>
                <a:latin typeface="Sorts Mill Goudy"/>
                <a:ea typeface="Sorts Mill Goudy"/>
                <a:cs typeface="Sorts Mill Goudy"/>
                <a:sym typeface="Sorts Mill Goudy"/>
              </a:rPr>
              <a:t>Inexperience of observer</a:t>
            </a:r>
            <a:endParaRPr sz="1600">
              <a:solidFill>
                <a:srgbClr val="073763"/>
              </a:solidFill>
              <a:latin typeface="Sorts Mill Goudy"/>
              <a:ea typeface="Sorts Mill Goudy"/>
              <a:cs typeface="Sorts Mill Goudy"/>
              <a:sym typeface="Sorts Mill Goudy"/>
            </a:endParaRPr>
          </a:p>
          <a:p>
            <a:pPr indent="-266700" lvl="2" marL="1028700" rtl="0" algn="l">
              <a:spcBef>
                <a:spcPts val="0"/>
              </a:spcBef>
              <a:spcAft>
                <a:spcPts val="0"/>
              </a:spcAft>
              <a:buClr>
                <a:srgbClr val="073763"/>
              </a:buClr>
              <a:buSzPts val="1600"/>
              <a:buFont typeface="Sorts Mill Goudy"/>
              <a:buChar char="■"/>
            </a:pPr>
            <a:r>
              <a:rPr lang="en" sz="1600">
                <a:solidFill>
                  <a:srgbClr val="073763"/>
                </a:solidFill>
                <a:latin typeface="Sorts Mill Goudy"/>
                <a:ea typeface="Sorts Mill Goudy"/>
                <a:cs typeface="Sorts Mill Goudy"/>
                <a:sym typeface="Sorts Mill Goudy"/>
              </a:rPr>
              <a:t>Compound Presentation or Nuchal Hand</a:t>
            </a:r>
            <a:endParaRPr sz="1600">
              <a:solidFill>
                <a:srgbClr val="073763"/>
              </a:solidFill>
              <a:latin typeface="Sorts Mill Goudy"/>
              <a:ea typeface="Sorts Mill Goudy"/>
              <a:cs typeface="Sorts Mill Goudy"/>
              <a:sym typeface="Sorts Mill Goudy"/>
            </a:endParaRPr>
          </a:p>
          <a:p>
            <a:pPr indent="-266700" lvl="2" marL="1028700" rtl="0" algn="l">
              <a:spcBef>
                <a:spcPts val="0"/>
              </a:spcBef>
              <a:spcAft>
                <a:spcPts val="0"/>
              </a:spcAft>
              <a:buClr>
                <a:srgbClr val="073763"/>
              </a:buClr>
              <a:buSzPts val="1600"/>
              <a:buFont typeface="Sorts Mill Goudy"/>
              <a:buChar char="■"/>
            </a:pPr>
            <a:r>
              <a:rPr lang="en" sz="1600">
                <a:solidFill>
                  <a:srgbClr val="073763"/>
                </a:solidFill>
                <a:latin typeface="Sorts Mill Goudy"/>
                <a:ea typeface="Sorts Mill Goudy"/>
                <a:cs typeface="Sorts Mill Goudy"/>
                <a:sym typeface="Sorts Mill Goudy"/>
              </a:rPr>
              <a:t>Sacrotuberous Ligament restriction (more likely to observe near transition)</a:t>
            </a:r>
            <a:endParaRPr sz="1600">
              <a:solidFill>
                <a:srgbClr val="073763"/>
              </a:solidFill>
              <a:latin typeface="Sorts Mill Goudy"/>
              <a:ea typeface="Sorts Mill Goudy"/>
              <a:cs typeface="Sorts Mill Goudy"/>
              <a:sym typeface="Sorts Mill Goudy"/>
            </a:endParaRPr>
          </a:p>
          <a:p>
            <a:pPr indent="-266700" lvl="2" marL="1028700" rtl="0" algn="l">
              <a:spcBef>
                <a:spcPts val="0"/>
              </a:spcBef>
              <a:spcAft>
                <a:spcPts val="0"/>
              </a:spcAft>
              <a:buClr>
                <a:srgbClr val="073763"/>
              </a:buClr>
              <a:buSzPts val="1600"/>
              <a:buFont typeface="Sorts Mill Goudy"/>
              <a:buChar char="■"/>
            </a:pPr>
            <a:r>
              <a:rPr lang="en" sz="1600">
                <a:solidFill>
                  <a:srgbClr val="073763"/>
                </a:solidFill>
                <a:latin typeface="Sorts Mill Goudy"/>
                <a:ea typeface="Sorts Mill Goudy"/>
                <a:cs typeface="Sorts Mill Goudy"/>
                <a:sym typeface="Sorts Mill Goudy"/>
              </a:rPr>
              <a:t>Subluxation</a:t>
            </a:r>
            <a:endParaRPr sz="1600">
              <a:solidFill>
                <a:srgbClr val="073763"/>
              </a:solidFill>
              <a:latin typeface="Sorts Mill Goudy"/>
              <a:ea typeface="Sorts Mill Goudy"/>
              <a:cs typeface="Sorts Mill Goudy"/>
              <a:sym typeface="Sorts Mill Goudy"/>
            </a:endParaRPr>
          </a:p>
          <a:p>
            <a:pPr indent="-266700" lvl="0" marL="342900" rtl="0" algn="l">
              <a:spcBef>
                <a:spcPts val="0"/>
              </a:spcBef>
              <a:spcAft>
                <a:spcPts val="0"/>
              </a:spcAft>
              <a:buClr>
                <a:srgbClr val="073763"/>
              </a:buClr>
              <a:buSzPts val="1600"/>
              <a:buFont typeface="Sorts Mill Goudy"/>
              <a:buChar char="❖"/>
            </a:pPr>
            <a:r>
              <a:rPr lang="en" sz="1600">
                <a:solidFill>
                  <a:srgbClr val="073763"/>
                </a:solidFill>
                <a:latin typeface="Sorts Mill Goudy"/>
                <a:ea typeface="Sorts Mill Goudy"/>
                <a:cs typeface="Sorts Mill Goudy"/>
                <a:sym typeface="Sorts Mill Goudy"/>
              </a:rPr>
              <a:t>Significant change in upward movement</a:t>
            </a:r>
            <a:endParaRPr sz="1600">
              <a:solidFill>
                <a:srgbClr val="073763"/>
              </a:solidFill>
              <a:latin typeface="Sorts Mill Goudy"/>
              <a:ea typeface="Sorts Mill Goudy"/>
              <a:cs typeface="Sorts Mill Goudy"/>
              <a:sym typeface="Sorts Mill Goudy"/>
            </a:endParaRPr>
          </a:p>
          <a:p>
            <a:pPr indent="-266700" lvl="2" marL="1028700" rtl="0" algn="l">
              <a:spcBef>
                <a:spcPts val="0"/>
              </a:spcBef>
              <a:spcAft>
                <a:spcPts val="0"/>
              </a:spcAft>
              <a:buClr>
                <a:srgbClr val="073763"/>
              </a:buClr>
              <a:buSzPts val="1600"/>
              <a:buFont typeface="Sorts Mill Goudy"/>
              <a:buChar char="■"/>
            </a:pPr>
            <a:r>
              <a:rPr lang="en" sz="1600">
                <a:solidFill>
                  <a:srgbClr val="073763"/>
                </a:solidFill>
                <a:latin typeface="Sorts Mill Goudy"/>
                <a:ea typeface="Sorts Mill Goudy"/>
                <a:cs typeface="Sorts Mill Goudy"/>
                <a:sym typeface="Sorts Mill Goudy"/>
              </a:rPr>
              <a:t>Get ready for pushing</a:t>
            </a:r>
            <a:endParaRPr sz="1600">
              <a:solidFill>
                <a:srgbClr val="073763"/>
              </a:solidFill>
              <a:latin typeface="Sorts Mill Goudy"/>
              <a:ea typeface="Sorts Mill Goudy"/>
              <a:cs typeface="Sorts Mill Goudy"/>
              <a:sym typeface="Sorts Mill Goudy"/>
            </a:endParaRPr>
          </a:p>
        </p:txBody>
      </p:sp>
      <p:pic>
        <p:nvPicPr>
          <p:cNvPr id="297" name="Google Shape;297;p45"/>
          <p:cNvPicPr preferRelativeResize="0"/>
          <p:nvPr/>
        </p:nvPicPr>
        <p:blipFill rotWithShape="1">
          <a:blip r:embed="rId3">
            <a:alphaModFix amt="86000"/>
          </a:blip>
          <a:srcRect b="0" l="45705" r="0" t="0"/>
          <a:stretch/>
        </p:blipFill>
        <p:spPr>
          <a:xfrm flipH="1" rot="10800000">
            <a:off x="6171769" y="173306"/>
            <a:ext cx="2810700" cy="4848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6"/>
          <p:cNvSpPr txBox="1"/>
          <p:nvPr>
            <p:ph type="title"/>
          </p:nvPr>
        </p:nvSpPr>
        <p:spPr>
          <a:xfrm>
            <a:off x="1583100" y="52900"/>
            <a:ext cx="6744600" cy="1339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3500">
                <a:solidFill>
                  <a:schemeClr val="dk2"/>
                </a:solidFill>
                <a:latin typeface="Roboto Slab Regular"/>
                <a:ea typeface="Roboto Slab Regular"/>
                <a:cs typeface="Roboto Slab Regular"/>
                <a:sym typeface="Roboto Slab Regular"/>
              </a:rPr>
              <a:t>Analyzing Sacral Motion </a:t>
            </a:r>
            <a:endParaRPr sz="3500">
              <a:solidFill>
                <a:schemeClr val="dk2"/>
              </a:solidFill>
              <a:latin typeface="Roboto Slab Regular"/>
              <a:ea typeface="Roboto Slab Regular"/>
              <a:cs typeface="Roboto Slab Regular"/>
              <a:sym typeface="Roboto Slab Regular"/>
            </a:endParaRPr>
          </a:p>
          <a:p>
            <a:pPr indent="0" lvl="0" marL="0" rtl="0" algn="r">
              <a:spcBef>
                <a:spcPts val="0"/>
              </a:spcBef>
              <a:spcAft>
                <a:spcPts val="0"/>
              </a:spcAft>
              <a:buNone/>
            </a:pPr>
            <a:r>
              <a:rPr lang="en" sz="3500">
                <a:solidFill>
                  <a:schemeClr val="dk2"/>
                </a:solidFill>
                <a:latin typeface="Roboto Slab Regular"/>
                <a:ea typeface="Roboto Slab Regular"/>
                <a:cs typeface="Roboto Slab Regular"/>
                <a:sym typeface="Roboto Slab Regular"/>
              </a:rPr>
              <a:t>during</a:t>
            </a:r>
            <a:r>
              <a:rPr lang="en" sz="3500">
                <a:solidFill>
                  <a:schemeClr val="dk2"/>
                </a:solidFill>
                <a:latin typeface="Roboto Slab Regular"/>
                <a:ea typeface="Roboto Slab Regular"/>
                <a:cs typeface="Roboto Slab Regular"/>
                <a:sym typeface="Roboto Slab Regular"/>
              </a:rPr>
              <a:t> </a:t>
            </a:r>
            <a:r>
              <a:rPr lang="en" sz="3500">
                <a:solidFill>
                  <a:schemeClr val="dk2"/>
                </a:solidFill>
                <a:latin typeface="Roboto Slab Regular"/>
                <a:ea typeface="Roboto Slab Regular"/>
                <a:cs typeface="Roboto Slab Regular"/>
                <a:sym typeface="Roboto Slab Regular"/>
              </a:rPr>
              <a:t>contractions</a:t>
            </a:r>
            <a:endParaRPr sz="3500">
              <a:solidFill>
                <a:schemeClr val="dk2"/>
              </a:solidFill>
              <a:latin typeface="Roboto Slab Regular"/>
              <a:ea typeface="Roboto Slab Regular"/>
              <a:cs typeface="Roboto Slab Regular"/>
              <a:sym typeface="Roboto Slab Regular"/>
            </a:endParaRPr>
          </a:p>
        </p:txBody>
      </p:sp>
      <p:sp>
        <p:nvSpPr>
          <p:cNvPr id="304" name="Google Shape;304;p46"/>
          <p:cNvSpPr txBox="1"/>
          <p:nvPr>
            <p:ph idx="1" type="body"/>
          </p:nvPr>
        </p:nvSpPr>
        <p:spPr>
          <a:xfrm>
            <a:off x="327975" y="1383337"/>
            <a:ext cx="7290000" cy="3443700"/>
          </a:xfrm>
          <a:prstGeom prst="rect">
            <a:avLst/>
          </a:prstGeom>
        </p:spPr>
        <p:txBody>
          <a:bodyPr anchorCtr="0" anchor="t" bIns="91425" lIns="91425" spcFirstLastPara="1" rIns="91425" wrap="square" tIns="91425">
            <a:noAutofit/>
          </a:bodyPr>
          <a:lstStyle/>
          <a:p>
            <a:pPr indent="-285750" lvl="0" marL="342900" rtl="0" algn="l">
              <a:spcBef>
                <a:spcPts val="900"/>
              </a:spcBef>
              <a:spcAft>
                <a:spcPts val="0"/>
              </a:spcAft>
              <a:buClr>
                <a:schemeClr val="dk2"/>
              </a:buClr>
              <a:buSzPts val="1900"/>
              <a:buFont typeface="Sorts Mill Goudy"/>
              <a:buChar char="❖"/>
            </a:pPr>
            <a:r>
              <a:rPr i="1" lang="en" sz="1900">
                <a:solidFill>
                  <a:schemeClr val="dk2"/>
                </a:solidFill>
                <a:latin typeface="Sorts Mill Goudy"/>
                <a:ea typeface="Sorts Mill Goudy"/>
                <a:cs typeface="Sorts Mill Goudy"/>
                <a:sym typeface="Sorts Mill Goudy"/>
              </a:rPr>
              <a:t>Asymmetrical Motion Possibilities</a:t>
            </a:r>
            <a:endParaRPr sz="1900">
              <a:solidFill>
                <a:schemeClr val="dk2"/>
              </a:solidFill>
              <a:latin typeface="Sorts Mill Goudy"/>
              <a:ea typeface="Sorts Mill Goudy"/>
              <a:cs typeface="Sorts Mill Goudy"/>
              <a:sym typeface="Sorts Mill Goudy"/>
            </a:endParaRPr>
          </a:p>
          <a:p>
            <a:pPr indent="-273050" lvl="1" marL="685800" rtl="0" algn="l">
              <a:spcBef>
                <a:spcPts val="800"/>
              </a:spcBef>
              <a:spcAft>
                <a:spcPts val="0"/>
              </a:spcAft>
              <a:buClr>
                <a:schemeClr val="dk2"/>
              </a:buClr>
              <a:buSzPts val="1700"/>
              <a:buFont typeface="Sorts Mill Goudy"/>
              <a:buChar char="➢"/>
            </a:pPr>
            <a:r>
              <a:rPr lang="en" sz="1700">
                <a:solidFill>
                  <a:schemeClr val="dk2"/>
                </a:solidFill>
                <a:latin typeface="Sorts Mill Goudy"/>
                <a:ea typeface="Sorts Mill Goudy"/>
                <a:cs typeface="Sorts Mill Goudy"/>
                <a:sym typeface="Sorts Mill Goudy"/>
              </a:rPr>
              <a:t>Asymmetrical segmental motion - bulging on one side</a:t>
            </a:r>
            <a:endParaRPr sz="1700">
              <a:solidFill>
                <a:schemeClr val="dk2"/>
              </a:solidFill>
              <a:latin typeface="Sorts Mill Goudy"/>
              <a:ea typeface="Sorts Mill Goudy"/>
              <a:cs typeface="Sorts Mill Goudy"/>
              <a:sym typeface="Sorts Mill Goudy"/>
            </a:endParaRPr>
          </a:p>
          <a:p>
            <a:pPr indent="-273050" lvl="1" marL="685800" rtl="0" algn="l">
              <a:spcBef>
                <a:spcPts val="0"/>
              </a:spcBef>
              <a:spcAft>
                <a:spcPts val="0"/>
              </a:spcAft>
              <a:buClr>
                <a:schemeClr val="dk2"/>
              </a:buClr>
              <a:buSzPts val="1700"/>
              <a:buFont typeface="Sorts Mill Goudy"/>
              <a:buChar char="➢"/>
            </a:pPr>
            <a:r>
              <a:rPr lang="en" sz="1700">
                <a:solidFill>
                  <a:schemeClr val="dk2"/>
                </a:solidFill>
                <a:latin typeface="Sorts Mill Goudy"/>
                <a:ea typeface="Sorts Mill Goudy"/>
                <a:cs typeface="Sorts Mill Goudy"/>
                <a:sym typeface="Sorts Mill Goudy"/>
              </a:rPr>
              <a:t>One side moving and the other “stuck”</a:t>
            </a:r>
            <a:endParaRPr sz="1700">
              <a:solidFill>
                <a:schemeClr val="dk2"/>
              </a:solidFill>
              <a:latin typeface="Sorts Mill Goudy"/>
              <a:ea typeface="Sorts Mill Goudy"/>
              <a:cs typeface="Sorts Mill Goudy"/>
              <a:sym typeface="Sorts Mill Goudy"/>
            </a:endParaRPr>
          </a:p>
          <a:p>
            <a:pPr indent="-254000" lvl="2" marL="1028700" rtl="0" algn="l">
              <a:spcBef>
                <a:spcPts val="0"/>
              </a:spcBef>
              <a:spcAft>
                <a:spcPts val="0"/>
              </a:spcAft>
              <a:buClr>
                <a:schemeClr val="dk2"/>
              </a:buClr>
              <a:buSzPts val="1400"/>
              <a:buFont typeface="Sorts Mill Goudy"/>
              <a:buChar char="■"/>
            </a:pPr>
            <a:r>
              <a:rPr lang="en" sz="1400">
                <a:solidFill>
                  <a:schemeClr val="dk2"/>
                </a:solidFill>
                <a:latin typeface="Sorts Mill Goudy"/>
                <a:ea typeface="Sorts Mill Goudy"/>
                <a:cs typeface="Sorts Mill Goudy"/>
                <a:sym typeface="Sorts Mill Goudy"/>
              </a:rPr>
              <a:t>Subluxation </a:t>
            </a:r>
            <a:endParaRPr sz="1400">
              <a:solidFill>
                <a:schemeClr val="dk2"/>
              </a:solidFill>
              <a:latin typeface="Sorts Mill Goudy"/>
              <a:ea typeface="Sorts Mill Goudy"/>
              <a:cs typeface="Sorts Mill Goudy"/>
              <a:sym typeface="Sorts Mill Goudy"/>
            </a:endParaRPr>
          </a:p>
          <a:p>
            <a:pPr indent="-254000" lvl="3" marL="1371600" rtl="0" algn="l">
              <a:spcBef>
                <a:spcPts val="0"/>
              </a:spcBef>
              <a:spcAft>
                <a:spcPts val="0"/>
              </a:spcAft>
              <a:buClr>
                <a:schemeClr val="dk2"/>
              </a:buClr>
              <a:buSzPts val="1400"/>
              <a:buFont typeface="Sorts Mill Goudy"/>
              <a:buChar char="●"/>
            </a:pPr>
            <a:r>
              <a:rPr lang="en" sz="1400">
                <a:solidFill>
                  <a:schemeClr val="dk2"/>
                </a:solidFill>
                <a:latin typeface="Sorts Mill Goudy"/>
                <a:ea typeface="Sorts Mill Goudy"/>
                <a:cs typeface="Sorts Mill Goudy"/>
                <a:sym typeface="Sorts Mill Goudy"/>
              </a:rPr>
              <a:t>Standing Sacral Release (SSR) can be performed in any position </a:t>
            </a:r>
            <a:endParaRPr sz="1400">
              <a:solidFill>
                <a:schemeClr val="dk2"/>
              </a:solidFill>
              <a:latin typeface="Sorts Mill Goudy"/>
              <a:ea typeface="Sorts Mill Goudy"/>
              <a:cs typeface="Sorts Mill Goudy"/>
              <a:sym typeface="Sorts Mill Goudy"/>
            </a:endParaRPr>
          </a:p>
          <a:p>
            <a:pPr indent="-254000" lvl="3" marL="1371600" rtl="0" algn="l">
              <a:spcBef>
                <a:spcPts val="0"/>
              </a:spcBef>
              <a:spcAft>
                <a:spcPts val="0"/>
              </a:spcAft>
              <a:buClr>
                <a:schemeClr val="dk2"/>
              </a:buClr>
              <a:buSzPts val="1400"/>
              <a:buFont typeface="Sorts Mill Goudy"/>
              <a:buChar char="●"/>
            </a:pPr>
            <a:r>
              <a:rPr lang="en" sz="1400">
                <a:solidFill>
                  <a:schemeClr val="dk2"/>
                </a:solidFill>
                <a:latin typeface="Sorts Mill Goudy"/>
                <a:ea typeface="Sorts Mill Goudy"/>
                <a:cs typeface="Sorts Mill Goudy"/>
                <a:sym typeface="Sorts Mill Goudy"/>
              </a:rPr>
              <a:t>Adjust at point of restriction - if restriction returns with next ctx, think nuchal hand or asynclitic position and collaborate with midwife or OB</a:t>
            </a:r>
            <a:endParaRPr sz="1400">
              <a:solidFill>
                <a:schemeClr val="dk2"/>
              </a:solidFill>
              <a:latin typeface="Sorts Mill Goudy"/>
              <a:ea typeface="Sorts Mill Goudy"/>
              <a:cs typeface="Sorts Mill Goudy"/>
              <a:sym typeface="Sorts Mill Goudy"/>
            </a:endParaRPr>
          </a:p>
          <a:p>
            <a:pPr indent="0" lvl="0" marL="0" rtl="0" algn="l">
              <a:spcBef>
                <a:spcPts val="900"/>
              </a:spcBef>
              <a:spcAft>
                <a:spcPts val="0"/>
              </a:spcAft>
              <a:buNone/>
            </a:pPr>
            <a:r>
              <a:t/>
            </a:r>
            <a:endParaRPr sz="1400">
              <a:solidFill>
                <a:schemeClr val="dk2"/>
              </a:solidFill>
              <a:latin typeface="Sorts Mill Goudy"/>
              <a:ea typeface="Sorts Mill Goudy"/>
              <a:cs typeface="Sorts Mill Goudy"/>
              <a:sym typeface="Sorts Mill Goudy"/>
            </a:endParaRPr>
          </a:p>
          <a:p>
            <a:pPr indent="-254000" lvl="2" marL="1028700" rtl="0" algn="l">
              <a:spcBef>
                <a:spcPts val="200"/>
              </a:spcBef>
              <a:spcAft>
                <a:spcPts val="0"/>
              </a:spcAft>
              <a:buClr>
                <a:schemeClr val="dk2"/>
              </a:buClr>
              <a:buSzPts val="1400"/>
              <a:buFont typeface="Sorts Mill Goudy"/>
              <a:buChar char="■"/>
            </a:pPr>
            <a:r>
              <a:rPr lang="en" sz="1400">
                <a:solidFill>
                  <a:schemeClr val="dk2"/>
                </a:solidFill>
                <a:latin typeface="Sorts Mill Goudy"/>
                <a:ea typeface="Sorts Mill Goudy"/>
                <a:cs typeface="Sorts Mill Goudy"/>
                <a:sym typeface="Sorts Mill Goudy"/>
              </a:rPr>
              <a:t>Nuchal Hand (MAY also have back or “butt” pain not from OP position) - midwife may initiate the following to correct:</a:t>
            </a:r>
            <a:endParaRPr sz="1400">
              <a:solidFill>
                <a:schemeClr val="dk2"/>
              </a:solidFill>
              <a:latin typeface="Sorts Mill Goudy"/>
              <a:ea typeface="Sorts Mill Goudy"/>
              <a:cs typeface="Sorts Mill Goudy"/>
              <a:sym typeface="Sorts Mill Goudy"/>
            </a:endParaRPr>
          </a:p>
          <a:p>
            <a:pPr indent="-254000" lvl="3" marL="1371600" rtl="0" algn="l">
              <a:spcBef>
                <a:spcPts val="0"/>
              </a:spcBef>
              <a:spcAft>
                <a:spcPts val="0"/>
              </a:spcAft>
              <a:buClr>
                <a:schemeClr val="dk2"/>
              </a:buClr>
              <a:buSzPts val="1400"/>
              <a:buFont typeface="Sorts Mill Goudy"/>
              <a:buChar char="●"/>
            </a:pPr>
            <a:r>
              <a:rPr lang="en" sz="1400">
                <a:solidFill>
                  <a:schemeClr val="dk2"/>
                </a:solidFill>
                <a:latin typeface="Sorts Mill Goudy"/>
                <a:ea typeface="Sorts Mill Goudy"/>
                <a:cs typeface="Sorts Mill Goudy"/>
                <a:sym typeface="Sorts Mill Goudy"/>
              </a:rPr>
              <a:t>Standing Sacral Release (SSR) or Buckled Sacrum technique</a:t>
            </a:r>
            <a:endParaRPr sz="1400">
              <a:solidFill>
                <a:schemeClr val="dk2"/>
              </a:solidFill>
              <a:latin typeface="Sorts Mill Goudy"/>
              <a:ea typeface="Sorts Mill Goudy"/>
              <a:cs typeface="Sorts Mill Goudy"/>
              <a:sym typeface="Sorts Mill Goudy"/>
            </a:endParaRPr>
          </a:p>
          <a:p>
            <a:pPr indent="-254000" lvl="3" marL="1371600" rtl="0" algn="l">
              <a:spcBef>
                <a:spcPts val="0"/>
              </a:spcBef>
              <a:spcAft>
                <a:spcPts val="0"/>
              </a:spcAft>
              <a:buClr>
                <a:schemeClr val="dk2"/>
              </a:buClr>
              <a:buSzPts val="1400"/>
              <a:buFont typeface="Sorts Mill Goudy"/>
              <a:buChar char="●"/>
            </a:pPr>
            <a:r>
              <a:rPr lang="en" sz="1400">
                <a:solidFill>
                  <a:schemeClr val="dk2"/>
                </a:solidFill>
                <a:latin typeface="Sorts Mill Goudy"/>
                <a:ea typeface="Sorts Mill Goudy"/>
                <a:cs typeface="Sorts Mill Goudy"/>
                <a:sym typeface="Sorts Mill Goudy"/>
              </a:rPr>
              <a:t>Forward Leaning Inversions (FLI) through contractions (with manteada if necessary)</a:t>
            </a:r>
            <a:endParaRPr sz="1400">
              <a:solidFill>
                <a:schemeClr val="dk2"/>
              </a:solidFill>
              <a:latin typeface="Sorts Mill Goudy"/>
              <a:ea typeface="Sorts Mill Goudy"/>
              <a:cs typeface="Sorts Mill Goudy"/>
              <a:sym typeface="Sorts Mill Goudy"/>
            </a:endParaRPr>
          </a:p>
          <a:p>
            <a:pPr indent="-254000" lvl="3" marL="1371600" rtl="0" algn="l">
              <a:spcBef>
                <a:spcPts val="0"/>
              </a:spcBef>
              <a:spcAft>
                <a:spcPts val="0"/>
              </a:spcAft>
              <a:buClr>
                <a:schemeClr val="dk2"/>
              </a:buClr>
              <a:buSzPts val="1400"/>
              <a:buFont typeface="Sorts Mill Goudy"/>
              <a:buChar char="●"/>
            </a:pPr>
            <a:r>
              <a:rPr lang="en" sz="1400">
                <a:solidFill>
                  <a:schemeClr val="dk2"/>
                </a:solidFill>
                <a:latin typeface="Sorts Mill Goudy"/>
                <a:ea typeface="Sorts Mill Goudy"/>
                <a:cs typeface="Sorts Mill Goudy"/>
                <a:sym typeface="Sorts Mill Goudy"/>
              </a:rPr>
              <a:t>Open Knee Chest with manteada</a:t>
            </a:r>
            <a:endParaRPr sz="1400">
              <a:solidFill>
                <a:schemeClr val="dk2"/>
              </a:solidFill>
              <a:latin typeface="Sorts Mill Goudy"/>
              <a:ea typeface="Sorts Mill Goudy"/>
              <a:cs typeface="Sorts Mill Goudy"/>
              <a:sym typeface="Sorts Mill Goudy"/>
            </a:endParaRPr>
          </a:p>
          <a:p>
            <a:pPr indent="0" lvl="0" marL="1028700" rtl="0" algn="l">
              <a:spcBef>
                <a:spcPts val="900"/>
              </a:spcBef>
              <a:spcAft>
                <a:spcPts val="0"/>
              </a:spcAft>
              <a:buNone/>
            </a:pPr>
            <a:r>
              <a:t/>
            </a:r>
            <a:endParaRPr b="1" sz="1200">
              <a:solidFill>
                <a:schemeClr val="dk2"/>
              </a:solidFill>
              <a:latin typeface="Poiret One"/>
              <a:ea typeface="Poiret One"/>
              <a:cs typeface="Poiret One"/>
              <a:sym typeface="Poiret One"/>
            </a:endParaRPr>
          </a:p>
          <a:p>
            <a:pPr indent="0" lvl="0" marL="1371600" rtl="0" algn="l">
              <a:spcBef>
                <a:spcPts val="900"/>
              </a:spcBef>
              <a:spcAft>
                <a:spcPts val="0"/>
              </a:spcAft>
              <a:buNone/>
            </a:pPr>
            <a:r>
              <a:t/>
            </a:r>
            <a:endParaRPr b="1" sz="1200">
              <a:solidFill>
                <a:schemeClr val="dk2"/>
              </a:solidFill>
              <a:latin typeface="Poiret One"/>
              <a:ea typeface="Poiret One"/>
              <a:cs typeface="Poiret One"/>
              <a:sym typeface="Poiret One"/>
            </a:endParaRPr>
          </a:p>
          <a:p>
            <a:pPr indent="0" lvl="0" marL="342900" marR="0" rtl="0" algn="l">
              <a:lnSpc>
                <a:spcPct val="90000"/>
              </a:lnSpc>
              <a:spcBef>
                <a:spcPts val="900"/>
              </a:spcBef>
              <a:spcAft>
                <a:spcPts val="200"/>
              </a:spcAft>
              <a:buNone/>
            </a:pPr>
            <a:r>
              <a:t/>
            </a:r>
            <a:endParaRPr b="1">
              <a:solidFill>
                <a:schemeClr val="dk2"/>
              </a:solidFill>
              <a:latin typeface="Poiret One"/>
              <a:ea typeface="Poiret One"/>
              <a:cs typeface="Poiret One"/>
              <a:sym typeface="Poiret One"/>
            </a:endParaRPr>
          </a:p>
        </p:txBody>
      </p:sp>
      <p:pic>
        <p:nvPicPr>
          <p:cNvPr id="305" name="Google Shape;305;p46"/>
          <p:cNvPicPr preferRelativeResize="0"/>
          <p:nvPr/>
        </p:nvPicPr>
        <p:blipFill rotWithShape="1">
          <a:blip r:embed="rId3">
            <a:alphaModFix amt="86000"/>
          </a:blip>
          <a:srcRect b="0" l="45705" r="0" t="0"/>
          <a:stretch/>
        </p:blipFill>
        <p:spPr>
          <a:xfrm flipH="1" rot="10800000">
            <a:off x="6171769" y="173306"/>
            <a:ext cx="2810700" cy="4848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7"/>
          <p:cNvSpPr txBox="1"/>
          <p:nvPr>
            <p:ph type="title"/>
          </p:nvPr>
        </p:nvSpPr>
        <p:spPr>
          <a:xfrm>
            <a:off x="768096" y="438912"/>
            <a:ext cx="7290000" cy="112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7"/>
          <p:cNvSpPr txBox="1"/>
          <p:nvPr>
            <p:ph idx="1" type="body"/>
          </p:nvPr>
        </p:nvSpPr>
        <p:spPr>
          <a:xfrm>
            <a:off x="768096" y="1714500"/>
            <a:ext cx="7290000" cy="3017400"/>
          </a:xfrm>
          <a:prstGeom prst="rect">
            <a:avLst/>
          </a:prstGeom>
        </p:spPr>
        <p:txBody>
          <a:bodyPr anchorCtr="0" anchor="t" bIns="91425" lIns="91425" spcFirstLastPara="1" rIns="91425" wrap="square" tIns="91425">
            <a:noAutofit/>
          </a:bodyPr>
          <a:lstStyle/>
          <a:p>
            <a:pPr indent="0" lvl="0" marL="0" rtl="0" algn="l">
              <a:spcBef>
                <a:spcPts val="900"/>
              </a:spcBef>
              <a:spcAft>
                <a:spcPts val="200"/>
              </a:spcAft>
              <a:buNone/>
            </a:pPr>
            <a:r>
              <a:t/>
            </a:r>
            <a:endParaRPr/>
          </a:p>
        </p:txBody>
      </p:sp>
      <p:pic>
        <p:nvPicPr>
          <p:cNvPr id="312" name="Google Shape;312;p47"/>
          <p:cNvPicPr preferRelativeResize="0"/>
          <p:nvPr/>
        </p:nvPicPr>
        <p:blipFill rotWithShape="1">
          <a:blip r:embed="rId3">
            <a:alphaModFix/>
          </a:blip>
          <a:srcRect b="9673" l="21200" r="15364" t="0"/>
          <a:stretch/>
        </p:blipFill>
        <p:spPr>
          <a:xfrm>
            <a:off x="768100" y="248775"/>
            <a:ext cx="4350177" cy="4645951"/>
          </a:xfrm>
          <a:prstGeom prst="rect">
            <a:avLst/>
          </a:prstGeom>
          <a:noFill/>
          <a:ln>
            <a:noFill/>
          </a:ln>
        </p:spPr>
      </p:pic>
      <p:pic>
        <p:nvPicPr>
          <p:cNvPr id="313" name="Google Shape;313;p47"/>
          <p:cNvPicPr preferRelativeResize="0"/>
          <p:nvPr/>
        </p:nvPicPr>
        <p:blipFill rotWithShape="1">
          <a:blip r:embed="rId4">
            <a:alphaModFix/>
          </a:blip>
          <a:srcRect b="0" l="14966" r="32760" t="0"/>
          <a:stretch/>
        </p:blipFill>
        <p:spPr>
          <a:xfrm>
            <a:off x="5681100" y="564950"/>
            <a:ext cx="2797425" cy="4013599"/>
          </a:xfrm>
          <a:prstGeom prst="rect">
            <a:avLst/>
          </a:prstGeom>
          <a:noFill/>
          <a:ln>
            <a:noFill/>
          </a:ln>
        </p:spPr>
      </p:pic>
      <p:sp>
        <p:nvSpPr>
          <p:cNvPr id="314" name="Google Shape;314;p47"/>
          <p:cNvSpPr/>
          <p:nvPr/>
        </p:nvSpPr>
        <p:spPr>
          <a:xfrm>
            <a:off x="3413600" y="1220025"/>
            <a:ext cx="837900" cy="78870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7"/>
          <p:cNvSpPr/>
          <p:nvPr/>
        </p:nvSpPr>
        <p:spPr>
          <a:xfrm>
            <a:off x="6991925" y="2506175"/>
            <a:ext cx="837900" cy="78870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7"/>
          <p:cNvSpPr txBox="1"/>
          <p:nvPr/>
        </p:nvSpPr>
        <p:spPr>
          <a:xfrm>
            <a:off x="488850" y="248775"/>
            <a:ext cx="5727900" cy="446400"/>
          </a:xfrm>
          <a:prstGeom prst="rect">
            <a:avLst/>
          </a:prstGeom>
          <a:noFill/>
          <a:ln>
            <a:noFill/>
          </a:ln>
        </p:spPr>
        <p:txBody>
          <a:bodyPr anchorCtr="0" anchor="t" bIns="91425" lIns="91425" spcFirstLastPara="1" rIns="91425" wrap="square" tIns="91425">
            <a:noAutofit/>
          </a:bodyPr>
          <a:lstStyle/>
          <a:p>
            <a:pPr indent="-260350" lvl="1" marL="685800" rtl="0" algn="l">
              <a:lnSpc>
                <a:spcPct val="90000"/>
              </a:lnSpc>
              <a:spcBef>
                <a:spcPts val="200"/>
              </a:spcBef>
              <a:spcAft>
                <a:spcPts val="0"/>
              </a:spcAft>
              <a:buClr>
                <a:srgbClr val="FFFFFF"/>
              </a:buClr>
              <a:buSzPts val="1500"/>
              <a:buFont typeface="Sorts Mill Goudy"/>
              <a:buChar char="➢"/>
            </a:pPr>
            <a:r>
              <a:rPr b="1" lang="en" sz="1500">
                <a:solidFill>
                  <a:srgbClr val="FFFFFF"/>
                </a:solidFill>
                <a:latin typeface="Sorts Mill Goudy"/>
                <a:ea typeface="Sorts Mill Goudy"/>
                <a:cs typeface="Sorts Mill Goudy"/>
                <a:sym typeface="Sorts Mill Goudy"/>
              </a:rPr>
              <a:t>Asymmetrical segmental motion</a:t>
            </a:r>
            <a:endParaRPr>
              <a:solidFill>
                <a:srgbClr val="FFFFFF"/>
              </a:solidFill>
              <a:latin typeface="Sorts Mill Goudy"/>
              <a:ea typeface="Sorts Mill Goudy"/>
              <a:cs typeface="Sorts Mill Goudy"/>
              <a:sym typeface="Sorts Mill Goud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dk2"/>
                </a:solidFill>
                <a:latin typeface="Roboto Slab Regular"/>
                <a:ea typeface="Roboto Slab Regular"/>
                <a:cs typeface="Roboto Slab Regular"/>
                <a:sym typeface="Roboto Slab Regular"/>
              </a:rPr>
              <a:t>Newborn Care</a:t>
            </a:r>
            <a:endParaRPr sz="3500">
              <a:solidFill>
                <a:schemeClr val="dk2"/>
              </a:solidFill>
              <a:latin typeface="Roboto Slab Regular"/>
              <a:ea typeface="Roboto Slab Regular"/>
              <a:cs typeface="Roboto Slab Regular"/>
              <a:sym typeface="Roboto Slab Regular"/>
            </a:endParaRPr>
          </a:p>
        </p:txBody>
      </p:sp>
      <p:sp>
        <p:nvSpPr>
          <p:cNvPr id="322" name="Google Shape;322;p4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600"/>
              </a:spcAft>
              <a:buNone/>
            </a:pPr>
            <a:r>
              <a:rPr lang="en">
                <a:solidFill>
                  <a:schemeClr val="dk2"/>
                </a:solidFill>
                <a:latin typeface="Sorts Mill Goudy"/>
                <a:ea typeface="Sorts Mill Goudy"/>
                <a:cs typeface="Sorts Mill Goudy"/>
                <a:sym typeface="Sorts Mill Goudy"/>
              </a:rPr>
              <a:t>If baby was stuck in a Nuchal Hand or Compound Presentation during pregnancy, baby may present with positional patterns associated with their original pattern of growth. They may sleep with hands by face or head. These patterns can cause a fascial pull or restriction that warrants Chiropractic or Cranio-Sacral Therapy to release these fascial patterns. Baby may also have cranial restrictions from fascial pulls or from direct pressure on the cranium in an asymmetrical manner from the compound presentation. Please encourage birthing person to get care for baby after the birth.</a:t>
            </a:r>
            <a:endParaRPr>
              <a:solidFill>
                <a:schemeClr val="dk2"/>
              </a:solidFill>
              <a:latin typeface="Sorts Mill Goudy"/>
              <a:ea typeface="Sorts Mill Goudy"/>
              <a:cs typeface="Sorts Mill Goudy"/>
              <a:sym typeface="Sorts Mill Goud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49"/>
          <p:cNvPicPr preferRelativeResize="0"/>
          <p:nvPr/>
        </p:nvPicPr>
        <p:blipFill>
          <a:blip r:embed="rId3">
            <a:alphaModFix/>
          </a:blip>
          <a:stretch>
            <a:fillRect/>
          </a:stretch>
        </p:blipFill>
        <p:spPr>
          <a:xfrm>
            <a:off x="4527300" y="2756125"/>
            <a:ext cx="2724175" cy="2043125"/>
          </a:xfrm>
          <a:prstGeom prst="rect">
            <a:avLst/>
          </a:prstGeom>
          <a:noFill/>
          <a:ln>
            <a:noFill/>
          </a:ln>
        </p:spPr>
      </p:pic>
      <p:pic>
        <p:nvPicPr>
          <p:cNvPr id="328" name="Google Shape;328;p49"/>
          <p:cNvPicPr preferRelativeResize="0"/>
          <p:nvPr/>
        </p:nvPicPr>
        <p:blipFill rotWithShape="1">
          <a:blip r:embed="rId4">
            <a:alphaModFix/>
          </a:blip>
          <a:srcRect b="0" l="0" r="0" t="70014"/>
          <a:stretch/>
        </p:blipFill>
        <p:spPr>
          <a:xfrm>
            <a:off x="4527300" y="1241075"/>
            <a:ext cx="3328362" cy="1330676"/>
          </a:xfrm>
          <a:prstGeom prst="rect">
            <a:avLst/>
          </a:prstGeom>
          <a:noFill/>
          <a:ln>
            <a:noFill/>
          </a:ln>
        </p:spPr>
      </p:pic>
      <p:pic>
        <p:nvPicPr>
          <p:cNvPr id="329" name="Google Shape;329;p49"/>
          <p:cNvPicPr preferRelativeResize="0"/>
          <p:nvPr/>
        </p:nvPicPr>
        <p:blipFill rotWithShape="1">
          <a:blip r:embed="rId5">
            <a:alphaModFix/>
          </a:blip>
          <a:srcRect b="37665" l="35307" r="24999" t="19572"/>
          <a:stretch/>
        </p:blipFill>
        <p:spPr>
          <a:xfrm>
            <a:off x="1153300" y="1241075"/>
            <a:ext cx="2477027" cy="3558176"/>
          </a:xfrm>
          <a:prstGeom prst="rect">
            <a:avLst/>
          </a:prstGeom>
          <a:noFill/>
          <a:ln>
            <a:noFill/>
          </a:ln>
        </p:spPr>
      </p:pic>
      <p:sp>
        <p:nvSpPr>
          <p:cNvPr id="330" name="Google Shape;330;p49"/>
          <p:cNvSpPr txBox="1"/>
          <p:nvPr/>
        </p:nvSpPr>
        <p:spPr>
          <a:xfrm>
            <a:off x="1003600" y="411725"/>
            <a:ext cx="6647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2"/>
                </a:solidFill>
                <a:latin typeface="Sorts Mill Goudy"/>
                <a:ea typeface="Sorts Mill Goudy"/>
                <a:cs typeface="Sorts Mill Goudy"/>
                <a:sym typeface="Sorts Mill Goudy"/>
              </a:rPr>
              <a:t>Hand on opposite shoulder in labor with elbow wedged on Pubic Bone</a:t>
            </a:r>
            <a:endParaRPr sz="1600">
              <a:solidFill>
                <a:schemeClr val="dk2"/>
              </a:solidFill>
              <a:latin typeface="Sorts Mill Goudy"/>
              <a:ea typeface="Sorts Mill Goudy"/>
              <a:cs typeface="Sorts Mill Goudy"/>
              <a:sym typeface="Sorts Mill Goudy"/>
            </a:endParaRPr>
          </a:p>
          <a:p>
            <a:pPr indent="0" lvl="0" marL="0" rtl="0" algn="ctr">
              <a:spcBef>
                <a:spcPts val="0"/>
              </a:spcBef>
              <a:spcAft>
                <a:spcPts val="0"/>
              </a:spcAft>
              <a:buNone/>
            </a:pPr>
            <a:r>
              <a:rPr lang="en" sz="1600">
                <a:solidFill>
                  <a:schemeClr val="dk2"/>
                </a:solidFill>
                <a:latin typeface="Sorts Mill Goudy"/>
                <a:ea typeface="Sorts Mill Goudy"/>
                <a:cs typeface="Sorts Mill Goudy"/>
                <a:sym typeface="Sorts Mill Goudy"/>
              </a:rPr>
              <a:t>Forward Leaning Inversions through 3 contractions allowed baby to shift. </a:t>
            </a:r>
            <a:endParaRPr sz="1600">
              <a:solidFill>
                <a:schemeClr val="dk2"/>
              </a:solidFill>
              <a:latin typeface="Sorts Mill Goudy"/>
              <a:ea typeface="Sorts Mill Goudy"/>
              <a:cs typeface="Sorts Mill Goudy"/>
              <a:sym typeface="Sorts Mill Goud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50"/>
          <p:cNvPicPr preferRelativeResize="0"/>
          <p:nvPr/>
        </p:nvPicPr>
        <p:blipFill rotWithShape="1">
          <a:blip r:embed="rId3">
            <a:alphaModFix/>
          </a:blip>
          <a:srcRect b="26256" l="11349" r="22552" t="14635"/>
          <a:stretch/>
        </p:blipFill>
        <p:spPr>
          <a:xfrm>
            <a:off x="6341175" y="1141725"/>
            <a:ext cx="2398773" cy="2860049"/>
          </a:xfrm>
          <a:prstGeom prst="rect">
            <a:avLst/>
          </a:prstGeom>
          <a:noFill/>
          <a:ln>
            <a:noFill/>
          </a:ln>
        </p:spPr>
      </p:pic>
      <p:pic>
        <p:nvPicPr>
          <p:cNvPr id="336" name="Google Shape;336;p50"/>
          <p:cNvPicPr preferRelativeResize="0"/>
          <p:nvPr/>
        </p:nvPicPr>
        <p:blipFill>
          <a:blip r:embed="rId4">
            <a:alphaModFix/>
          </a:blip>
          <a:stretch>
            <a:fillRect/>
          </a:stretch>
        </p:blipFill>
        <p:spPr>
          <a:xfrm>
            <a:off x="348050" y="1593325"/>
            <a:ext cx="2609137" cy="1956853"/>
          </a:xfrm>
          <a:prstGeom prst="rect">
            <a:avLst/>
          </a:prstGeom>
          <a:noFill/>
          <a:ln>
            <a:noFill/>
          </a:ln>
        </p:spPr>
      </p:pic>
      <p:sp>
        <p:nvSpPr>
          <p:cNvPr id="337" name="Google Shape;337;p50"/>
          <p:cNvSpPr txBox="1"/>
          <p:nvPr/>
        </p:nvSpPr>
        <p:spPr>
          <a:xfrm>
            <a:off x="3109575" y="413700"/>
            <a:ext cx="3079200" cy="4316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700">
                <a:solidFill>
                  <a:schemeClr val="dk2"/>
                </a:solidFill>
                <a:latin typeface="Sorts Mill Goudy"/>
                <a:ea typeface="Sorts Mill Goudy"/>
                <a:cs typeface="Sorts Mill Goudy"/>
                <a:sym typeface="Sorts Mill Goudy"/>
              </a:rPr>
              <a:t>Hand behind head in labor. </a:t>
            </a:r>
            <a:endParaRPr sz="1700">
              <a:solidFill>
                <a:schemeClr val="dk2"/>
              </a:solidFill>
              <a:latin typeface="Sorts Mill Goudy"/>
              <a:ea typeface="Sorts Mill Goudy"/>
              <a:cs typeface="Sorts Mill Goudy"/>
              <a:sym typeface="Sorts Mill Goudy"/>
            </a:endParaRPr>
          </a:p>
          <a:p>
            <a:pPr indent="0" lvl="0" marL="0" rtl="0" algn="ctr">
              <a:lnSpc>
                <a:spcPct val="115000"/>
              </a:lnSpc>
              <a:spcBef>
                <a:spcPts val="0"/>
              </a:spcBef>
              <a:spcAft>
                <a:spcPts val="0"/>
              </a:spcAft>
              <a:buNone/>
            </a:pPr>
            <a:r>
              <a:t/>
            </a:r>
            <a:endParaRPr sz="1700">
              <a:solidFill>
                <a:schemeClr val="dk2"/>
              </a:solidFill>
              <a:latin typeface="Sorts Mill Goudy"/>
              <a:ea typeface="Sorts Mill Goudy"/>
              <a:cs typeface="Sorts Mill Goudy"/>
              <a:sym typeface="Sorts Mill Goudy"/>
            </a:endParaRPr>
          </a:p>
          <a:p>
            <a:pPr indent="0" lvl="0" marL="0" rtl="0" algn="ctr">
              <a:lnSpc>
                <a:spcPct val="115000"/>
              </a:lnSpc>
              <a:spcBef>
                <a:spcPts val="0"/>
              </a:spcBef>
              <a:spcAft>
                <a:spcPts val="0"/>
              </a:spcAft>
              <a:buNone/>
            </a:pPr>
            <a:r>
              <a:rPr lang="en" sz="1700">
                <a:solidFill>
                  <a:schemeClr val="dk2"/>
                </a:solidFill>
                <a:latin typeface="Sorts Mill Goudy"/>
                <a:ea typeface="Sorts Mill Goudy"/>
                <a:cs typeface="Sorts Mill Goudy"/>
                <a:sym typeface="Sorts Mill Goudy"/>
              </a:rPr>
              <a:t>Open Knee Chest with round ligament release allowed hand to come forward. Nuchal hand at birth.</a:t>
            </a:r>
            <a:endParaRPr sz="1700">
              <a:solidFill>
                <a:schemeClr val="dk2"/>
              </a:solidFill>
              <a:latin typeface="Sorts Mill Goudy"/>
              <a:ea typeface="Sorts Mill Goudy"/>
              <a:cs typeface="Sorts Mill Goudy"/>
              <a:sym typeface="Sorts Mill Goudy"/>
            </a:endParaRPr>
          </a:p>
          <a:p>
            <a:pPr indent="0" lvl="0" marL="0" rtl="0" algn="ctr">
              <a:lnSpc>
                <a:spcPct val="115000"/>
              </a:lnSpc>
              <a:spcBef>
                <a:spcPts val="0"/>
              </a:spcBef>
              <a:spcAft>
                <a:spcPts val="0"/>
              </a:spcAft>
              <a:buNone/>
            </a:pPr>
            <a:r>
              <a:t/>
            </a:r>
            <a:endParaRPr sz="1700">
              <a:solidFill>
                <a:schemeClr val="dk2"/>
              </a:solidFill>
              <a:latin typeface="Sorts Mill Goudy"/>
              <a:ea typeface="Sorts Mill Goudy"/>
              <a:cs typeface="Sorts Mill Goudy"/>
              <a:sym typeface="Sorts Mill Goudy"/>
            </a:endParaRPr>
          </a:p>
          <a:p>
            <a:pPr indent="0" lvl="0" marL="0" rtl="0" algn="ctr">
              <a:lnSpc>
                <a:spcPct val="115000"/>
              </a:lnSpc>
              <a:spcBef>
                <a:spcPts val="0"/>
              </a:spcBef>
              <a:spcAft>
                <a:spcPts val="0"/>
              </a:spcAft>
              <a:buNone/>
            </a:pPr>
            <a:r>
              <a:rPr lang="en" sz="1700">
                <a:solidFill>
                  <a:schemeClr val="dk2"/>
                </a:solidFill>
                <a:latin typeface="Sorts Mill Goudy"/>
                <a:ea typeface="Sorts Mill Goudy"/>
                <a:cs typeface="Sorts Mill Goudy"/>
                <a:sym typeface="Sorts Mill Goudy"/>
              </a:rPr>
              <a:t>Difficulty engaging in pelvis</a:t>
            </a:r>
            <a:endParaRPr sz="1700">
              <a:solidFill>
                <a:schemeClr val="dk2"/>
              </a:solidFill>
              <a:latin typeface="Sorts Mill Goudy"/>
              <a:ea typeface="Sorts Mill Goudy"/>
              <a:cs typeface="Sorts Mill Goudy"/>
              <a:sym typeface="Sorts Mill Goudy"/>
            </a:endParaRPr>
          </a:p>
          <a:p>
            <a:pPr indent="0" lvl="0" marL="0" rtl="0" algn="ctr">
              <a:lnSpc>
                <a:spcPct val="115000"/>
              </a:lnSpc>
              <a:spcBef>
                <a:spcPts val="0"/>
              </a:spcBef>
              <a:spcAft>
                <a:spcPts val="0"/>
              </a:spcAft>
              <a:buNone/>
            </a:pPr>
            <a:r>
              <a:t/>
            </a:r>
            <a:endParaRPr sz="1700">
              <a:solidFill>
                <a:schemeClr val="dk2"/>
              </a:solidFill>
              <a:latin typeface="Sorts Mill Goudy"/>
              <a:ea typeface="Sorts Mill Goudy"/>
              <a:cs typeface="Sorts Mill Goudy"/>
              <a:sym typeface="Sorts Mill Goudy"/>
            </a:endParaRPr>
          </a:p>
          <a:p>
            <a:pPr indent="0" lvl="0" marL="0" rtl="0" algn="ctr">
              <a:lnSpc>
                <a:spcPct val="115000"/>
              </a:lnSpc>
              <a:spcBef>
                <a:spcPts val="0"/>
              </a:spcBef>
              <a:spcAft>
                <a:spcPts val="0"/>
              </a:spcAft>
              <a:buNone/>
            </a:pPr>
            <a:r>
              <a:rPr lang="en" sz="1700">
                <a:solidFill>
                  <a:schemeClr val="dk2"/>
                </a:solidFill>
                <a:latin typeface="Sorts Mill Goudy"/>
                <a:ea typeface="Sorts Mill Goudy"/>
                <a:cs typeface="Sorts Mill Goudy"/>
                <a:sym typeface="Sorts Mill Goudy"/>
              </a:rPr>
              <a:t>Long labor</a:t>
            </a:r>
            <a:endParaRPr sz="1700">
              <a:solidFill>
                <a:schemeClr val="dk2"/>
              </a:solidFill>
              <a:latin typeface="Sorts Mill Goudy"/>
              <a:ea typeface="Sorts Mill Goudy"/>
              <a:cs typeface="Sorts Mill Goudy"/>
              <a:sym typeface="Sorts Mill Goudy"/>
            </a:endParaRPr>
          </a:p>
          <a:p>
            <a:pPr indent="0" lvl="0" marL="0" rtl="0" algn="ctr">
              <a:lnSpc>
                <a:spcPct val="115000"/>
              </a:lnSpc>
              <a:spcBef>
                <a:spcPts val="0"/>
              </a:spcBef>
              <a:spcAft>
                <a:spcPts val="0"/>
              </a:spcAft>
              <a:buNone/>
            </a:pPr>
            <a:r>
              <a:t/>
            </a:r>
            <a:endParaRPr sz="1700">
              <a:solidFill>
                <a:schemeClr val="dk2"/>
              </a:solidFill>
              <a:latin typeface="Sorts Mill Goudy"/>
              <a:ea typeface="Sorts Mill Goudy"/>
              <a:cs typeface="Sorts Mill Goudy"/>
              <a:sym typeface="Sorts Mill Goudy"/>
            </a:endParaRPr>
          </a:p>
          <a:p>
            <a:pPr indent="0" lvl="0" marL="0" rtl="0" algn="ctr">
              <a:lnSpc>
                <a:spcPct val="115000"/>
              </a:lnSpc>
              <a:spcBef>
                <a:spcPts val="0"/>
              </a:spcBef>
              <a:spcAft>
                <a:spcPts val="0"/>
              </a:spcAft>
              <a:buNone/>
            </a:pPr>
            <a:r>
              <a:rPr lang="en" sz="1700">
                <a:solidFill>
                  <a:schemeClr val="dk2"/>
                </a:solidFill>
                <a:latin typeface="Sorts Mill Goudy"/>
                <a:ea typeface="Sorts Mill Goudy"/>
                <a:cs typeface="Sorts Mill Goudy"/>
                <a:sym typeface="Sorts Mill Goudy"/>
              </a:rPr>
              <a:t>Pain in 2 places with contractions</a:t>
            </a:r>
            <a:endParaRPr sz="1700">
              <a:solidFill>
                <a:schemeClr val="dk2"/>
              </a:solidFill>
              <a:latin typeface="Sorts Mill Goudy"/>
              <a:ea typeface="Sorts Mill Goudy"/>
              <a:cs typeface="Sorts Mill Goudy"/>
              <a:sym typeface="Sorts Mill Goud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51"/>
          <p:cNvPicPr preferRelativeResize="0"/>
          <p:nvPr/>
        </p:nvPicPr>
        <p:blipFill>
          <a:blip r:embed="rId3">
            <a:alphaModFix/>
          </a:blip>
          <a:stretch>
            <a:fillRect/>
          </a:stretch>
        </p:blipFill>
        <p:spPr>
          <a:xfrm>
            <a:off x="397988" y="152400"/>
            <a:ext cx="3629027" cy="4838702"/>
          </a:xfrm>
          <a:prstGeom prst="rect">
            <a:avLst/>
          </a:prstGeom>
          <a:noFill/>
          <a:ln>
            <a:noFill/>
          </a:ln>
        </p:spPr>
      </p:pic>
      <p:pic>
        <p:nvPicPr>
          <p:cNvPr id="343" name="Google Shape;343;p51"/>
          <p:cNvPicPr preferRelativeResize="0"/>
          <p:nvPr/>
        </p:nvPicPr>
        <p:blipFill>
          <a:blip r:embed="rId4">
            <a:alphaModFix/>
          </a:blip>
          <a:stretch>
            <a:fillRect/>
          </a:stretch>
        </p:blipFill>
        <p:spPr>
          <a:xfrm>
            <a:off x="4307850" y="152400"/>
            <a:ext cx="2299741" cy="4838699"/>
          </a:xfrm>
          <a:prstGeom prst="rect">
            <a:avLst/>
          </a:prstGeom>
          <a:noFill/>
          <a:ln>
            <a:noFill/>
          </a:ln>
        </p:spPr>
      </p:pic>
      <p:sp>
        <p:nvSpPr>
          <p:cNvPr id="344" name="Google Shape;344;p51"/>
          <p:cNvSpPr txBox="1"/>
          <p:nvPr/>
        </p:nvSpPr>
        <p:spPr>
          <a:xfrm>
            <a:off x="6819250" y="386225"/>
            <a:ext cx="2163300" cy="43977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2000">
                <a:solidFill>
                  <a:schemeClr val="dk2"/>
                </a:solidFill>
                <a:latin typeface="Sorts Mill Goudy"/>
                <a:ea typeface="Sorts Mill Goudy"/>
                <a:cs typeface="Sorts Mill Goudy"/>
                <a:sym typeface="Sorts Mill Goudy"/>
              </a:rPr>
              <a:t>Compound Presentation causing consistent breech position.</a:t>
            </a:r>
            <a:endParaRPr sz="2000">
              <a:solidFill>
                <a:schemeClr val="dk2"/>
              </a:solidFill>
              <a:latin typeface="Sorts Mill Goudy"/>
              <a:ea typeface="Sorts Mill Goudy"/>
              <a:cs typeface="Sorts Mill Goudy"/>
              <a:sym typeface="Sorts Mill Goudy"/>
            </a:endParaRPr>
          </a:p>
          <a:p>
            <a:pPr indent="0" lvl="0" marL="0" rtl="0" algn="l">
              <a:spcBef>
                <a:spcPts val="0"/>
              </a:spcBef>
              <a:spcAft>
                <a:spcPts val="0"/>
              </a:spcAft>
              <a:buNone/>
            </a:pPr>
            <a:r>
              <a:t/>
            </a:r>
            <a:endParaRPr sz="2000">
              <a:solidFill>
                <a:schemeClr val="dk2"/>
              </a:solidFill>
              <a:latin typeface="Sorts Mill Goudy"/>
              <a:ea typeface="Sorts Mill Goudy"/>
              <a:cs typeface="Sorts Mill Goudy"/>
              <a:sym typeface="Sorts Mill Goudy"/>
            </a:endParaRPr>
          </a:p>
          <a:p>
            <a:pPr indent="0" lvl="0" marL="0" rtl="0" algn="l">
              <a:spcBef>
                <a:spcPts val="0"/>
              </a:spcBef>
              <a:spcAft>
                <a:spcPts val="0"/>
              </a:spcAft>
              <a:buNone/>
            </a:pPr>
            <a:r>
              <a:rPr lang="en" sz="2000">
                <a:solidFill>
                  <a:schemeClr val="dk2"/>
                </a:solidFill>
                <a:latin typeface="Sorts Mill Goudy"/>
                <a:ea typeface="Sorts Mill Goudy"/>
                <a:cs typeface="Sorts Mill Goudy"/>
                <a:sym typeface="Sorts Mill Goudy"/>
              </a:rPr>
              <a:t>Collaboration with Midwife using FLIs, OKC, and Rebozo Manteada helped bring arm back in front of head at 36wks. </a:t>
            </a:r>
            <a:endParaRPr sz="2000">
              <a:solidFill>
                <a:schemeClr val="dk2"/>
              </a:solidFill>
              <a:latin typeface="Sorts Mill Goudy"/>
              <a:ea typeface="Sorts Mill Goudy"/>
              <a:cs typeface="Sorts Mill Goudy"/>
              <a:sym typeface="Sorts Mill Goudy"/>
            </a:endParaRPr>
          </a:p>
          <a:p>
            <a:pPr indent="0" lvl="0" marL="0" rtl="0" algn="l">
              <a:spcBef>
                <a:spcPts val="0"/>
              </a:spcBef>
              <a:spcAft>
                <a:spcPts val="0"/>
              </a:spcAft>
              <a:buNone/>
            </a:pPr>
            <a:r>
              <a:t/>
            </a:r>
            <a:endParaRPr sz="2000">
              <a:solidFill>
                <a:schemeClr val="dk2"/>
              </a:solidFill>
              <a:latin typeface="Sorts Mill Goudy"/>
              <a:ea typeface="Sorts Mill Goudy"/>
              <a:cs typeface="Sorts Mill Goudy"/>
              <a:sym typeface="Sorts Mill Goudy"/>
            </a:endParaRPr>
          </a:p>
          <a:p>
            <a:pPr indent="0" lvl="0" marL="0" rtl="0" algn="l">
              <a:spcBef>
                <a:spcPts val="0"/>
              </a:spcBef>
              <a:spcAft>
                <a:spcPts val="0"/>
              </a:spcAft>
              <a:buNone/>
            </a:pPr>
            <a:r>
              <a:rPr lang="en" sz="2000">
                <a:solidFill>
                  <a:schemeClr val="dk2"/>
                </a:solidFill>
                <a:latin typeface="Sorts Mill Goudy"/>
                <a:ea typeface="Sorts Mill Goudy"/>
                <a:cs typeface="Sorts Mill Goudy"/>
                <a:sym typeface="Sorts Mill Goudy"/>
              </a:rPr>
              <a:t>Baby remained breech. Cord found wrapped around legs during Cesarean Birth.</a:t>
            </a:r>
            <a:endParaRPr sz="2000">
              <a:solidFill>
                <a:schemeClr val="dk2"/>
              </a:solidFill>
              <a:latin typeface="Sorts Mill Goudy"/>
              <a:ea typeface="Sorts Mill Goudy"/>
              <a:cs typeface="Sorts Mill Goudy"/>
              <a:sym typeface="Sorts Mill Goud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52"/>
          <p:cNvPicPr preferRelativeResize="0"/>
          <p:nvPr/>
        </p:nvPicPr>
        <p:blipFill>
          <a:blip r:embed="rId3">
            <a:alphaModFix/>
          </a:blip>
          <a:stretch>
            <a:fillRect/>
          </a:stretch>
        </p:blipFill>
        <p:spPr>
          <a:xfrm>
            <a:off x="0" y="0"/>
            <a:ext cx="9144000" cy="5143500"/>
          </a:xfrm>
          <a:prstGeom prst="rect">
            <a:avLst/>
          </a:prstGeom>
          <a:noFill/>
          <a:ln>
            <a:noFill/>
          </a:ln>
          <a:effectLst>
            <a:reflection blurRad="0" dir="5400000" dist="485775" endA="0" endPos="88000" fadeDir="5400012" kx="0" rotWithShape="0" algn="bl" stPos="0" sy="-100000" ky="0"/>
          </a:effectLst>
        </p:spPr>
      </p:pic>
      <p:pic>
        <p:nvPicPr>
          <p:cNvPr id="350" name="Google Shape;350;p52"/>
          <p:cNvPicPr preferRelativeResize="0"/>
          <p:nvPr/>
        </p:nvPicPr>
        <p:blipFill rotWithShape="1">
          <a:blip r:embed="rId3">
            <a:alphaModFix amt="78000"/>
          </a:blip>
          <a:srcRect b="28936" l="0" r="28936" t="0"/>
          <a:stretch/>
        </p:blipFill>
        <p:spPr>
          <a:xfrm>
            <a:off x="0" y="0"/>
            <a:ext cx="9144000" cy="5143500"/>
          </a:xfrm>
          <a:prstGeom prst="rect">
            <a:avLst/>
          </a:prstGeom>
          <a:noFill/>
          <a:ln>
            <a:noFill/>
          </a:ln>
          <a:effectLst>
            <a:reflection blurRad="0" dir="5400000" dist="485775" endA="0" endPos="88000" fadeDir="5400012" kx="0" rotWithShape="0" algn="bl" stPos="0" sy="-100000" ky="0"/>
          </a:effectLst>
        </p:spPr>
      </p:pic>
      <p:sp>
        <p:nvSpPr>
          <p:cNvPr id="351" name="Google Shape;351;p52"/>
          <p:cNvSpPr txBox="1"/>
          <p:nvPr>
            <p:ph type="title"/>
          </p:nvPr>
        </p:nvSpPr>
        <p:spPr>
          <a:xfrm>
            <a:off x="768100" y="311149"/>
            <a:ext cx="7290000" cy="105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500">
                <a:solidFill>
                  <a:schemeClr val="dk2"/>
                </a:solidFill>
                <a:latin typeface="Roboto Slab Regular"/>
                <a:ea typeface="Roboto Slab Regular"/>
                <a:cs typeface="Roboto Slab Regular"/>
                <a:sym typeface="Roboto Slab Regular"/>
              </a:rPr>
              <a:t>Grace</a:t>
            </a:r>
            <a:endParaRPr sz="3500">
              <a:solidFill>
                <a:schemeClr val="dk2"/>
              </a:solidFill>
              <a:latin typeface="Roboto Slab Regular"/>
              <a:ea typeface="Roboto Slab Regular"/>
              <a:cs typeface="Roboto Slab Regular"/>
              <a:sym typeface="Roboto Slab Regular"/>
            </a:endParaRPr>
          </a:p>
        </p:txBody>
      </p:sp>
      <p:sp>
        <p:nvSpPr>
          <p:cNvPr id="352" name="Google Shape;352;p52"/>
          <p:cNvSpPr txBox="1"/>
          <p:nvPr>
            <p:ph idx="1" type="body"/>
          </p:nvPr>
        </p:nvSpPr>
        <p:spPr>
          <a:xfrm>
            <a:off x="768096" y="1210550"/>
            <a:ext cx="7290000" cy="3017400"/>
          </a:xfrm>
          <a:prstGeom prst="rect">
            <a:avLst/>
          </a:prstGeom>
        </p:spPr>
        <p:txBody>
          <a:bodyPr anchorCtr="0" anchor="t" bIns="91425" lIns="91425" spcFirstLastPara="1" rIns="91425" wrap="square" tIns="91425">
            <a:noAutofit/>
          </a:bodyPr>
          <a:lstStyle/>
          <a:p>
            <a:pPr indent="0" lvl="0" marL="0" rtl="0" algn="ctr">
              <a:spcBef>
                <a:spcPts val="900"/>
              </a:spcBef>
              <a:spcAft>
                <a:spcPts val="0"/>
              </a:spcAft>
              <a:buNone/>
            </a:pPr>
            <a:r>
              <a:rPr lang="en" sz="2400">
                <a:solidFill>
                  <a:schemeClr val="dk2"/>
                </a:solidFill>
                <a:latin typeface="Sorts Mill Goudy"/>
                <a:ea typeface="Sorts Mill Goudy"/>
                <a:cs typeface="Sorts Mill Goudy"/>
                <a:sym typeface="Sorts Mill Goudy"/>
              </a:rPr>
              <a:t>Our job isn’t to ensure a perfect birth.</a:t>
            </a:r>
            <a:endParaRPr sz="2400">
              <a:solidFill>
                <a:schemeClr val="dk2"/>
              </a:solidFill>
              <a:latin typeface="Sorts Mill Goudy"/>
              <a:ea typeface="Sorts Mill Goudy"/>
              <a:cs typeface="Sorts Mill Goudy"/>
              <a:sym typeface="Sorts Mill Goudy"/>
            </a:endParaRPr>
          </a:p>
          <a:p>
            <a:pPr indent="0" lvl="0" marL="0" rtl="0" algn="ctr">
              <a:spcBef>
                <a:spcPts val="900"/>
              </a:spcBef>
              <a:spcAft>
                <a:spcPts val="0"/>
              </a:spcAft>
              <a:buNone/>
            </a:pPr>
            <a:r>
              <a:rPr lang="en" sz="2400">
                <a:solidFill>
                  <a:schemeClr val="dk2"/>
                </a:solidFill>
                <a:latin typeface="Sorts Mill Goudy"/>
                <a:ea typeface="Sorts Mill Goudy"/>
                <a:cs typeface="Sorts Mill Goudy"/>
                <a:sym typeface="Sorts Mill Goudy"/>
              </a:rPr>
              <a:t> Our job is to offer the best possible outcomes for the situations presented to us. </a:t>
            </a:r>
            <a:endParaRPr sz="2400">
              <a:solidFill>
                <a:schemeClr val="dk2"/>
              </a:solidFill>
              <a:latin typeface="Sorts Mill Goudy"/>
              <a:ea typeface="Sorts Mill Goudy"/>
              <a:cs typeface="Sorts Mill Goudy"/>
              <a:sym typeface="Sorts Mill Goudy"/>
            </a:endParaRPr>
          </a:p>
          <a:p>
            <a:pPr indent="0" lvl="0" marL="0" rtl="0" algn="ctr">
              <a:spcBef>
                <a:spcPts val="900"/>
              </a:spcBef>
              <a:spcAft>
                <a:spcPts val="0"/>
              </a:spcAft>
              <a:buNone/>
            </a:pPr>
            <a:r>
              <a:rPr lang="en" sz="2400">
                <a:solidFill>
                  <a:schemeClr val="dk2"/>
                </a:solidFill>
                <a:latin typeface="Sorts Mill Goudy"/>
                <a:ea typeface="Sorts Mill Goudy"/>
                <a:cs typeface="Sorts Mill Goudy"/>
                <a:sym typeface="Sorts Mill Goudy"/>
              </a:rPr>
              <a:t>We do the best we can with what is in front of us.</a:t>
            </a:r>
            <a:endParaRPr sz="2400">
              <a:solidFill>
                <a:schemeClr val="dk2"/>
              </a:solidFill>
              <a:latin typeface="Sorts Mill Goudy"/>
              <a:ea typeface="Sorts Mill Goudy"/>
              <a:cs typeface="Sorts Mill Goudy"/>
              <a:sym typeface="Sorts Mill Goudy"/>
            </a:endParaRPr>
          </a:p>
          <a:p>
            <a:pPr indent="0" lvl="0" marL="0" rtl="0" algn="ctr">
              <a:spcBef>
                <a:spcPts val="900"/>
              </a:spcBef>
              <a:spcAft>
                <a:spcPts val="0"/>
              </a:spcAft>
              <a:buNone/>
            </a:pPr>
            <a:r>
              <a:rPr lang="en" sz="2400">
                <a:solidFill>
                  <a:schemeClr val="dk2"/>
                </a:solidFill>
                <a:latin typeface="Sorts Mill Goudy"/>
                <a:ea typeface="Sorts Mill Goudy"/>
                <a:cs typeface="Sorts Mill Goudy"/>
                <a:sym typeface="Sorts Mill Goudy"/>
              </a:rPr>
              <a:t>Those outcomes aren’t always what we would consider easy or ideal.</a:t>
            </a:r>
            <a:endParaRPr sz="2400">
              <a:solidFill>
                <a:schemeClr val="dk2"/>
              </a:solidFill>
              <a:latin typeface="Sorts Mill Goudy"/>
              <a:ea typeface="Sorts Mill Goudy"/>
              <a:cs typeface="Sorts Mill Goudy"/>
              <a:sym typeface="Sorts Mill Goudy"/>
            </a:endParaRPr>
          </a:p>
          <a:p>
            <a:pPr indent="0" lvl="0" marL="0" rtl="0" algn="ctr">
              <a:spcBef>
                <a:spcPts val="900"/>
              </a:spcBef>
              <a:spcAft>
                <a:spcPts val="0"/>
              </a:spcAft>
              <a:buNone/>
            </a:pPr>
            <a:r>
              <a:rPr lang="en" sz="2400">
                <a:solidFill>
                  <a:schemeClr val="dk2"/>
                </a:solidFill>
                <a:latin typeface="Sorts Mill Goudy"/>
                <a:ea typeface="Sorts Mill Goudy"/>
                <a:cs typeface="Sorts Mill Goudy"/>
                <a:sym typeface="Sorts Mill Goudy"/>
              </a:rPr>
              <a:t>Sometimes the best we can achieve is a surgical birth.</a:t>
            </a:r>
            <a:endParaRPr sz="2400">
              <a:solidFill>
                <a:schemeClr val="dk2"/>
              </a:solidFill>
              <a:latin typeface="Sorts Mill Goudy"/>
              <a:ea typeface="Sorts Mill Goudy"/>
              <a:cs typeface="Sorts Mill Goudy"/>
              <a:sym typeface="Sorts Mill Goudy"/>
            </a:endParaRPr>
          </a:p>
          <a:p>
            <a:pPr indent="0" lvl="0" marL="0" rtl="0" algn="ctr">
              <a:spcBef>
                <a:spcPts val="900"/>
              </a:spcBef>
              <a:spcAft>
                <a:spcPts val="200"/>
              </a:spcAft>
              <a:buNone/>
            </a:pPr>
            <a:r>
              <a:rPr lang="en" sz="2400">
                <a:solidFill>
                  <a:schemeClr val="dk2"/>
                </a:solidFill>
                <a:latin typeface="Sorts Mill Goudy"/>
                <a:ea typeface="Sorts Mill Goudy"/>
                <a:cs typeface="Sorts Mill Goudy"/>
                <a:sym typeface="Sorts Mill Goudy"/>
              </a:rPr>
              <a:t>And that is beautiful too.</a:t>
            </a:r>
            <a:endParaRPr>
              <a:solidFill>
                <a:schemeClr val="dk2"/>
              </a:solidFill>
              <a:latin typeface="Sorts Mill Goudy"/>
              <a:ea typeface="Sorts Mill Goudy"/>
              <a:cs typeface="Sorts Mill Goudy"/>
              <a:sym typeface="Sorts Mill Goud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3"/>
          <p:cNvSpPr txBox="1"/>
          <p:nvPr>
            <p:ph type="title"/>
          </p:nvPr>
        </p:nvSpPr>
        <p:spPr>
          <a:xfrm>
            <a:off x="927000" y="1501639"/>
            <a:ext cx="7290000" cy="214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Roboto Slab Regular"/>
                <a:ea typeface="Roboto Slab Regular"/>
                <a:cs typeface="Roboto Slab Regular"/>
                <a:sym typeface="Roboto Slab Regular"/>
              </a:rPr>
              <a:t>Hands Down</a:t>
            </a:r>
            <a:endParaRPr>
              <a:solidFill>
                <a:schemeClr val="dk2"/>
              </a:solidFill>
              <a:latin typeface="Roboto Slab Regular"/>
              <a:ea typeface="Roboto Slab Regular"/>
              <a:cs typeface="Roboto Slab Regular"/>
              <a:sym typeface="Roboto Slab Regular"/>
            </a:endParaRPr>
          </a:p>
          <a:p>
            <a:pPr indent="0" lvl="0" marL="0" rtl="0" algn="ctr">
              <a:spcBef>
                <a:spcPts val="0"/>
              </a:spcBef>
              <a:spcAft>
                <a:spcPts val="0"/>
              </a:spcAft>
              <a:buNone/>
            </a:pPr>
            <a:r>
              <a:t/>
            </a:r>
            <a:endParaRPr>
              <a:solidFill>
                <a:schemeClr val="dk2"/>
              </a:solidFill>
              <a:latin typeface="Roboto Slab Regular"/>
              <a:ea typeface="Roboto Slab Regular"/>
              <a:cs typeface="Roboto Slab Regular"/>
              <a:sym typeface="Roboto Slab Regular"/>
            </a:endParaRPr>
          </a:p>
          <a:p>
            <a:pPr indent="0" lvl="0" marL="0" rtl="0" algn="ctr">
              <a:spcBef>
                <a:spcPts val="0"/>
              </a:spcBef>
              <a:spcAft>
                <a:spcPts val="0"/>
              </a:spcAft>
              <a:buNone/>
            </a:pPr>
            <a:r>
              <a:rPr lang="en">
                <a:solidFill>
                  <a:schemeClr val="dk2"/>
                </a:solidFill>
                <a:latin typeface="Roboto Slab Regular"/>
                <a:ea typeface="Roboto Slab Regular"/>
                <a:cs typeface="Roboto Slab Regular"/>
                <a:sym typeface="Roboto Slab Regular"/>
              </a:rPr>
              <a:t>Babies Come out With </a:t>
            </a:r>
            <a:endParaRPr>
              <a:solidFill>
                <a:schemeClr val="dk2"/>
              </a:solidFill>
              <a:latin typeface="Roboto Slab Regular"/>
              <a:ea typeface="Roboto Slab Regular"/>
              <a:cs typeface="Roboto Slab Regular"/>
              <a:sym typeface="Roboto Slab Regular"/>
            </a:endParaRPr>
          </a:p>
          <a:p>
            <a:pPr indent="0" lvl="0" marL="0" rtl="0" algn="ctr">
              <a:spcBef>
                <a:spcPts val="0"/>
              </a:spcBef>
              <a:spcAft>
                <a:spcPts val="0"/>
              </a:spcAft>
              <a:buNone/>
            </a:pPr>
            <a:r>
              <a:rPr lang="en">
                <a:solidFill>
                  <a:schemeClr val="dk2"/>
                </a:solidFill>
                <a:latin typeface="Roboto Slab Regular"/>
                <a:ea typeface="Roboto Slab Regular"/>
                <a:cs typeface="Roboto Slab Regular"/>
                <a:sym typeface="Roboto Slab Regular"/>
              </a:rPr>
              <a:t>Greater Ease</a:t>
            </a:r>
            <a:endParaRPr>
              <a:solidFill>
                <a:schemeClr val="dk2"/>
              </a:solidFill>
              <a:latin typeface="Roboto Slab Regular"/>
              <a:ea typeface="Roboto Slab Regular"/>
              <a:cs typeface="Roboto Slab Regular"/>
              <a:sym typeface="Roboto Slab Regul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54"/>
          <p:cNvPicPr preferRelativeResize="0"/>
          <p:nvPr/>
        </p:nvPicPr>
        <p:blipFill>
          <a:blip r:embed="rId3">
            <a:alphaModFix amt="22000"/>
          </a:blip>
          <a:stretch>
            <a:fillRect/>
          </a:stretch>
        </p:blipFill>
        <p:spPr>
          <a:xfrm>
            <a:off x="2000250" y="0"/>
            <a:ext cx="5143500" cy="5143500"/>
          </a:xfrm>
          <a:prstGeom prst="rect">
            <a:avLst/>
          </a:prstGeom>
          <a:noFill/>
          <a:ln>
            <a:noFill/>
          </a:ln>
        </p:spPr>
      </p:pic>
      <p:pic>
        <p:nvPicPr>
          <p:cNvPr id="363" name="Google Shape;363;p54"/>
          <p:cNvPicPr preferRelativeResize="0"/>
          <p:nvPr/>
        </p:nvPicPr>
        <p:blipFill>
          <a:blip r:embed="rId4">
            <a:alphaModFix amt="94000"/>
          </a:blip>
          <a:stretch>
            <a:fillRect/>
          </a:stretch>
        </p:blipFill>
        <p:spPr>
          <a:xfrm rot="2700000">
            <a:off x="4290566" y="2278802"/>
            <a:ext cx="562870" cy="585896"/>
          </a:xfrm>
          <a:prstGeom prst="rect">
            <a:avLst/>
          </a:prstGeom>
          <a:noFill/>
          <a:ln>
            <a:noFill/>
          </a:ln>
        </p:spPr>
      </p:pic>
      <p:pic>
        <p:nvPicPr>
          <p:cNvPr id="364" name="Google Shape;364;p54"/>
          <p:cNvPicPr preferRelativeResize="0"/>
          <p:nvPr/>
        </p:nvPicPr>
        <p:blipFill rotWithShape="1">
          <a:blip r:embed="rId5">
            <a:alphaModFix/>
          </a:blip>
          <a:srcRect b="0" l="0" r="10080" t="0"/>
          <a:stretch/>
        </p:blipFill>
        <p:spPr>
          <a:xfrm rot="2700041">
            <a:off x="4294116" y="2281385"/>
            <a:ext cx="566268" cy="576505"/>
          </a:xfrm>
          <a:prstGeom prst="rect">
            <a:avLst/>
          </a:prstGeom>
          <a:noFill/>
          <a:ln>
            <a:noFill/>
          </a:ln>
        </p:spPr>
      </p:pic>
      <p:pic>
        <p:nvPicPr>
          <p:cNvPr id="365" name="Google Shape;365;p54"/>
          <p:cNvPicPr preferRelativeResize="0"/>
          <p:nvPr/>
        </p:nvPicPr>
        <p:blipFill>
          <a:blip r:embed="rId6">
            <a:alphaModFix amt="94000"/>
          </a:blip>
          <a:stretch>
            <a:fillRect/>
          </a:stretch>
        </p:blipFill>
        <p:spPr>
          <a:xfrm>
            <a:off x="2505763" y="485937"/>
            <a:ext cx="4142975" cy="4167400"/>
          </a:xfrm>
          <a:prstGeom prst="rect">
            <a:avLst/>
          </a:prstGeom>
          <a:noFill/>
          <a:ln>
            <a:noFill/>
          </a:ln>
        </p:spPr>
      </p:pic>
      <p:sp>
        <p:nvSpPr>
          <p:cNvPr id="366" name="Google Shape;366;p54"/>
          <p:cNvSpPr txBox="1"/>
          <p:nvPr/>
        </p:nvSpPr>
        <p:spPr>
          <a:xfrm>
            <a:off x="1561350" y="1749750"/>
            <a:ext cx="6021300" cy="194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chemeClr val="dk2"/>
                </a:solidFill>
                <a:latin typeface="Playfair Display"/>
                <a:ea typeface="Playfair Display"/>
                <a:cs typeface="Playfair Display"/>
                <a:sym typeface="Playfair Display"/>
              </a:rPr>
              <a:t>Change the Birth</a:t>
            </a:r>
            <a:endParaRPr sz="6000">
              <a:solidFill>
                <a:schemeClr val="dk2"/>
              </a:solidFill>
              <a:latin typeface="Playfair Display"/>
              <a:ea typeface="Playfair Display"/>
              <a:cs typeface="Playfair Display"/>
              <a:sym typeface="Playfair Display"/>
            </a:endParaRPr>
          </a:p>
          <a:p>
            <a:pPr indent="0" lvl="0" marL="0" rtl="0" algn="ctr">
              <a:spcBef>
                <a:spcPts val="0"/>
              </a:spcBef>
              <a:spcAft>
                <a:spcPts val="0"/>
              </a:spcAft>
              <a:buNone/>
            </a:pPr>
            <a:r>
              <a:rPr lang="en" sz="6000">
                <a:solidFill>
                  <a:schemeClr val="dk2"/>
                </a:solidFill>
                <a:latin typeface="Playfair Display"/>
                <a:ea typeface="Playfair Display"/>
                <a:cs typeface="Playfair Display"/>
                <a:sym typeface="Playfair Display"/>
              </a:rPr>
              <a:t>Change the </a:t>
            </a:r>
            <a:r>
              <a:rPr i="1" lang="en" sz="6000">
                <a:solidFill>
                  <a:schemeClr val="dk2"/>
                </a:solidFill>
                <a:latin typeface="Petit Formal Script"/>
                <a:ea typeface="Petit Formal Script"/>
                <a:cs typeface="Petit Formal Script"/>
                <a:sym typeface="Petit Formal Script"/>
              </a:rPr>
              <a:t>Life</a:t>
            </a:r>
            <a:endParaRPr i="1" sz="6000">
              <a:solidFill>
                <a:schemeClr val="dk2"/>
              </a:solidFill>
              <a:latin typeface="Petit Formal Script"/>
              <a:ea typeface="Petit Formal Script"/>
              <a:cs typeface="Petit Formal Script"/>
              <a:sym typeface="Petit Formal Script"/>
            </a:endParaRPr>
          </a:p>
          <a:p>
            <a:pPr indent="0" lvl="0" marL="0" rtl="0" algn="ctr">
              <a:spcBef>
                <a:spcPts val="0"/>
              </a:spcBef>
              <a:spcAft>
                <a:spcPts val="0"/>
              </a:spcAft>
              <a:buNone/>
            </a:pPr>
            <a:r>
              <a:t/>
            </a:r>
            <a:endParaRPr i="1">
              <a:solidFill>
                <a:schemeClr val="dk2"/>
              </a:solidFill>
              <a:latin typeface="Pacifico"/>
              <a:ea typeface="Pacifico"/>
              <a:cs typeface="Pacifico"/>
              <a:sym typeface="Pacifico"/>
            </a:endParaRPr>
          </a:p>
          <a:p>
            <a:pPr indent="0" lvl="0" marL="0" rtl="0" algn="ctr">
              <a:spcBef>
                <a:spcPts val="0"/>
              </a:spcBef>
              <a:spcAft>
                <a:spcPts val="0"/>
              </a:spcAft>
              <a:buNone/>
            </a:pPr>
            <a:r>
              <a:rPr i="1" lang="en">
                <a:solidFill>
                  <a:schemeClr val="dk2"/>
                </a:solidFill>
                <a:latin typeface="Pacifico"/>
                <a:ea typeface="Pacifico"/>
                <a:cs typeface="Pacifico"/>
                <a:sym typeface="Pacifico"/>
              </a:rPr>
              <a:t>Well Adjusted Birth</a:t>
            </a:r>
            <a:endParaRPr i="1">
              <a:solidFill>
                <a:schemeClr val="dk2"/>
              </a:solidFill>
              <a:latin typeface="Pacifico"/>
              <a:ea typeface="Pacifico"/>
              <a:cs typeface="Pacifico"/>
              <a:sym typeface="Pacific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dk2"/>
                </a:solidFill>
                <a:latin typeface="Roboto Slab Regular"/>
                <a:ea typeface="Roboto Slab Regular"/>
                <a:cs typeface="Roboto Slab Regular"/>
                <a:sym typeface="Roboto Slab Regular"/>
              </a:rPr>
              <a:t>Nuchal Hands - objectives</a:t>
            </a:r>
            <a:endParaRPr sz="3500">
              <a:solidFill>
                <a:schemeClr val="dk2"/>
              </a:solidFill>
              <a:latin typeface="Roboto Slab Regular"/>
              <a:ea typeface="Roboto Slab Regular"/>
              <a:cs typeface="Roboto Slab Regular"/>
              <a:sym typeface="Roboto Slab Regular"/>
            </a:endParaRPr>
          </a:p>
        </p:txBody>
      </p:sp>
      <p:sp>
        <p:nvSpPr>
          <p:cNvPr id="170" name="Google Shape;170;p28"/>
          <p:cNvSpPr txBox="1"/>
          <p:nvPr>
            <p:ph idx="1" type="body"/>
          </p:nvPr>
        </p:nvSpPr>
        <p:spPr>
          <a:xfrm>
            <a:off x="387900" y="1367362"/>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Sorts Mill Goudy"/>
              <a:buChar char="➔"/>
            </a:pPr>
            <a:r>
              <a:rPr lang="en">
                <a:solidFill>
                  <a:schemeClr val="dk2"/>
                </a:solidFill>
                <a:latin typeface="Sorts Mill Goudy"/>
                <a:ea typeface="Sorts Mill Goudy"/>
                <a:cs typeface="Sorts Mill Goudy"/>
                <a:sym typeface="Sorts Mill Goudy"/>
              </a:rPr>
              <a:t>Scope of Practice</a:t>
            </a:r>
            <a:endParaRPr>
              <a:solidFill>
                <a:schemeClr val="dk2"/>
              </a:solidFill>
              <a:latin typeface="Sorts Mill Goudy"/>
              <a:ea typeface="Sorts Mill Goudy"/>
              <a:cs typeface="Sorts Mill Goudy"/>
              <a:sym typeface="Sorts Mill Goudy"/>
            </a:endParaRPr>
          </a:p>
          <a:p>
            <a:pPr indent="-342900" lvl="0" marL="457200" rtl="0" algn="l">
              <a:spcBef>
                <a:spcPts val="1600"/>
              </a:spcBef>
              <a:spcAft>
                <a:spcPts val="0"/>
              </a:spcAft>
              <a:buClr>
                <a:schemeClr val="dk2"/>
              </a:buClr>
              <a:buSzPts val="1800"/>
              <a:buFont typeface="Sorts Mill Goudy"/>
              <a:buChar char="➔"/>
            </a:pPr>
            <a:r>
              <a:rPr lang="en">
                <a:solidFill>
                  <a:schemeClr val="dk2"/>
                </a:solidFill>
                <a:latin typeface="Sorts Mill Goudy"/>
                <a:ea typeface="Sorts Mill Goudy"/>
                <a:cs typeface="Sorts Mill Goudy"/>
                <a:sym typeface="Sorts Mill Goudy"/>
              </a:rPr>
              <a:t>Definitions of Nuchal Hand and Compound Presentation</a:t>
            </a:r>
            <a:endParaRPr>
              <a:solidFill>
                <a:schemeClr val="dk2"/>
              </a:solidFill>
              <a:latin typeface="Sorts Mill Goudy"/>
              <a:ea typeface="Sorts Mill Goudy"/>
              <a:cs typeface="Sorts Mill Goudy"/>
              <a:sym typeface="Sorts Mill Goudy"/>
            </a:endParaRPr>
          </a:p>
          <a:p>
            <a:pPr indent="-342900" lvl="0" marL="457200" rtl="0" algn="l">
              <a:spcBef>
                <a:spcPts val="1600"/>
              </a:spcBef>
              <a:spcAft>
                <a:spcPts val="0"/>
              </a:spcAft>
              <a:buClr>
                <a:schemeClr val="dk2"/>
              </a:buClr>
              <a:buSzPts val="1800"/>
              <a:buFont typeface="Sorts Mill Goudy"/>
              <a:buChar char="➔"/>
            </a:pPr>
            <a:r>
              <a:rPr lang="en">
                <a:solidFill>
                  <a:schemeClr val="dk2"/>
                </a:solidFill>
                <a:latin typeface="Sorts Mill Goudy"/>
                <a:ea typeface="Sorts Mill Goudy"/>
                <a:cs typeface="Sorts Mill Goudy"/>
                <a:sym typeface="Sorts Mill Goudy"/>
              </a:rPr>
              <a:t>Effects of Nuchal Hands and/or Compound Presentations</a:t>
            </a:r>
            <a:endParaRPr>
              <a:solidFill>
                <a:schemeClr val="dk2"/>
              </a:solidFill>
              <a:latin typeface="Sorts Mill Goudy"/>
              <a:ea typeface="Sorts Mill Goudy"/>
              <a:cs typeface="Sorts Mill Goudy"/>
              <a:sym typeface="Sorts Mill Goudy"/>
            </a:endParaRPr>
          </a:p>
          <a:p>
            <a:pPr indent="-342900" lvl="0" marL="457200" rtl="0" algn="l">
              <a:spcBef>
                <a:spcPts val="1600"/>
              </a:spcBef>
              <a:spcAft>
                <a:spcPts val="0"/>
              </a:spcAft>
              <a:buClr>
                <a:schemeClr val="dk2"/>
              </a:buClr>
              <a:buSzPts val="1800"/>
              <a:buFont typeface="Sorts Mill Goudy"/>
              <a:buChar char="➔"/>
            </a:pPr>
            <a:r>
              <a:rPr lang="en">
                <a:solidFill>
                  <a:schemeClr val="dk2"/>
                </a:solidFill>
                <a:latin typeface="Sorts Mill Goudy"/>
                <a:ea typeface="Sorts Mill Goudy"/>
                <a:cs typeface="Sorts Mill Goudy"/>
                <a:sym typeface="Sorts Mill Goudy"/>
              </a:rPr>
              <a:t>What indications might suggest NH or CP?</a:t>
            </a:r>
            <a:endParaRPr>
              <a:solidFill>
                <a:schemeClr val="dk2"/>
              </a:solidFill>
              <a:latin typeface="Sorts Mill Goudy"/>
              <a:ea typeface="Sorts Mill Goudy"/>
              <a:cs typeface="Sorts Mill Goudy"/>
              <a:sym typeface="Sorts Mill Goudy"/>
            </a:endParaRPr>
          </a:p>
          <a:p>
            <a:pPr indent="-342900" lvl="0" marL="457200" rtl="0" algn="l">
              <a:spcBef>
                <a:spcPts val="1600"/>
              </a:spcBef>
              <a:spcAft>
                <a:spcPts val="0"/>
              </a:spcAft>
              <a:buClr>
                <a:schemeClr val="dk2"/>
              </a:buClr>
              <a:buSzPts val="1800"/>
              <a:buFont typeface="Sorts Mill Goudy"/>
              <a:buChar char="➔"/>
            </a:pPr>
            <a:r>
              <a:rPr lang="en">
                <a:solidFill>
                  <a:schemeClr val="dk2"/>
                </a:solidFill>
                <a:latin typeface="Sorts Mill Goudy"/>
                <a:ea typeface="Sorts Mill Goudy"/>
                <a:cs typeface="Sorts Mill Goudy"/>
                <a:sym typeface="Sorts Mill Goudy"/>
              </a:rPr>
              <a:t>What tools do we have to help during pregnancy?</a:t>
            </a:r>
            <a:endParaRPr>
              <a:solidFill>
                <a:schemeClr val="dk2"/>
              </a:solidFill>
              <a:latin typeface="Sorts Mill Goudy"/>
              <a:ea typeface="Sorts Mill Goudy"/>
              <a:cs typeface="Sorts Mill Goudy"/>
              <a:sym typeface="Sorts Mill Goudy"/>
            </a:endParaRPr>
          </a:p>
          <a:p>
            <a:pPr indent="-342900" lvl="0" marL="457200" rtl="0" algn="l">
              <a:spcBef>
                <a:spcPts val="1600"/>
              </a:spcBef>
              <a:spcAft>
                <a:spcPts val="1600"/>
              </a:spcAft>
              <a:buClr>
                <a:schemeClr val="dk2"/>
              </a:buClr>
              <a:buSzPts val="1800"/>
              <a:buFont typeface="Sorts Mill Goudy"/>
              <a:buChar char="➔"/>
            </a:pPr>
            <a:r>
              <a:rPr lang="en">
                <a:solidFill>
                  <a:schemeClr val="dk2"/>
                </a:solidFill>
                <a:latin typeface="Sorts Mill Goudy"/>
                <a:ea typeface="Sorts Mill Goudy"/>
                <a:cs typeface="Sorts Mill Goudy"/>
                <a:sym typeface="Sorts Mill Goudy"/>
              </a:rPr>
              <a:t>What </a:t>
            </a:r>
            <a:r>
              <a:rPr lang="en">
                <a:solidFill>
                  <a:schemeClr val="dk2"/>
                </a:solidFill>
                <a:latin typeface="Sorts Mill Goudy"/>
                <a:ea typeface="Sorts Mill Goudy"/>
                <a:cs typeface="Sorts Mill Goudy"/>
                <a:sym typeface="Sorts Mill Goudy"/>
              </a:rPr>
              <a:t>tools do we have</a:t>
            </a:r>
            <a:r>
              <a:rPr lang="en">
                <a:solidFill>
                  <a:schemeClr val="dk2"/>
                </a:solidFill>
                <a:latin typeface="Sorts Mill Goudy"/>
                <a:ea typeface="Sorts Mill Goudy"/>
                <a:cs typeface="Sorts Mill Goudy"/>
                <a:sym typeface="Sorts Mill Goudy"/>
              </a:rPr>
              <a:t> to help during labor?</a:t>
            </a:r>
            <a:endParaRPr sz="2000">
              <a:solidFill>
                <a:schemeClr val="dk2"/>
              </a:solidFill>
              <a:latin typeface="Sorts Mill Goudy"/>
              <a:ea typeface="Sorts Mill Goudy"/>
              <a:cs typeface="Sorts Mill Goudy"/>
              <a:sym typeface="Sorts Mill Goud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dk2"/>
                </a:solidFill>
                <a:latin typeface="Roboto Slab Regular"/>
                <a:ea typeface="Roboto Slab Regular"/>
                <a:cs typeface="Roboto Slab Regular"/>
                <a:sym typeface="Roboto Slab Regular"/>
              </a:rPr>
              <a:t>Scope of Practice</a:t>
            </a:r>
            <a:endParaRPr sz="3500">
              <a:solidFill>
                <a:schemeClr val="dk2"/>
              </a:solidFill>
              <a:latin typeface="Roboto Slab Regular"/>
              <a:ea typeface="Roboto Slab Regular"/>
              <a:cs typeface="Roboto Slab Regular"/>
              <a:sym typeface="Roboto Slab Regular"/>
            </a:endParaRPr>
          </a:p>
        </p:txBody>
      </p:sp>
      <p:sp>
        <p:nvSpPr>
          <p:cNvPr id="176" name="Google Shape;176;p2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Clr>
                <a:schemeClr val="dk2"/>
              </a:buClr>
              <a:buSzPts val="2000"/>
              <a:buFont typeface="Sorts Mill Goudy"/>
              <a:buChar char="❖"/>
            </a:pPr>
            <a:r>
              <a:rPr lang="en" sz="2000">
                <a:solidFill>
                  <a:schemeClr val="dk2"/>
                </a:solidFill>
                <a:latin typeface="Sorts Mill Goudy"/>
                <a:ea typeface="Sorts Mill Goudy"/>
                <a:cs typeface="Sorts Mill Goudy"/>
                <a:sym typeface="Sorts Mill Goudy"/>
              </a:rPr>
              <a:t>Not all information in this presentation is within YOUR scope.</a:t>
            </a:r>
            <a:endParaRPr sz="2000">
              <a:solidFill>
                <a:schemeClr val="dk2"/>
              </a:solidFill>
              <a:latin typeface="Sorts Mill Goudy"/>
              <a:ea typeface="Sorts Mill Goudy"/>
              <a:cs typeface="Sorts Mill Goudy"/>
              <a:sym typeface="Sorts Mill Goudy"/>
            </a:endParaRPr>
          </a:p>
          <a:p>
            <a:pPr indent="-355600" lvl="0" marL="457200" rtl="0" algn="l">
              <a:lnSpc>
                <a:spcPct val="150000"/>
              </a:lnSpc>
              <a:spcBef>
                <a:spcPts val="0"/>
              </a:spcBef>
              <a:spcAft>
                <a:spcPts val="0"/>
              </a:spcAft>
              <a:buClr>
                <a:schemeClr val="dk2"/>
              </a:buClr>
              <a:buSzPts val="2000"/>
              <a:buFont typeface="Sorts Mill Goudy"/>
              <a:buChar char="❖"/>
            </a:pPr>
            <a:r>
              <a:rPr lang="en" sz="2000">
                <a:solidFill>
                  <a:schemeClr val="dk2"/>
                </a:solidFill>
                <a:latin typeface="Sorts Mill Goudy"/>
                <a:ea typeface="Sorts Mill Goudy"/>
                <a:cs typeface="Sorts Mill Goudy"/>
                <a:sym typeface="Sorts Mill Goudy"/>
              </a:rPr>
              <a:t>Know what IS and is NOT in YOUR SCOPE and stick to it</a:t>
            </a:r>
            <a:endParaRPr sz="2000">
              <a:solidFill>
                <a:schemeClr val="dk2"/>
              </a:solidFill>
              <a:latin typeface="Sorts Mill Goudy"/>
              <a:ea typeface="Sorts Mill Goudy"/>
              <a:cs typeface="Sorts Mill Goudy"/>
              <a:sym typeface="Sorts Mill Goudy"/>
            </a:endParaRPr>
          </a:p>
          <a:p>
            <a:pPr indent="-355600" lvl="0" marL="457200" rtl="0" algn="l">
              <a:lnSpc>
                <a:spcPct val="150000"/>
              </a:lnSpc>
              <a:spcBef>
                <a:spcPts val="0"/>
              </a:spcBef>
              <a:spcAft>
                <a:spcPts val="0"/>
              </a:spcAft>
              <a:buClr>
                <a:schemeClr val="dk2"/>
              </a:buClr>
              <a:buSzPts val="2000"/>
              <a:buFont typeface="Sorts Mill Goudy"/>
              <a:buChar char="❖"/>
            </a:pPr>
            <a:r>
              <a:rPr lang="en" sz="2000">
                <a:solidFill>
                  <a:schemeClr val="dk2"/>
                </a:solidFill>
                <a:latin typeface="Sorts Mill Goudy"/>
                <a:ea typeface="Sorts Mill Goudy"/>
                <a:cs typeface="Sorts Mill Goudy"/>
                <a:sym typeface="Sorts Mill Goudy"/>
              </a:rPr>
              <a:t>Differential Diagnosis is important to know to maintain your scope.</a:t>
            </a:r>
            <a:endParaRPr sz="2000">
              <a:solidFill>
                <a:schemeClr val="dk2"/>
              </a:solidFill>
              <a:latin typeface="Sorts Mill Goudy"/>
              <a:ea typeface="Sorts Mill Goudy"/>
              <a:cs typeface="Sorts Mill Goudy"/>
              <a:sym typeface="Sorts Mill Goudy"/>
            </a:endParaRPr>
          </a:p>
          <a:p>
            <a:pPr indent="-355600" lvl="0" marL="457200" rtl="0" algn="l">
              <a:lnSpc>
                <a:spcPct val="150000"/>
              </a:lnSpc>
              <a:spcBef>
                <a:spcPts val="0"/>
              </a:spcBef>
              <a:spcAft>
                <a:spcPts val="0"/>
              </a:spcAft>
              <a:buClr>
                <a:schemeClr val="dk2"/>
              </a:buClr>
              <a:buSzPts val="2000"/>
              <a:buFont typeface="Sorts Mill Goudy"/>
              <a:buChar char="❖"/>
            </a:pPr>
            <a:r>
              <a:rPr lang="en" sz="2000">
                <a:solidFill>
                  <a:schemeClr val="dk2"/>
                </a:solidFill>
                <a:latin typeface="Sorts Mill Goudy"/>
                <a:ea typeface="Sorts Mill Goudy"/>
                <a:cs typeface="Sorts Mill Goudy"/>
                <a:sym typeface="Sorts Mill Goudy"/>
              </a:rPr>
              <a:t>Stay in Your Lane</a:t>
            </a:r>
            <a:endParaRPr sz="2000">
              <a:solidFill>
                <a:schemeClr val="dk2"/>
              </a:solidFill>
              <a:latin typeface="Sorts Mill Goudy"/>
              <a:ea typeface="Sorts Mill Goudy"/>
              <a:cs typeface="Sorts Mill Goudy"/>
              <a:sym typeface="Sorts Mill Goudy"/>
            </a:endParaRPr>
          </a:p>
          <a:p>
            <a:pPr indent="0" lvl="0" marL="0" rtl="0" algn="l">
              <a:spcBef>
                <a:spcPts val="1600"/>
              </a:spcBef>
              <a:spcAft>
                <a:spcPts val="1600"/>
              </a:spcAft>
              <a:buNone/>
            </a:pPr>
            <a:r>
              <a:t/>
            </a:r>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dk2"/>
                </a:solidFill>
                <a:latin typeface="Roboto Slab Regular"/>
                <a:ea typeface="Roboto Slab Regular"/>
                <a:cs typeface="Roboto Slab Regular"/>
                <a:sym typeface="Roboto Slab Regular"/>
              </a:rPr>
              <a:t>Definitions</a:t>
            </a:r>
            <a:endParaRPr sz="3500">
              <a:solidFill>
                <a:schemeClr val="dk2"/>
              </a:solidFill>
              <a:latin typeface="Roboto Slab Regular"/>
              <a:ea typeface="Roboto Slab Regular"/>
              <a:cs typeface="Roboto Slab Regular"/>
              <a:sym typeface="Roboto Slab Regular"/>
            </a:endParaRPr>
          </a:p>
        </p:txBody>
      </p:sp>
      <p:sp>
        <p:nvSpPr>
          <p:cNvPr id="182" name="Google Shape;182;p30"/>
          <p:cNvSpPr txBox="1"/>
          <p:nvPr>
            <p:ph idx="1" type="body"/>
          </p:nvPr>
        </p:nvSpPr>
        <p:spPr>
          <a:xfrm>
            <a:off x="387900" y="1362425"/>
            <a:ext cx="4184100" cy="320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u="sng">
                <a:solidFill>
                  <a:schemeClr val="dk2"/>
                </a:solidFill>
                <a:latin typeface="Sorts Mill Goudy"/>
                <a:ea typeface="Sorts Mill Goudy"/>
                <a:cs typeface="Sorts Mill Goudy"/>
                <a:sym typeface="Sorts Mill Goudy"/>
              </a:rPr>
              <a:t>Nuchal Hand</a:t>
            </a:r>
            <a:r>
              <a:rPr lang="en" sz="2100">
                <a:solidFill>
                  <a:schemeClr val="dk2"/>
                </a:solidFill>
                <a:latin typeface="Sorts Mill Goudy"/>
                <a:ea typeface="Sorts Mill Goudy"/>
                <a:cs typeface="Sorts Mill Goudy"/>
                <a:sym typeface="Sorts Mill Goudy"/>
              </a:rPr>
              <a:t> - One or both hands are by the baby’s face when born</a:t>
            </a:r>
            <a:endParaRPr sz="2100">
              <a:solidFill>
                <a:schemeClr val="dk2"/>
              </a:solidFill>
              <a:latin typeface="Sorts Mill Goudy"/>
              <a:ea typeface="Sorts Mill Goudy"/>
              <a:cs typeface="Sorts Mill Goudy"/>
              <a:sym typeface="Sorts Mill Goudy"/>
            </a:endParaRPr>
          </a:p>
          <a:p>
            <a:pPr indent="0" lvl="0" marL="0" rtl="0" algn="l">
              <a:spcBef>
                <a:spcPts val="1600"/>
              </a:spcBef>
              <a:spcAft>
                <a:spcPts val="0"/>
              </a:spcAft>
              <a:buNone/>
            </a:pPr>
            <a:r>
              <a:rPr b="1" lang="en" sz="2100" u="sng">
                <a:solidFill>
                  <a:schemeClr val="dk2"/>
                </a:solidFill>
                <a:latin typeface="Sorts Mill Goudy"/>
                <a:ea typeface="Sorts Mill Goudy"/>
                <a:cs typeface="Sorts Mill Goudy"/>
                <a:sym typeface="Sorts Mill Goudy"/>
              </a:rPr>
              <a:t>Nuchal Arm</a:t>
            </a:r>
            <a:r>
              <a:rPr b="1" lang="en" sz="2100">
                <a:solidFill>
                  <a:schemeClr val="dk2"/>
                </a:solidFill>
                <a:latin typeface="Sorts Mill Goudy"/>
                <a:ea typeface="Sorts Mill Goudy"/>
                <a:cs typeface="Sorts Mill Goudy"/>
                <a:sym typeface="Sorts Mill Goudy"/>
              </a:rPr>
              <a:t> </a:t>
            </a:r>
            <a:r>
              <a:rPr lang="en" sz="2100">
                <a:solidFill>
                  <a:schemeClr val="dk2"/>
                </a:solidFill>
                <a:latin typeface="Sorts Mill Goudy"/>
                <a:ea typeface="Sorts Mill Goudy"/>
                <a:cs typeface="Sorts Mill Goudy"/>
                <a:sym typeface="Sorts Mill Goudy"/>
              </a:rPr>
              <a:t>- the baby’s arm is by the face when born</a:t>
            </a:r>
            <a:endParaRPr sz="2100">
              <a:solidFill>
                <a:schemeClr val="dk2"/>
              </a:solidFill>
              <a:latin typeface="Sorts Mill Goudy"/>
              <a:ea typeface="Sorts Mill Goudy"/>
              <a:cs typeface="Sorts Mill Goudy"/>
              <a:sym typeface="Sorts Mill Goudy"/>
            </a:endParaRPr>
          </a:p>
          <a:p>
            <a:pPr indent="0" lvl="0" marL="0" rtl="0" algn="l">
              <a:spcBef>
                <a:spcPts val="1600"/>
              </a:spcBef>
              <a:spcAft>
                <a:spcPts val="1600"/>
              </a:spcAft>
              <a:buNone/>
            </a:pPr>
            <a:r>
              <a:rPr b="1" lang="en" sz="2100" u="sng">
                <a:solidFill>
                  <a:schemeClr val="dk2"/>
                </a:solidFill>
                <a:latin typeface="Sorts Mill Goudy"/>
                <a:ea typeface="Sorts Mill Goudy"/>
                <a:cs typeface="Sorts Mill Goudy"/>
                <a:sym typeface="Sorts Mill Goudy"/>
              </a:rPr>
              <a:t>Compound Presentation</a:t>
            </a:r>
            <a:r>
              <a:rPr lang="en" sz="2100">
                <a:solidFill>
                  <a:schemeClr val="dk2"/>
                </a:solidFill>
                <a:latin typeface="Sorts Mill Goudy"/>
                <a:ea typeface="Sorts Mill Goudy"/>
                <a:cs typeface="Sorts Mill Goudy"/>
                <a:sym typeface="Sorts Mill Goudy"/>
              </a:rPr>
              <a:t> - when any other body part presents with the head (or buttocks with breech presentation)</a:t>
            </a:r>
            <a:endParaRPr sz="2100">
              <a:solidFill>
                <a:schemeClr val="dk2"/>
              </a:solidFill>
              <a:latin typeface="Sorts Mill Goudy"/>
              <a:ea typeface="Sorts Mill Goudy"/>
              <a:cs typeface="Sorts Mill Goudy"/>
              <a:sym typeface="Sorts Mill Goudy"/>
            </a:endParaRPr>
          </a:p>
        </p:txBody>
      </p:sp>
      <p:pic>
        <p:nvPicPr>
          <p:cNvPr id="183" name="Google Shape;183;p30"/>
          <p:cNvPicPr preferRelativeResize="0"/>
          <p:nvPr/>
        </p:nvPicPr>
        <p:blipFill>
          <a:blip r:embed="rId3">
            <a:alphaModFix/>
          </a:blip>
          <a:stretch>
            <a:fillRect/>
          </a:stretch>
        </p:blipFill>
        <p:spPr>
          <a:xfrm>
            <a:off x="4925474" y="659162"/>
            <a:ext cx="4003525" cy="3825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dk2"/>
                </a:solidFill>
                <a:latin typeface="Roboto Slab Regular"/>
                <a:ea typeface="Roboto Slab Regular"/>
                <a:cs typeface="Roboto Slab Regular"/>
                <a:sym typeface="Roboto Slab Regular"/>
              </a:rPr>
              <a:t>Effects in Labor</a:t>
            </a:r>
            <a:endParaRPr sz="3500">
              <a:solidFill>
                <a:schemeClr val="dk2"/>
              </a:solidFill>
              <a:latin typeface="Roboto Slab Regular"/>
              <a:ea typeface="Roboto Slab Regular"/>
              <a:cs typeface="Roboto Slab Regular"/>
              <a:sym typeface="Roboto Slab Regular"/>
            </a:endParaRPr>
          </a:p>
        </p:txBody>
      </p:sp>
      <p:sp>
        <p:nvSpPr>
          <p:cNvPr id="189" name="Google Shape;189;p31"/>
          <p:cNvSpPr txBox="1"/>
          <p:nvPr>
            <p:ph idx="1" type="body"/>
          </p:nvPr>
        </p:nvSpPr>
        <p:spPr>
          <a:xfrm>
            <a:off x="387900" y="1347100"/>
            <a:ext cx="5291400" cy="3744300"/>
          </a:xfrm>
          <a:prstGeom prst="rect">
            <a:avLst/>
          </a:prstGeom>
        </p:spPr>
        <p:txBody>
          <a:bodyPr anchorCtr="0" anchor="t" bIns="91425" lIns="91425" spcFirstLastPara="1" rIns="91425" wrap="square" tIns="91425">
            <a:normAutofit lnSpcReduction="10000"/>
          </a:bodyPr>
          <a:lstStyle/>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Longer labor</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Difficulty with fetal engagement into the inlet of the pelvis</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Increased pain </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Increased interventions in labor</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Increased chance of perineal tears</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Increased chance of injury to mother and baby</a:t>
            </a:r>
            <a:endParaRPr>
              <a:solidFill>
                <a:schemeClr val="dk2"/>
              </a:solidFill>
            </a:endParaRPr>
          </a:p>
        </p:txBody>
      </p:sp>
      <p:pic>
        <p:nvPicPr>
          <p:cNvPr id="190" name="Google Shape;190;p31"/>
          <p:cNvPicPr preferRelativeResize="0"/>
          <p:nvPr/>
        </p:nvPicPr>
        <p:blipFill>
          <a:blip r:embed="rId3">
            <a:alphaModFix/>
          </a:blip>
          <a:stretch>
            <a:fillRect/>
          </a:stretch>
        </p:blipFill>
        <p:spPr>
          <a:xfrm>
            <a:off x="5775000" y="619213"/>
            <a:ext cx="3233625" cy="39050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dk2"/>
                </a:solidFill>
                <a:latin typeface="Roboto Slab Regular"/>
                <a:ea typeface="Roboto Slab Regular"/>
                <a:cs typeface="Roboto Slab Regular"/>
                <a:sym typeface="Roboto Slab Regular"/>
              </a:rPr>
              <a:t>Effects to baby</a:t>
            </a:r>
            <a:endParaRPr sz="3500">
              <a:solidFill>
                <a:schemeClr val="dk2"/>
              </a:solidFill>
              <a:latin typeface="Roboto Slab Regular"/>
              <a:ea typeface="Roboto Slab Regular"/>
              <a:cs typeface="Roboto Slab Regular"/>
              <a:sym typeface="Roboto Slab Regular"/>
            </a:endParaRPr>
          </a:p>
        </p:txBody>
      </p:sp>
      <p:sp>
        <p:nvSpPr>
          <p:cNvPr id="196" name="Google Shape;196;p32"/>
          <p:cNvSpPr txBox="1"/>
          <p:nvPr>
            <p:ph idx="1" type="body"/>
          </p:nvPr>
        </p:nvSpPr>
        <p:spPr>
          <a:xfrm>
            <a:off x="387900" y="1301175"/>
            <a:ext cx="6500700" cy="3379200"/>
          </a:xfrm>
          <a:prstGeom prst="rect">
            <a:avLst/>
          </a:prstGeom>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Font typeface="Sorts Mill Goudy"/>
              <a:buChar char="❖"/>
            </a:pPr>
            <a:r>
              <a:rPr lang="en">
                <a:solidFill>
                  <a:schemeClr val="dk2"/>
                </a:solidFill>
                <a:latin typeface="Sorts Mill Goudy"/>
                <a:ea typeface="Sorts Mill Goudy"/>
                <a:cs typeface="Sorts Mill Goudy"/>
                <a:sym typeface="Sorts Mill Goudy"/>
              </a:rPr>
              <a:t>Increased chance of injury to baby </a:t>
            </a:r>
            <a:endParaRPr sz="900">
              <a:solidFill>
                <a:schemeClr val="dk2"/>
              </a:solidFill>
              <a:latin typeface="Sorts Mill Goudy"/>
              <a:ea typeface="Sorts Mill Goudy"/>
              <a:cs typeface="Sorts Mill Goudy"/>
              <a:sym typeface="Sorts Mill Goudy"/>
            </a:endParaRPr>
          </a:p>
          <a:p>
            <a:pPr indent="-342900" lvl="0" marL="457200" rtl="0" algn="l">
              <a:lnSpc>
                <a:spcPct val="115000"/>
              </a:lnSpc>
              <a:spcBef>
                <a:spcPts val="0"/>
              </a:spcBef>
              <a:spcAft>
                <a:spcPts val="0"/>
              </a:spcAft>
              <a:buClr>
                <a:schemeClr val="dk2"/>
              </a:buClr>
              <a:buSzPts val="1800"/>
              <a:buFont typeface="Sorts Mill Goudy"/>
              <a:buChar char="❖"/>
            </a:pPr>
            <a:r>
              <a:rPr lang="en">
                <a:solidFill>
                  <a:schemeClr val="dk2"/>
                </a:solidFill>
                <a:latin typeface="Sorts Mill Goudy"/>
                <a:ea typeface="Sorts Mill Goudy"/>
                <a:cs typeface="Sorts Mill Goudy"/>
                <a:sym typeface="Sorts Mill Goudy"/>
              </a:rPr>
              <a:t>Subluxation</a:t>
            </a:r>
            <a:endParaRPr>
              <a:solidFill>
                <a:schemeClr val="dk2"/>
              </a:solidFill>
              <a:latin typeface="Sorts Mill Goudy"/>
              <a:ea typeface="Sorts Mill Goudy"/>
              <a:cs typeface="Sorts Mill Goudy"/>
              <a:sym typeface="Sorts Mill Goudy"/>
            </a:endParaRPr>
          </a:p>
          <a:p>
            <a:pPr indent="-342900" lvl="0" marL="457200" rtl="0" algn="l">
              <a:lnSpc>
                <a:spcPct val="115000"/>
              </a:lnSpc>
              <a:spcBef>
                <a:spcPts val="0"/>
              </a:spcBef>
              <a:spcAft>
                <a:spcPts val="0"/>
              </a:spcAft>
              <a:buClr>
                <a:schemeClr val="dk2"/>
              </a:buClr>
              <a:buSzPts val="1800"/>
              <a:buFont typeface="Sorts Mill Goudy"/>
              <a:buChar char="❖"/>
            </a:pPr>
            <a:r>
              <a:rPr lang="en">
                <a:solidFill>
                  <a:schemeClr val="dk2"/>
                </a:solidFill>
                <a:latin typeface="Sorts Mill Goudy"/>
                <a:ea typeface="Sorts Mill Goudy"/>
                <a:cs typeface="Sorts Mill Goudy"/>
                <a:sym typeface="Sorts Mill Goudy"/>
              </a:rPr>
              <a:t>Baby may be born with greater tension in arms due to position of growth</a:t>
            </a:r>
            <a:endParaRPr>
              <a:solidFill>
                <a:schemeClr val="dk2"/>
              </a:solidFill>
              <a:latin typeface="Sorts Mill Goudy"/>
              <a:ea typeface="Sorts Mill Goudy"/>
              <a:cs typeface="Sorts Mill Goudy"/>
              <a:sym typeface="Sorts Mill Goudy"/>
            </a:endParaRPr>
          </a:p>
          <a:p>
            <a:pPr indent="-342900" lvl="0" marL="457200" rtl="0" algn="l">
              <a:lnSpc>
                <a:spcPct val="115000"/>
              </a:lnSpc>
              <a:spcBef>
                <a:spcPts val="0"/>
              </a:spcBef>
              <a:spcAft>
                <a:spcPts val="0"/>
              </a:spcAft>
              <a:buClr>
                <a:schemeClr val="dk2"/>
              </a:buClr>
              <a:buSzPts val="1800"/>
              <a:buFont typeface="Sorts Mill Goudy"/>
              <a:buChar char="❖"/>
            </a:pPr>
            <a:r>
              <a:rPr lang="en">
                <a:solidFill>
                  <a:schemeClr val="dk2"/>
                </a:solidFill>
                <a:latin typeface="Sorts Mill Goudy"/>
                <a:ea typeface="Sorts Mill Goudy"/>
                <a:cs typeface="Sorts Mill Goudy"/>
                <a:sym typeface="Sorts Mill Goudy"/>
              </a:rPr>
              <a:t>Cranial plates may have asymmetrical compression leading to cranial asymmetries</a:t>
            </a:r>
            <a:endParaRPr>
              <a:solidFill>
                <a:schemeClr val="dk2"/>
              </a:solidFill>
              <a:latin typeface="Sorts Mill Goudy"/>
              <a:ea typeface="Sorts Mill Goudy"/>
              <a:cs typeface="Sorts Mill Goudy"/>
              <a:sym typeface="Sorts Mill Goudy"/>
            </a:endParaRPr>
          </a:p>
          <a:p>
            <a:pPr indent="-342900" lvl="0" marL="457200" rtl="0" algn="l">
              <a:lnSpc>
                <a:spcPct val="115000"/>
              </a:lnSpc>
              <a:spcBef>
                <a:spcPts val="0"/>
              </a:spcBef>
              <a:spcAft>
                <a:spcPts val="0"/>
              </a:spcAft>
              <a:buClr>
                <a:schemeClr val="dk2"/>
              </a:buClr>
              <a:buSzPts val="1800"/>
              <a:buFont typeface="Sorts Mill Goudy"/>
              <a:buChar char="❖"/>
            </a:pPr>
            <a:r>
              <a:rPr lang="en">
                <a:solidFill>
                  <a:schemeClr val="dk2"/>
                </a:solidFill>
                <a:latin typeface="Sorts Mill Goudy"/>
                <a:ea typeface="Sorts Mill Goudy"/>
                <a:cs typeface="Sorts Mill Goudy"/>
                <a:sym typeface="Sorts Mill Goudy"/>
              </a:rPr>
              <a:t>Torticollis may occur from contractions in asynclitic position</a:t>
            </a:r>
            <a:endParaRPr>
              <a:solidFill>
                <a:schemeClr val="dk2"/>
              </a:solidFill>
              <a:latin typeface="Sorts Mill Goudy"/>
              <a:ea typeface="Sorts Mill Goudy"/>
              <a:cs typeface="Sorts Mill Goudy"/>
              <a:sym typeface="Sorts Mill Goudy"/>
            </a:endParaRPr>
          </a:p>
          <a:p>
            <a:pPr indent="-342900" lvl="0" marL="457200" rtl="0" algn="l">
              <a:lnSpc>
                <a:spcPct val="115000"/>
              </a:lnSpc>
              <a:spcBef>
                <a:spcPts val="0"/>
              </a:spcBef>
              <a:spcAft>
                <a:spcPts val="0"/>
              </a:spcAft>
              <a:buClr>
                <a:schemeClr val="dk2"/>
              </a:buClr>
              <a:buSzPts val="1800"/>
              <a:buFont typeface="Sorts Mill Goudy"/>
              <a:buChar char="❖"/>
            </a:pPr>
            <a:r>
              <a:rPr lang="en">
                <a:solidFill>
                  <a:schemeClr val="dk2"/>
                </a:solidFill>
                <a:latin typeface="Sorts Mill Goudy"/>
                <a:ea typeface="Sorts Mill Goudy"/>
                <a:cs typeface="Sorts Mill Goudy"/>
                <a:sym typeface="Sorts Mill Goudy"/>
              </a:rPr>
              <a:t>Difficulties nursing due to tension patterns</a:t>
            </a:r>
            <a:endParaRPr>
              <a:solidFill>
                <a:schemeClr val="dk2"/>
              </a:solidFill>
              <a:latin typeface="Sorts Mill Goudy"/>
              <a:ea typeface="Sorts Mill Goudy"/>
              <a:cs typeface="Sorts Mill Goudy"/>
              <a:sym typeface="Sorts Mill Goudy"/>
            </a:endParaRPr>
          </a:p>
          <a:p>
            <a:pPr indent="-342900" lvl="0" marL="457200" rtl="0" algn="l">
              <a:lnSpc>
                <a:spcPct val="115000"/>
              </a:lnSpc>
              <a:spcBef>
                <a:spcPts val="0"/>
              </a:spcBef>
              <a:spcAft>
                <a:spcPts val="0"/>
              </a:spcAft>
              <a:buClr>
                <a:schemeClr val="dk2"/>
              </a:buClr>
              <a:buSzPts val="1800"/>
              <a:buFont typeface="Sorts Mill Goudy"/>
              <a:buChar char="❖"/>
            </a:pPr>
            <a:r>
              <a:rPr lang="en">
                <a:solidFill>
                  <a:schemeClr val="dk2"/>
                </a:solidFill>
                <a:latin typeface="Sorts Mill Goudy"/>
                <a:ea typeface="Sorts Mill Goudy"/>
                <a:cs typeface="Sorts Mill Goudy"/>
                <a:sym typeface="Sorts Mill Goudy"/>
              </a:rPr>
              <a:t>Intervention cascade</a:t>
            </a:r>
            <a:endParaRPr>
              <a:solidFill>
                <a:schemeClr val="dk2"/>
              </a:solidFill>
              <a:latin typeface="Sorts Mill Goudy"/>
              <a:ea typeface="Sorts Mill Goudy"/>
              <a:cs typeface="Sorts Mill Goudy"/>
              <a:sym typeface="Sorts Mill Goudy"/>
            </a:endParaRPr>
          </a:p>
        </p:txBody>
      </p:sp>
      <p:pic>
        <p:nvPicPr>
          <p:cNvPr id="197" name="Google Shape;197;p32"/>
          <p:cNvPicPr preferRelativeResize="0"/>
          <p:nvPr/>
        </p:nvPicPr>
        <p:blipFill rotWithShape="1">
          <a:blip r:embed="rId3">
            <a:alphaModFix/>
          </a:blip>
          <a:srcRect b="13314" l="26527" r="12615" t="0"/>
          <a:stretch/>
        </p:blipFill>
        <p:spPr>
          <a:xfrm>
            <a:off x="6762925" y="189375"/>
            <a:ext cx="2167275" cy="2057426"/>
          </a:xfrm>
          <a:prstGeom prst="rect">
            <a:avLst/>
          </a:prstGeom>
          <a:noFill/>
          <a:ln>
            <a:noFill/>
          </a:ln>
        </p:spPr>
      </p:pic>
      <p:pic>
        <p:nvPicPr>
          <p:cNvPr id="198" name="Google Shape;198;p32"/>
          <p:cNvPicPr preferRelativeResize="0"/>
          <p:nvPr/>
        </p:nvPicPr>
        <p:blipFill>
          <a:blip r:embed="rId4">
            <a:alphaModFix/>
          </a:blip>
          <a:stretch>
            <a:fillRect/>
          </a:stretch>
        </p:blipFill>
        <p:spPr>
          <a:xfrm>
            <a:off x="7041700" y="2365003"/>
            <a:ext cx="1888499" cy="2470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dk2"/>
                </a:solidFill>
                <a:latin typeface="Roboto Slab Regular"/>
                <a:ea typeface="Roboto Slab Regular"/>
                <a:cs typeface="Roboto Slab Regular"/>
                <a:sym typeface="Roboto Slab Regular"/>
              </a:rPr>
              <a:t>Indications</a:t>
            </a:r>
            <a:endParaRPr sz="3500">
              <a:solidFill>
                <a:schemeClr val="dk2"/>
              </a:solidFill>
              <a:latin typeface="Roboto Slab Regular"/>
              <a:ea typeface="Roboto Slab Regular"/>
              <a:cs typeface="Roboto Slab Regular"/>
              <a:sym typeface="Roboto Slab Regular"/>
            </a:endParaRPr>
          </a:p>
        </p:txBody>
      </p:sp>
      <p:sp>
        <p:nvSpPr>
          <p:cNvPr id="204" name="Google Shape;204;p33"/>
          <p:cNvSpPr txBox="1"/>
          <p:nvPr>
            <p:ph idx="1" type="body"/>
          </p:nvPr>
        </p:nvSpPr>
        <p:spPr>
          <a:xfrm>
            <a:off x="387900" y="1261224"/>
            <a:ext cx="8368200" cy="3078900"/>
          </a:xfrm>
          <a:prstGeom prst="rect">
            <a:avLst/>
          </a:prstGeom>
        </p:spPr>
        <p:txBody>
          <a:bodyPr anchorCtr="0" anchor="t" bIns="91425" lIns="91425" spcFirstLastPara="1" rIns="91425" wrap="square" tIns="91425">
            <a:noAutofit/>
          </a:bodyPr>
          <a:lstStyle/>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Body awarenesses</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Asymmetrical</a:t>
            </a:r>
            <a:r>
              <a:rPr lang="en" sz="2100">
                <a:solidFill>
                  <a:schemeClr val="dk2"/>
                </a:solidFill>
                <a:latin typeface="Sorts Mill Goudy"/>
                <a:ea typeface="Sorts Mill Goudy"/>
                <a:cs typeface="Sorts Mill Goudy"/>
                <a:sym typeface="Sorts Mill Goudy"/>
              </a:rPr>
              <a:t> lie of fetal head</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Asymmetry of uterus</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Uterine and pelvic tension patterns asymmetrical</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Focused awareness during contractions</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Asymmetrical movement of sacrum during contractions</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Vaginal exam - palpation may reveal additional presenting parts</a:t>
            </a:r>
            <a:endParaRPr sz="2100">
              <a:solidFill>
                <a:schemeClr val="dk2"/>
              </a:solidFill>
              <a:latin typeface="Sorts Mill Goudy"/>
              <a:ea typeface="Sorts Mill Goudy"/>
              <a:cs typeface="Sorts Mill Goudy"/>
              <a:sym typeface="Sorts Mill Goud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4"/>
          <p:cNvSpPr txBox="1"/>
          <p:nvPr>
            <p:ph type="title"/>
          </p:nvPr>
        </p:nvSpPr>
        <p:spPr>
          <a:xfrm>
            <a:off x="387900" y="604375"/>
            <a:ext cx="8368200" cy="6861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 sz="3500">
                <a:solidFill>
                  <a:schemeClr val="dk2"/>
                </a:solidFill>
                <a:latin typeface="Roboto Slab Regular"/>
                <a:ea typeface="Roboto Slab Regular"/>
                <a:cs typeface="Roboto Slab Regular"/>
                <a:sym typeface="Roboto Slab Regular"/>
              </a:rPr>
              <a:t>Body awarenesses</a:t>
            </a:r>
            <a:endParaRPr sz="4700">
              <a:solidFill>
                <a:schemeClr val="dk2"/>
              </a:solidFill>
              <a:latin typeface="Roboto Slab Regular"/>
              <a:ea typeface="Roboto Slab Regular"/>
              <a:cs typeface="Roboto Slab Regular"/>
              <a:sym typeface="Roboto Slab Regular"/>
            </a:endParaRPr>
          </a:p>
        </p:txBody>
      </p:sp>
      <p:sp>
        <p:nvSpPr>
          <p:cNvPr id="210" name="Google Shape;210;p3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Tension or pain points not resolved with bodywork</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Heaviness to one side of pelvis</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Awareness in “hip pocket”</a:t>
            </a:r>
            <a:endParaRPr sz="2100">
              <a:solidFill>
                <a:schemeClr val="dk2"/>
              </a:solidFill>
              <a:latin typeface="Sorts Mill Goudy"/>
              <a:ea typeface="Sorts Mill Goudy"/>
              <a:cs typeface="Sorts Mill Goudy"/>
              <a:sym typeface="Sorts Mill Goudy"/>
            </a:endParaRPr>
          </a:p>
          <a:p>
            <a:pPr indent="-361950" lvl="0" marL="457200" rtl="0" algn="l">
              <a:lnSpc>
                <a:spcPct val="150000"/>
              </a:lnSpc>
              <a:spcBef>
                <a:spcPts val="0"/>
              </a:spcBef>
              <a:spcAft>
                <a:spcPts val="0"/>
              </a:spcAft>
              <a:buClr>
                <a:schemeClr val="dk2"/>
              </a:buClr>
              <a:buSzPts val="2100"/>
              <a:buFont typeface="Sorts Mill Goudy"/>
              <a:buChar char="❖"/>
            </a:pPr>
            <a:r>
              <a:rPr lang="en" sz="2100">
                <a:solidFill>
                  <a:schemeClr val="dk2"/>
                </a:solidFill>
                <a:latin typeface="Sorts Mill Goudy"/>
                <a:ea typeface="Sorts Mill Goudy"/>
                <a:cs typeface="Sorts Mill Goudy"/>
                <a:sym typeface="Sorts Mill Goudy"/>
              </a:rPr>
              <a:t>Pain points over baby “parts”</a:t>
            </a:r>
            <a:endParaRPr sz="2100">
              <a:solidFill>
                <a:schemeClr val="dk2"/>
              </a:solidFill>
              <a:latin typeface="Sorts Mill Goudy"/>
              <a:ea typeface="Sorts Mill Goudy"/>
              <a:cs typeface="Sorts Mill Goudy"/>
              <a:sym typeface="Sorts Mill Goudy"/>
            </a:endParaRPr>
          </a:p>
          <a:p>
            <a:pPr indent="0" lvl="0" marL="0" rtl="0" algn="l">
              <a:spcBef>
                <a:spcPts val="1600"/>
              </a:spcBef>
              <a:spcAft>
                <a:spcPts val="1600"/>
              </a:spcAft>
              <a:buNone/>
            </a:pPr>
            <a:r>
              <a:t/>
            </a:r>
            <a:endParaRPr>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ntegral">
  <a:themeElements>
    <a:clrScheme name="Integral">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