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Ubuntu Light"/>
      <p:regular r:id="rId42"/>
      <p:bold r:id="rId43"/>
      <p:italic r:id="rId44"/>
      <p:boldItalic r:id="rId45"/>
    </p:embeddedFont>
    <p:embeddedFont>
      <p:font typeface="Ubuntu"/>
      <p:regular r:id="rId46"/>
      <p:bold r:id="rId47"/>
      <p:italic r:id="rId48"/>
      <p:boldItalic r:id="rId49"/>
    </p:embeddedFont>
    <p:embeddedFont>
      <p:font typeface="IBM Plex Sans"/>
      <p:regular r:id="rId50"/>
      <p:bold r:id="rId51"/>
      <p:italic r:id="rId52"/>
      <p:boldItalic r:id="rId53"/>
    </p:embeddedFont>
    <p:embeddedFont>
      <p:font typeface="IBM Plex Sans SemiBold"/>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UbuntuLight-regular.fntdata"/><Relationship Id="rId41" Type="http://schemas.openxmlformats.org/officeDocument/2006/relationships/slide" Target="slides/slide36.xml"/><Relationship Id="rId44" Type="http://schemas.openxmlformats.org/officeDocument/2006/relationships/font" Target="fonts/UbuntuLight-italic.fntdata"/><Relationship Id="rId43" Type="http://schemas.openxmlformats.org/officeDocument/2006/relationships/font" Target="fonts/UbuntuLight-bold.fntdata"/><Relationship Id="rId46" Type="http://schemas.openxmlformats.org/officeDocument/2006/relationships/font" Target="fonts/Ubuntu-regular.fntdata"/><Relationship Id="rId45" Type="http://schemas.openxmlformats.org/officeDocument/2006/relationships/font" Target="fonts/Ubuntu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Ubuntu-italic.fntdata"/><Relationship Id="rId47" Type="http://schemas.openxmlformats.org/officeDocument/2006/relationships/font" Target="fonts/Ubuntu-bold.fntdata"/><Relationship Id="rId49" Type="http://schemas.openxmlformats.org/officeDocument/2006/relationships/font" Target="fonts/Ubuntu-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BMPlexSans-bold.fntdata"/><Relationship Id="rId50" Type="http://schemas.openxmlformats.org/officeDocument/2006/relationships/font" Target="fonts/IBMPlexSans-regular.fntdata"/><Relationship Id="rId53" Type="http://schemas.openxmlformats.org/officeDocument/2006/relationships/font" Target="fonts/IBMPlexSans-boldItalic.fntdata"/><Relationship Id="rId52" Type="http://schemas.openxmlformats.org/officeDocument/2006/relationships/font" Target="fonts/IBMPlexSans-italic.fntdata"/><Relationship Id="rId11" Type="http://schemas.openxmlformats.org/officeDocument/2006/relationships/slide" Target="slides/slide6.xml"/><Relationship Id="rId55" Type="http://schemas.openxmlformats.org/officeDocument/2006/relationships/font" Target="fonts/IBMPlexSansSemiBold-bold.fntdata"/><Relationship Id="rId10" Type="http://schemas.openxmlformats.org/officeDocument/2006/relationships/slide" Target="slides/slide5.xml"/><Relationship Id="rId54" Type="http://schemas.openxmlformats.org/officeDocument/2006/relationships/font" Target="fonts/IBMPlexSansSemiBold-regular.fntdata"/><Relationship Id="rId13" Type="http://schemas.openxmlformats.org/officeDocument/2006/relationships/slide" Target="slides/slide8.xml"/><Relationship Id="rId57" Type="http://schemas.openxmlformats.org/officeDocument/2006/relationships/font" Target="fonts/IBMPlexSansSemiBold-boldItalic.fntdata"/><Relationship Id="rId12" Type="http://schemas.openxmlformats.org/officeDocument/2006/relationships/slide" Target="slides/slide7.xml"/><Relationship Id="rId56" Type="http://schemas.openxmlformats.org/officeDocument/2006/relationships/font" Target="fonts/IBMPlexSansSemi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ad7c2567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ad7c2567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ad7c256731_0_2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ad7c256731_0_2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otros momentos los datos no tienen buena calidad pero se encuentran en buenos formatos, como los registros de salud de algún país de casos de COVID-19 han reportado información de múltiples maneras y con fuentes de datos distintas, que tienen buenos formatos, pero que en muchos casos no son compatibles entre sí o no cruzan la información que la ciudadanía requiere.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d7c256731_0_2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d7c256731_0_2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Hay datos que se encuentran en buena calidad, pero no están en el mejor formato, esto lo vemos en procesos judiciales o acciones de tutela donde se utilizan registros jurídicos para tomar decisiones, pero se encuentran en formatos inadecuados para hacer análisis masivos o de datos sobre ellos.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ad7c256731_0_2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ad7c256731_0_2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Y el otro caso, es cuando se tienen vacíos o poca información sobre cómo se contratan los diferentes proyectos y no hay claridad sobre quienes son los dueños de la información. Puede que existan los datos, tengan calidad, estén en los formatos adecuados, pero no se puedan usar porque no hay claridad sobre las licencias de su uso.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d7c256731_0_2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d7c256731_0_2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14. Estos retos también tienen que ver con un tema de apertura en la información desde las mismas organizaciones que trabajamos con datos. Simon Rogers, el director del Google News Lab dice que existen muchos contenidos de datos y no muchos datos, vemos publicaciones cada vez más basadas en información, pero seguimos teniendo muchos problemas de acceso a los mismos. Por ejemplo, cuando vemos una publicación de un portal de periodismo, vemos que existen muchos datos arrojados en las notas, a veces ni siquiera sabemos si no ciertos o la fuente de la información de donde se sacaron. Por eso nos referimos a la importancia de cada vez más tener fuentes de datos disponibles y publicadas.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abea7da7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abea7da7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abea7da75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abea7da75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16. Existe un mito alrededor de las tecnologías con datos y es que se necesitan grandes volúmenes de datos para hacer cualquier cosa, pero como vemos, en estos gráficos, en la práctica, los seres humanos tomamos decisiones con información desagregada, resumida o muy pequeña, y normalmente la forma de entender este tipo de información que no tenemos por qué trabajar en excel o en herramientas de procesamiento de datos, es con gráficas o visualizaciones de datos. Vemos un gráfico de barras, que tienen tres variables, que son las tres barras, y puede indicar que tomamos las mejores decisiones respecto a la marca de leche que más barata o más cara en el mercado. Hay casos más extremos donde tenemos más datos, como el margen salarial de contratistas en el sector público. O un mapa de un país donde analizamos el comportamiento de sus regiones. También podemos tener una serie de tiempo, que se refieren a tener cientos o miles de puntos, incluso unos cuantos como 10 filas y no necesariamente los millones de los que hablamos en Big data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babea7da75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babea7da75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Para contar historias con datos, debemos tener presente que existen muchas fuentes de datos pequeñas, estas fuentes de datos están dispersas en múltiples lugares, desde datos pequeños oficiales, hasta datos que nos topamos en reportes de alguna organización o incluso un periódico local, que pueden estar impresos o en pdf. Estas son múltiples fuentes que se pueden usar para contar historias con datos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babea7da75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babea7da75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d7c256731_0_2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d7c256731_0_2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Entonces hablemos un poco sobre algunos balances a tener en cuenta para los siguientes pasos de estos flujos de información.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d7c256731_0_2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d7c256731_0_2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abea7da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abea7da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ad7c256731_0_2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ad7c256731_0_2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ad7c256731_0_2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ad7c256731_0_2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ad7c256731_0_2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ad7c256731_0_2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ad7c256731_0_2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ad7c256731_0_2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d7c256731_0_2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d7c256731_0_2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ad7c256731_0_2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ad7c256731_0_2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ad7c256731_0_2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ad7c256731_0_2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d7c256731_0_2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ad7c256731_0_2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babea7da75_0_193:notes"/>
          <p:cNvSpPr/>
          <p:nvPr>
            <p:ph idx="2" type="sldImg"/>
          </p:nvPr>
        </p:nvSpPr>
        <p:spPr>
          <a:xfrm>
            <a:off x="38140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babea7da7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d2f984b8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d2f984b8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abea7da7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abea7da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2f984b83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2f984b83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2f984b83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d2f984b83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d2f984b83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d2f984b83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d2f984b83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d2f984b83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d2f984b83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d2f984b83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babea7da75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babea7da75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babea7da75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babea7da75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babea7da7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babea7da7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d7c25673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d7c25673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ad7c256731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ad7c256731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d7c256731_0_2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d7c256731_0_2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Vemos que existen muchísimas barreras en el trabajo con los datos, que tienen que ver con la accesibilidad, la disponibilidad y los formatos en que los datos existen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d7c256731_0_2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d7c256731_0_2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primer reto es que los datos no existan, por ejemplo, puede haber datos sobre víctimas del conflicto armado de un país que se reconocieran como gays, lesbianas, trans, personas no binarias, que no necesariamente se encuentran en los registros oficiales o en bases de datos públicas, o incluso organizaciones no gubernamentales que no están tomando en cuenta las identidades de género y de orientación sexual de estas personas.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d7c256731_0_2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d7c256731_0_2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Otro problema es cuando los datos existen parcialmente, esto puede ser que los datos se tomen en cuenta adecuadamente a los largo del tiempo, pero que cambien sus metodologías de recolección de información y se pierda la información en algún punto, Este gráfico es una intervención pública ciudadana donde se presentan datos del desplazamiento interno en Colombia y claramente se ve en el gráfico unos momentos donde los datos registran cero desplazamientos, lo cual claramente es un subregistro de la realidad.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BFDFE"/>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65050" y="1443125"/>
            <a:ext cx="6813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a:solidFill>
                  <a:srgbClr val="0E0329"/>
                </a:solidFill>
                <a:latin typeface="Ubuntu"/>
                <a:ea typeface="Ubuntu"/>
                <a:cs typeface="Ubuntu"/>
                <a:sym typeface="Ubuntu"/>
              </a:defRPr>
            </a:lvl2pPr>
            <a:lvl3pPr lvl="2" rtl="0">
              <a:spcBef>
                <a:spcPts val="0"/>
              </a:spcBef>
              <a:spcAft>
                <a:spcPts val="0"/>
              </a:spcAft>
              <a:buNone/>
              <a:defRPr>
                <a:solidFill>
                  <a:srgbClr val="0E0329"/>
                </a:solidFill>
                <a:latin typeface="Ubuntu"/>
                <a:ea typeface="Ubuntu"/>
                <a:cs typeface="Ubuntu"/>
                <a:sym typeface="Ubuntu"/>
              </a:defRPr>
            </a:lvl3pPr>
            <a:lvl4pPr lvl="3" rtl="0">
              <a:spcBef>
                <a:spcPts val="0"/>
              </a:spcBef>
              <a:spcAft>
                <a:spcPts val="0"/>
              </a:spcAft>
              <a:buNone/>
              <a:defRPr>
                <a:solidFill>
                  <a:srgbClr val="0E0329"/>
                </a:solidFill>
                <a:latin typeface="Ubuntu"/>
                <a:ea typeface="Ubuntu"/>
                <a:cs typeface="Ubuntu"/>
                <a:sym typeface="Ubuntu"/>
              </a:defRPr>
            </a:lvl4pPr>
            <a:lvl5pPr lvl="4" rtl="0">
              <a:spcBef>
                <a:spcPts val="0"/>
              </a:spcBef>
              <a:spcAft>
                <a:spcPts val="0"/>
              </a:spcAft>
              <a:buNone/>
              <a:defRPr>
                <a:solidFill>
                  <a:srgbClr val="0E0329"/>
                </a:solidFill>
                <a:latin typeface="Ubuntu"/>
                <a:ea typeface="Ubuntu"/>
                <a:cs typeface="Ubuntu"/>
                <a:sym typeface="Ubuntu"/>
              </a:defRPr>
            </a:lvl5pPr>
            <a:lvl6pPr lvl="5" rtl="0">
              <a:spcBef>
                <a:spcPts val="0"/>
              </a:spcBef>
              <a:spcAft>
                <a:spcPts val="0"/>
              </a:spcAft>
              <a:buNone/>
              <a:defRPr>
                <a:solidFill>
                  <a:srgbClr val="0E0329"/>
                </a:solidFill>
                <a:latin typeface="Ubuntu"/>
                <a:ea typeface="Ubuntu"/>
                <a:cs typeface="Ubuntu"/>
                <a:sym typeface="Ubuntu"/>
              </a:defRPr>
            </a:lvl6pPr>
            <a:lvl7pPr lvl="6" rtl="0">
              <a:spcBef>
                <a:spcPts val="0"/>
              </a:spcBef>
              <a:spcAft>
                <a:spcPts val="0"/>
              </a:spcAft>
              <a:buNone/>
              <a:defRPr>
                <a:solidFill>
                  <a:srgbClr val="0E0329"/>
                </a:solidFill>
                <a:latin typeface="Ubuntu"/>
                <a:ea typeface="Ubuntu"/>
                <a:cs typeface="Ubuntu"/>
                <a:sym typeface="Ubuntu"/>
              </a:defRPr>
            </a:lvl7pPr>
            <a:lvl8pPr lvl="7" rtl="0">
              <a:spcBef>
                <a:spcPts val="0"/>
              </a:spcBef>
              <a:spcAft>
                <a:spcPts val="0"/>
              </a:spcAft>
              <a:buNone/>
              <a:defRPr>
                <a:solidFill>
                  <a:srgbClr val="0E0329"/>
                </a:solidFill>
                <a:latin typeface="Ubuntu"/>
                <a:ea typeface="Ubuntu"/>
                <a:cs typeface="Ubuntu"/>
                <a:sym typeface="Ubuntu"/>
              </a:defRPr>
            </a:lvl8pPr>
            <a:lvl9pPr lvl="8" rtl="0">
              <a:spcBef>
                <a:spcPts val="0"/>
              </a:spcBef>
              <a:spcAft>
                <a:spcPts val="0"/>
              </a:spcAft>
              <a:buNone/>
              <a:defRPr>
                <a:solidFill>
                  <a:srgbClr val="0E0329"/>
                </a:solidFill>
                <a:latin typeface="Ubuntu"/>
                <a:ea typeface="Ubuntu"/>
                <a:cs typeface="Ubuntu"/>
                <a:sym typeface="Ubuntu"/>
              </a:defRPr>
            </a:lvl9pPr>
          </a:lstStyle>
          <a:p/>
        </p:txBody>
      </p:sp>
      <p:sp>
        <p:nvSpPr>
          <p:cNvPr id="52" name="Google Shape;52;p13"/>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53" name="Google Shape;53;p13"/>
          <p:cNvSpPr/>
          <p:nvPr/>
        </p:nvSpPr>
        <p:spPr>
          <a:xfrm>
            <a:off x="348300" y="282950"/>
            <a:ext cx="438600" cy="438600"/>
          </a:xfrm>
          <a:prstGeom prst="ellipse">
            <a:avLst/>
          </a:prstGeom>
          <a:solidFill>
            <a:srgbClr val="2E0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0F35"/>
              </a:solidFill>
            </a:endParaRPr>
          </a:p>
        </p:txBody>
      </p:sp>
      <p:pic>
        <p:nvPicPr>
          <p:cNvPr id="54" name="Google Shape;54;p13"/>
          <p:cNvPicPr preferRelativeResize="0"/>
          <p:nvPr/>
        </p:nvPicPr>
        <p:blipFill>
          <a:blip r:embed="rId2">
            <a:alphaModFix/>
          </a:blip>
          <a:stretch>
            <a:fillRect/>
          </a:stretch>
        </p:blipFill>
        <p:spPr>
          <a:xfrm>
            <a:off x="7728225" y="4693300"/>
            <a:ext cx="1128275" cy="2188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rgbClr val="2E0F35"/>
        </a:solidFill>
      </p:bgPr>
    </p:bg>
    <p:spTree>
      <p:nvGrpSpPr>
        <p:cNvPr id="55" name="Shape 55"/>
        <p:cNvGrpSpPr/>
        <p:nvPr/>
      </p:nvGrpSpPr>
      <p:grpSpPr>
        <a:xfrm>
          <a:off x="0" y="0"/>
          <a:ext cx="0" cy="0"/>
          <a:chOff x="0" y="0"/>
          <a:chExt cx="0" cy="0"/>
        </a:xfrm>
      </p:grpSpPr>
      <p:sp>
        <p:nvSpPr>
          <p:cNvPr id="56" name="Google Shape;56;p14"/>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58" name="Google Shape;58;p14"/>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33.png"/><Relationship Id="rId13" Type="http://schemas.openxmlformats.org/officeDocument/2006/relationships/image" Target="../media/image43.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38.png"/><Relationship Id="rId15" Type="http://schemas.openxmlformats.org/officeDocument/2006/relationships/image" Target="../media/image37.png"/><Relationship Id="rId14" Type="http://schemas.openxmlformats.org/officeDocument/2006/relationships/image" Target="../media/image39.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41.pn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42.png"/><Relationship Id="rId7"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hyperlink" Target="http://especiales.datasketch.co/sobrevivientes" TargetMode="External"/><Relationship Id="rId5" Type="http://schemas.openxmlformats.org/officeDocument/2006/relationships/image" Target="../media/image60.png"/><Relationship Id="rId6" Type="http://schemas.openxmlformats.org/officeDocument/2006/relationships/image" Target="../media/image51.png"/><Relationship Id="rId7" Type="http://schemas.openxmlformats.org/officeDocument/2006/relationships/image" Target="../media/image69.gif"/></Relationships>
</file>

<file path=ppt/slides/_rels/slide31.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5.gif"/><Relationship Id="rId12" Type="http://schemas.openxmlformats.org/officeDocument/2006/relationships/image" Target="../media/image66.png"/><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72.png"/><Relationship Id="rId9" Type="http://schemas.openxmlformats.org/officeDocument/2006/relationships/image" Target="../media/image54.gif"/><Relationship Id="rId5" Type="http://schemas.openxmlformats.org/officeDocument/2006/relationships/image" Target="../media/image53.gif"/><Relationship Id="rId6" Type="http://schemas.openxmlformats.org/officeDocument/2006/relationships/hyperlink" Target="https://www.agendapropia.co/mujer-palabra-resistencia/" TargetMode="External"/><Relationship Id="rId7" Type="http://schemas.openxmlformats.org/officeDocument/2006/relationships/hyperlink" Target="https://www.datasketch.news/especiales" TargetMode="External"/><Relationship Id="rId8"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hyperlink" Target="https://www.elespectador.com/noticias/salud/deseada-o-forzada-la-maternidad-de-las-ninas-colombianas-articulo-819243" TargetMode="External"/><Relationship Id="rId7" Type="http://schemas.openxmlformats.org/officeDocument/2006/relationships/image" Target="../media/image65.gif"/><Relationship Id="rId8"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hyperlink" Target="http://especiales.datasketch.co/violencias-invisibles/" TargetMode="External"/><Relationship Id="rId7"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hyperlink" Target="https://brecha-salarial.datasketch.co/" TargetMode="External"/><Relationship Id="rId7"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62" name="Shape 62"/>
        <p:cNvGrpSpPr/>
        <p:nvPr/>
      </p:nvGrpSpPr>
      <p:grpSpPr>
        <a:xfrm>
          <a:off x="0" y="0"/>
          <a:ext cx="0" cy="0"/>
          <a:chOff x="0" y="0"/>
          <a:chExt cx="0" cy="0"/>
        </a:xfrm>
      </p:grpSpPr>
      <p:pic>
        <p:nvPicPr>
          <p:cNvPr id="63" name="Google Shape;63;p15"/>
          <p:cNvPicPr preferRelativeResize="0"/>
          <p:nvPr/>
        </p:nvPicPr>
        <p:blipFill>
          <a:blip r:embed="rId3">
            <a:alphaModFix/>
          </a:blip>
          <a:stretch>
            <a:fillRect/>
          </a:stretch>
        </p:blipFill>
        <p:spPr>
          <a:xfrm>
            <a:off x="6696025" y="3205150"/>
            <a:ext cx="2066925" cy="1470400"/>
          </a:xfrm>
          <a:prstGeom prst="rect">
            <a:avLst/>
          </a:prstGeom>
          <a:noFill/>
          <a:ln>
            <a:noFill/>
          </a:ln>
        </p:spPr>
      </p:pic>
      <p:pic>
        <p:nvPicPr>
          <p:cNvPr id="64" name="Google Shape;64;p15"/>
          <p:cNvPicPr preferRelativeResize="0"/>
          <p:nvPr/>
        </p:nvPicPr>
        <p:blipFill>
          <a:blip r:embed="rId4">
            <a:alphaModFix/>
          </a:blip>
          <a:stretch>
            <a:fillRect/>
          </a:stretch>
        </p:blipFill>
        <p:spPr>
          <a:xfrm flipH="1">
            <a:off x="0" y="2993315"/>
            <a:ext cx="2938200" cy="1597735"/>
          </a:xfrm>
          <a:prstGeom prst="rect">
            <a:avLst/>
          </a:prstGeom>
          <a:noFill/>
          <a:ln>
            <a:noFill/>
          </a:ln>
        </p:spPr>
      </p:pic>
      <p:sp>
        <p:nvSpPr>
          <p:cNvPr id="65" name="Google Shape;65;p15"/>
          <p:cNvSpPr txBox="1"/>
          <p:nvPr/>
        </p:nvSpPr>
        <p:spPr>
          <a:xfrm>
            <a:off x="1342375" y="992200"/>
            <a:ext cx="6459000" cy="1110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s" sz="3500">
                <a:solidFill>
                  <a:srgbClr val="FFFFFF"/>
                </a:solidFill>
                <a:latin typeface="IBM Plex Sans SemiBold"/>
                <a:ea typeface="IBM Plex Sans SemiBold"/>
                <a:cs typeface="IBM Plex Sans SemiBold"/>
                <a:sym typeface="IBM Plex Sans SemiBold"/>
              </a:rPr>
              <a:t>Contar historias con datos</a:t>
            </a:r>
            <a:endParaRPr sz="3500">
              <a:solidFill>
                <a:srgbClr val="FFFFFF"/>
              </a:solidFill>
              <a:latin typeface="IBM Plex Sans SemiBold"/>
              <a:ea typeface="IBM Plex Sans SemiBold"/>
              <a:cs typeface="IBM Plex Sans SemiBold"/>
              <a:sym typeface="IBM Plex Sans SemiBold"/>
            </a:endParaRPr>
          </a:p>
        </p:txBody>
      </p:sp>
      <p:sp>
        <p:nvSpPr>
          <p:cNvPr id="66" name="Google Shape;66;p15"/>
          <p:cNvSpPr txBox="1"/>
          <p:nvPr/>
        </p:nvSpPr>
        <p:spPr>
          <a:xfrm>
            <a:off x="2692000" y="2218050"/>
            <a:ext cx="3760200" cy="3537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1800">
                <a:solidFill>
                  <a:srgbClr val="FFFFFF"/>
                </a:solidFill>
                <a:latin typeface="IBM Plex Sans"/>
                <a:ea typeface="IBM Plex Sans"/>
                <a:cs typeface="IBM Plex Sans"/>
                <a:sym typeface="IBM Plex Sans"/>
              </a:rPr>
              <a:t>La experiencia desde </a:t>
            </a:r>
            <a:r>
              <a:rPr b="1" i="1" lang="es" sz="1800">
                <a:solidFill>
                  <a:srgbClr val="FFFFFF"/>
                </a:solidFill>
                <a:latin typeface="IBM Plex Sans"/>
                <a:ea typeface="IBM Plex Sans"/>
                <a:cs typeface="IBM Plex Sans"/>
                <a:sym typeface="IBM Plex Sans"/>
              </a:rPr>
              <a:t>Datasketch</a:t>
            </a:r>
            <a:endParaRPr b="1" i="1" sz="1800">
              <a:solidFill>
                <a:srgbClr val="FFFFFF"/>
              </a:solidFill>
              <a:latin typeface="IBM Plex Sans"/>
              <a:ea typeface="IBM Plex Sans"/>
              <a:cs typeface="IBM Plex Sans"/>
              <a:sym typeface="IBM Plex Sans"/>
            </a:endParaRPr>
          </a:p>
        </p:txBody>
      </p:sp>
      <p:pic>
        <p:nvPicPr>
          <p:cNvPr id="67" name="Google Shape;67;p15"/>
          <p:cNvPicPr preferRelativeResize="0"/>
          <p:nvPr/>
        </p:nvPicPr>
        <p:blipFill>
          <a:blip r:embed="rId5">
            <a:alphaModFix/>
          </a:blip>
          <a:stretch>
            <a:fillRect/>
          </a:stretch>
        </p:blipFill>
        <p:spPr>
          <a:xfrm>
            <a:off x="225125" y="179525"/>
            <a:ext cx="1261374" cy="202734"/>
          </a:xfrm>
          <a:prstGeom prst="rect">
            <a:avLst/>
          </a:prstGeom>
          <a:noFill/>
          <a:ln>
            <a:noFill/>
          </a:ln>
        </p:spPr>
      </p:pic>
      <p:sp>
        <p:nvSpPr>
          <p:cNvPr id="68" name="Google Shape;68;p15"/>
          <p:cNvSpPr/>
          <p:nvPr/>
        </p:nvSpPr>
        <p:spPr>
          <a:xfrm>
            <a:off x="4490875" y="2990075"/>
            <a:ext cx="162000" cy="162000"/>
          </a:xfrm>
          <a:prstGeom prst="star4">
            <a:avLst>
              <a:gd fmla="val 21501" name="adj"/>
            </a:avLst>
          </a:prstGeom>
          <a:solidFill>
            <a:srgbClr val="FDD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34" name="Shape 234"/>
        <p:cNvGrpSpPr/>
        <p:nvPr/>
      </p:nvGrpSpPr>
      <p:grpSpPr>
        <a:xfrm>
          <a:off x="0" y="0"/>
          <a:ext cx="0" cy="0"/>
          <a:chOff x="0" y="0"/>
          <a:chExt cx="0" cy="0"/>
        </a:xfrm>
      </p:grpSpPr>
      <p:sp>
        <p:nvSpPr>
          <p:cNvPr id="235" name="Google Shape;235;p24"/>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4"/>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37" name="Google Shape;237;p24"/>
          <p:cNvSpPr txBox="1"/>
          <p:nvPr/>
        </p:nvSpPr>
        <p:spPr>
          <a:xfrm>
            <a:off x="466725" y="1476450"/>
            <a:ext cx="39957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no existen</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existen parcialmente</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DA1C95"/>
                </a:solidFill>
                <a:latin typeface="IBM Plex Sans SemiBold"/>
                <a:ea typeface="IBM Plex Sans SemiBold"/>
                <a:cs typeface="IBM Plex Sans SemiBold"/>
                <a:sym typeface="IBM Plex Sans SemiBold"/>
              </a:rPr>
              <a:t>Malos datos en buen formato</a:t>
            </a:r>
            <a:endParaRPr sz="2000">
              <a:solidFill>
                <a:srgbClr val="DA1C9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Buenos datos en mal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No usables por temas legales</a:t>
            </a:r>
            <a:endParaRPr sz="2000">
              <a:solidFill>
                <a:srgbClr val="293845"/>
              </a:solidFill>
              <a:latin typeface="IBM Plex Sans SemiBold"/>
              <a:ea typeface="IBM Plex Sans SemiBold"/>
              <a:cs typeface="IBM Plex Sans SemiBold"/>
              <a:sym typeface="IBM Plex Sans SemiBold"/>
            </a:endParaRPr>
          </a:p>
        </p:txBody>
      </p:sp>
      <p:pic>
        <p:nvPicPr>
          <p:cNvPr id="238" name="Google Shape;238;p24"/>
          <p:cNvPicPr preferRelativeResize="0"/>
          <p:nvPr/>
        </p:nvPicPr>
        <p:blipFill>
          <a:blip r:embed="rId4">
            <a:alphaModFix/>
          </a:blip>
          <a:stretch>
            <a:fillRect/>
          </a:stretch>
        </p:blipFill>
        <p:spPr>
          <a:xfrm>
            <a:off x="4985175" y="1476450"/>
            <a:ext cx="3745650" cy="2579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42" name="Shape 242"/>
        <p:cNvGrpSpPr/>
        <p:nvPr/>
      </p:nvGrpSpPr>
      <p:grpSpPr>
        <a:xfrm>
          <a:off x="0" y="0"/>
          <a:ext cx="0" cy="0"/>
          <a:chOff x="0" y="0"/>
          <a:chExt cx="0" cy="0"/>
        </a:xfrm>
      </p:grpSpPr>
      <p:sp>
        <p:nvSpPr>
          <p:cNvPr id="243" name="Google Shape;243;p25"/>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25"/>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45" name="Google Shape;245;p25"/>
          <p:cNvSpPr txBox="1"/>
          <p:nvPr/>
        </p:nvSpPr>
        <p:spPr>
          <a:xfrm>
            <a:off x="466725" y="1476450"/>
            <a:ext cx="39957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no existen</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existen parcialmente</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Malos datos en buen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DA1C95"/>
                </a:solidFill>
                <a:latin typeface="IBM Plex Sans SemiBold"/>
                <a:ea typeface="IBM Plex Sans SemiBold"/>
                <a:cs typeface="IBM Plex Sans SemiBold"/>
                <a:sym typeface="IBM Plex Sans SemiBold"/>
              </a:rPr>
              <a:t>Buenos datos en mal formato</a:t>
            </a:r>
            <a:endParaRPr sz="2000">
              <a:solidFill>
                <a:srgbClr val="DA1C9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No usables por temas legales</a:t>
            </a:r>
            <a:endParaRPr sz="2000">
              <a:solidFill>
                <a:srgbClr val="293845"/>
              </a:solidFill>
              <a:latin typeface="IBM Plex Sans SemiBold"/>
              <a:ea typeface="IBM Plex Sans SemiBold"/>
              <a:cs typeface="IBM Plex Sans SemiBold"/>
              <a:sym typeface="IBM Plex Sans SemiBold"/>
            </a:endParaRPr>
          </a:p>
        </p:txBody>
      </p:sp>
      <p:pic>
        <p:nvPicPr>
          <p:cNvPr id="246" name="Google Shape;246;p25"/>
          <p:cNvPicPr preferRelativeResize="0"/>
          <p:nvPr/>
        </p:nvPicPr>
        <p:blipFill>
          <a:blip r:embed="rId4">
            <a:alphaModFix/>
          </a:blip>
          <a:stretch>
            <a:fillRect/>
          </a:stretch>
        </p:blipFill>
        <p:spPr>
          <a:xfrm flipH="1">
            <a:off x="5043675" y="1476450"/>
            <a:ext cx="3729600" cy="2348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50" name="Shape 250"/>
        <p:cNvGrpSpPr/>
        <p:nvPr/>
      </p:nvGrpSpPr>
      <p:grpSpPr>
        <a:xfrm>
          <a:off x="0" y="0"/>
          <a:ext cx="0" cy="0"/>
          <a:chOff x="0" y="0"/>
          <a:chExt cx="0" cy="0"/>
        </a:xfrm>
      </p:grpSpPr>
      <p:sp>
        <p:nvSpPr>
          <p:cNvPr id="251" name="Google Shape;251;p26"/>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26"/>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53" name="Google Shape;253;p26"/>
          <p:cNvSpPr txBox="1"/>
          <p:nvPr/>
        </p:nvSpPr>
        <p:spPr>
          <a:xfrm>
            <a:off x="466725" y="1476450"/>
            <a:ext cx="39957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no existen</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existen parcialmente</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Malos datos en buen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Buenos datos en mal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DA1C95"/>
                </a:solidFill>
                <a:latin typeface="IBM Plex Sans SemiBold"/>
                <a:ea typeface="IBM Plex Sans SemiBold"/>
                <a:cs typeface="IBM Plex Sans SemiBold"/>
                <a:sym typeface="IBM Plex Sans SemiBold"/>
              </a:rPr>
              <a:t>No usables por temas legales</a:t>
            </a:r>
            <a:endParaRPr sz="2000">
              <a:solidFill>
                <a:srgbClr val="DA1C95"/>
              </a:solidFill>
              <a:latin typeface="IBM Plex Sans SemiBold"/>
              <a:ea typeface="IBM Plex Sans SemiBold"/>
              <a:cs typeface="IBM Plex Sans SemiBold"/>
              <a:sym typeface="IBM Plex Sans SemiBold"/>
            </a:endParaRPr>
          </a:p>
        </p:txBody>
      </p:sp>
      <p:pic>
        <p:nvPicPr>
          <p:cNvPr id="254" name="Google Shape;254;p26"/>
          <p:cNvPicPr preferRelativeResize="0"/>
          <p:nvPr/>
        </p:nvPicPr>
        <p:blipFill>
          <a:blip r:embed="rId4">
            <a:alphaModFix/>
          </a:blip>
          <a:stretch>
            <a:fillRect/>
          </a:stretch>
        </p:blipFill>
        <p:spPr>
          <a:xfrm>
            <a:off x="4995600" y="1476450"/>
            <a:ext cx="3724813" cy="2785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58" name="Shape 258"/>
        <p:cNvGrpSpPr/>
        <p:nvPr/>
      </p:nvGrpSpPr>
      <p:grpSpPr>
        <a:xfrm>
          <a:off x="0" y="0"/>
          <a:ext cx="0" cy="0"/>
          <a:chOff x="0" y="0"/>
          <a:chExt cx="0" cy="0"/>
        </a:xfrm>
      </p:grpSpPr>
      <p:pic>
        <p:nvPicPr>
          <p:cNvPr id="259" name="Google Shape;259;p27"/>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60" name="Google Shape;260;p27"/>
          <p:cNvSpPr txBox="1"/>
          <p:nvPr/>
        </p:nvSpPr>
        <p:spPr>
          <a:xfrm>
            <a:off x="1644450" y="1247850"/>
            <a:ext cx="5855100" cy="26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Muchos contenidos de datos, pero no muchos… datos</a:t>
            </a:r>
            <a:endParaRPr sz="3000">
              <a:solidFill>
                <a:srgbClr val="293845"/>
              </a:solidFill>
              <a:latin typeface="IBM Plex Sans SemiBold"/>
              <a:ea typeface="IBM Plex Sans SemiBold"/>
              <a:cs typeface="IBM Plex Sans SemiBold"/>
              <a:sym typeface="IBM Plex Sans SemiBold"/>
            </a:endParaRPr>
          </a:p>
        </p:txBody>
      </p:sp>
      <p:sp>
        <p:nvSpPr>
          <p:cNvPr id="261" name="Google Shape;261;p27"/>
          <p:cNvSpPr txBox="1"/>
          <p:nvPr/>
        </p:nvSpPr>
        <p:spPr>
          <a:xfrm>
            <a:off x="1720650" y="2968550"/>
            <a:ext cx="5855100" cy="130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800">
                <a:solidFill>
                  <a:srgbClr val="293845"/>
                </a:solidFill>
                <a:latin typeface="IBM Plex Sans SemiBold"/>
                <a:ea typeface="IBM Plex Sans SemiBold"/>
                <a:cs typeface="IBM Plex Sans SemiBold"/>
                <a:sym typeface="IBM Plex Sans SemiBold"/>
              </a:rPr>
              <a:t>Simon Rogers, MotherJones 2014</a:t>
            </a:r>
            <a:endParaRPr sz="1800">
              <a:solidFill>
                <a:srgbClr val="293845"/>
              </a:solidFill>
              <a:latin typeface="IBM Plex Sans SemiBold"/>
              <a:ea typeface="IBM Plex Sans SemiBold"/>
              <a:cs typeface="IBM Plex Sans SemiBold"/>
              <a:sym typeface="IBM Plex Sa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265" name="Shape 265"/>
        <p:cNvGrpSpPr/>
        <p:nvPr/>
      </p:nvGrpSpPr>
      <p:grpSpPr>
        <a:xfrm>
          <a:off x="0" y="0"/>
          <a:ext cx="0" cy="0"/>
          <a:chOff x="0" y="0"/>
          <a:chExt cx="0" cy="0"/>
        </a:xfrm>
      </p:grpSpPr>
      <p:sp>
        <p:nvSpPr>
          <p:cNvPr id="266" name="Google Shape;266;p28"/>
          <p:cNvSpPr txBox="1"/>
          <p:nvPr/>
        </p:nvSpPr>
        <p:spPr>
          <a:xfrm>
            <a:off x="1887300" y="1828800"/>
            <a:ext cx="53694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No necesitamos grandes volúmenes de datos </a:t>
            </a:r>
            <a:endParaRPr sz="3000">
              <a:solidFill>
                <a:srgbClr val="CE0978"/>
              </a:solidFill>
              <a:latin typeface="IBM Plex Sans SemiBold"/>
              <a:ea typeface="IBM Plex Sans SemiBold"/>
              <a:cs typeface="IBM Plex Sans SemiBold"/>
              <a:sym typeface="IBM Plex Sans SemiBold"/>
            </a:endParaRPr>
          </a:p>
        </p:txBody>
      </p:sp>
      <p:pic>
        <p:nvPicPr>
          <p:cNvPr id="267" name="Google Shape;267;p28"/>
          <p:cNvPicPr preferRelativeResize="0"/>
          <p:nvPr/>
        </p:nvPicPr>
        <p:blipFill>
          <a:blip r:embed="rId3">
            <a:alphaModFix/>
          </a:blip>
          <a:stretch>
            <a:fillRect/>
          </a:stretch>
        </p:blipFill>
        <p:spPr>
          <a:xfrm>
            <a:off x="225125" y="179525"/>
            <a:ext cx="1261374" cy="202734"/>
          </a:xfrm>
          <a:prstGeom prst="rect">
            <a:avLst/>
          </a:prstGeom>
          <a:noFill/>
          <a:ln>
            <a:noFill/>
          </a:ln>
        </p:spPr>
      </p:pic>
      <p:sp>
        <p:nvSpPr>
          <p:cNvPr id="268" name="Google Shape;268;p28"/>
          <p:cNvSpPr txBox="1"/>
          <p:nvPr/>
        </p:nvSpPr>
        <p:spPr>
          <a:xfrm>
            <a:off x="2656950" y="2813575"/>
            <a:ext cx="3830100" cy="4572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000">
                <a:solidFill>
                  <a:srgbClr val="FFFFFF"/>
                </a:solidFill>
                <a:latin typeface="IBM Plex Sans SemiBold"/>
                <a:ea typeface="IBM Plex Sans SemiBold"/>
                <a:cs typeface="IBM Plex Sans SemiBold"/>
                <a:sym typeface="IBM Plex Sans SemiBold"/>
              </a:rPr>
              <a:t>para contar historias</a:t>
            </a:r>
            <a:endParaRPr sz="30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72" name="Shape 272"/>
        <p:cNvGrpSpPr/>
        <p:nvPr/>
      </p:nvGrpSpPr>
      <p:grpSpPr>
        <a:xfrm>
          <a:off x="0" y="0"/>
          <a:ext cx="0" cy="0"/>
          <a:chOff x="0" y="0"/>
          <a:chExt cx="0" cy="0"/>
        </a:xfrm>
      </p:grpSpPr>
      <p:sp>
        <p:nvSpPr>
          <p:cNvPr id="273" name="Google Shape;273;p29"/>
          <p:cNvSpPr/>
          <p:nvPr/>
        </p:nvSpPr>
        <p:spPr>
          <a:xfrm>
            <a:off x="3486025" y="0"/>
            <a:ext cx="5658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29"/>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75" name="Google Shape;275;p29"/>
          <p:cNvSpPr txBox="1"/>
          <p:nvPr/>
        </p:nvSpPr>
        <p:spPr>
          <a:xfrm>
            <a:off x="466725" y="1247850"/>
            <a:ext cx="26385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Big Data es para las máquinas</a:t>
            </a:r>
            <a:endParaRPr sz="3000">
              <a:solidFill>
                <a:srgbClr val="293845"/>
              </a:solidFill>
              <a:latin typeface="IBM Plex Sans SemiBold"/>
              <a:ea typeface="IBM Plex Sans SemiBold"/>
              <a:cs typeface="IBM Plex Sans SemiBold"/>
              <a:sym typeface="IBM Plex Sans SemiBold"/>
            </a:endParaRPr>
          </a:p>
        </p:txBody>
      </p:sp>
      <p:pic>
        <p:nvPicPr>
          <p:cNvPr id="276" name="Google Shape;276;p29"/>
          <p:cNvPicPr preferRelativeResize="0"/>
          <p:nvPr/>
        </p:nvPicPr>
        <p:blipFill>
          <a:blip r:embed="rId4">
            <a:alphaModFix/>
          </a:blip>
          <a:stretch>
            <a:fillRect/>
          </a:stretch>
        </p:blipFill>
        <p:spPr>
          <a:xfrm>
            <a:off x="4100063" y="1189225"/>
            <a:ext cx="2063400" cy="1637050"/>
          </a:xfrm>
          <a:prstGeom prst="rect">
            <a:avLst/>
          </a:prstGeom>
          <a:noFill/>
          <a:ln>
            <a:noFill/>
          </a:ln>
        </p:spPr>
      </p:pic>
      <p:pic>
        <p:nvPicPr>
          <p:cNvPr id="277" name="Google Shape;277;p29"/>
          <p:cNvPicPr preferRelativeResize="0"/>
          <p:nvPr/>
        </p:nvPicPr>
        <p:blipFill>
          <a:blip r:embed="rId5">
            <a:alphaModFix/>
          </a:blip>
          <a:stretch>
            <a:fillRect/>
          </a:stretch>
        </p:blipFill>
        <p:spPr>
          <a:xfrm>
            <a:off x="6466588" y="1451175"/>
            <a:ext cx="2063400" cy="1637051"/>
          </a:xfrm>
          <a:prstGeom prst="rect">
            <a:avLst/>
          </a:prstGeom>
          <a:noFill/>
          <a:ln>
            <a:noFill/>
          </a:ln>
        </p:spPr>
      </p:pic>
      <p:pic>
        <p:nvPicPr>
          <p:cNvPr id="278" name="Google Shape;278;p29"/>
          <p:cNvPicPr preferRelativeResize="0"/>
          <p:nvPr/>
        </p:nvPicPr>
        <p:blipFill>
          <a:blip r:embed="rId6">
            <a:alphaModFix/>
          </a:blip>
          <a:stretch>
            <a:fillRect/>
          </a:stretch>
        </p:blipFill>
        <p:spPr>
          <a:xfrm>
            <a:off x="6466587" y="3351400"/>
            <a:ext cx="2063400" cy="1637050"/>
          </a:xfrm>
          <a:prstGeom prst="rect">
            <a:avLst/>
          </a:prstGeom>
          <a:noFill/>
          <a:ln>
            <a:noFill/>
          </a:ln>
        </p:spPr>
      </p:pic>
      <p:pic>
        <p:nvPicPr>
          <p:cNvPr id="279" name="Google Shape;279;p29"/>
          <p:cNvPicPr preferRelativeResize="0"/>
          <p:nvPr/>
        </p:nvPicPr>
        <p:blipFill>
          <a:blip r:embed="rId7">
            <a:alphaModFix/>
          </a:blip>
          <a:stretch>
            <a:fillRect/>
          </a:stretch>
        </p:blipFill>
        <p:spPr>
          <a:xfrm>
            <a:off x="4100063" y="3088225"/>
            <a:ext cx="2063400" cy="163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83" name="Shape 283"/>
        <p:cNvGrpSpPr/>
        <p:nvPr/>
      </p:nvGrpSpPr>
      <p:grpSpPr>
        <a:xfrm>
          <a:off x="0" y="0"/>
          <a:ext cx="0" cy="0"/>
          <a:chOff x="0" y="0"/>
          <a:chExt cx="0" cy="0"/>
        </a:xfrm>
      </p:grpSpPr>
      <p:sp>
        <p:nvSpPr>
          <p:cNvPr id="284" name="Google Shape;284;p30"/>
          <p:cNvSpPr/>
          <p:nvPr/>
        </p:nvSpPr>
        <p:spPr>
          <a:xfrm>
            <a:off x="3486025" y="0"/>
            <a:ext cx="5658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30"/>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86" name="Google Shape;286;p30"/>
          <p:cNvSpPr txBox="1"/>
          <p:nvPr/>
        </p:nvSpPr>
        <p:spPr>
          <a:xfrm>
            <a:off x="466725" y="1247850"/>
            <a:ext cx="26385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Muchas fuentes de datos pequeños</a:t>
            </a:r>
            <a:endParaRPr sz="3000">
              <a:solidFill>
                <a:srgbClr val="293845"/>
              </a:solidFill>
              <a:latin typeface="IBM Plex Sans SemiBold"/>
              <a:ea typeface="IBM Plex Sans SemiBold"/>
              <a:cs typeface="IBM Plex Sans SemiBold"/>
              <a:sym typeface="IBM Plex Sans SemiBold"/>
            </a:endParaRPr>
          </a:p>
        </p:txBody>
      </p:sp>
      <p:pic>
        <p:nvPicPr>
          <p:cNvPr id="287" name="Google Shape;287;p30"/>
          <p:cNvPicPr preferRelativeResize="0"/>
          <p:nvPr/>
        </p:nvPicPr>
        <p:blipFill rotWithShape="1">
          <a:blip r:embed="rId4">
            <a:alphaModFix/>
          </a:blip>
          <a:srcRect b="6367" l="0" r="11111" t="0"/>
          <a:stretch/>
        </p:blipFill>
        <p:spPr>
          <a:xfrm>
            <a:off x="6184450" y="1458750"/>
            <a:ext cx="1094700" cy="927300"/>
          </a:xfrm>
          <a:prstGeom prst="rect">
            <a:avLst/>
          </a:prstGeom>
          <a:noFill/>
          <a:ln>
            <a:noFill/>
          </a:ln>
        </p:spPr>
      </p:pic>
      <p:pic>
        <p:nvPicPr>
          <p:cNvPr id="288" name="Google Shape;288;p30"/>
          <p:cNvPicPr preferRelativeResize="0"/>
          <p:nvPr/>
        </p:nvPicPr>
        <p:blipFill rotWithShape="1">
          <a:blip r:embed="rId4">
            <a:alphaModFix/>
          </a:blip>
          <a:srcRect b="19633" l="0" r="13164" t="0"/>
          <a:stretch/>
        </p:blipFill>
        <p:spPr>
          <a:xfrm>
            <a:off x="5037500" y="1730550"/>
            <a:ext cx="881100" cy="655500"/>
          </a:xfrm>
          <a:prstGeom prst="rect">
            <a:avLst/>
          </a:prstGeom>
          <a:noFill/>
          <a:ln>
            <a:noFill/>
          </a:ln>
        </p:spPr>
      </p:pic>
      <p:pic>
        <p:nvPicPr>
          <p:cNvPr id="289" name="Google Shape;289;p30"/>
          <p:cNvPicPr preferRelativeResize="0"/>
          <p:nvPr/>
        </p:nvPicPr>
        <p:blipFill rotWithShape="1">
          <a:blip r:embed="rId4">
            <a:alphaModFix/>
          </a:blip>
          <a:srcRect b="40408" l="0" r="0" t="0"/>
          <a:stretch/>
        </p:blipFill>
        <p:spPr>
          <a:xfrm>
            <a:off x="5390875" y="3669001"/>
            <a:ext cx="1231500" cy="590100"/>
          </a:xfrm>
          <a:prstGeom prst="rect">
            <a:avLst/>
          </a:prstGeom>
          <a:noFill/>
          <a:ln>
            <a:noFill/>
          </a:ln>
        </p:spPr>
      </p:pic>
      <p:pic>
        <p:nvPicPr>
          <p:cNvPr id="290" name="Google Shape;290;p30"/>
          <p:cNvPicPr preferRelativeResize="0"/>
          <p:nvPr/>
        </p:nvPicPr>
        <p:blipFill rotWithShape="1">
          <a:blip r:embed="rId4">
            <a:alphaModFix/>
          </a:blip>
          <a:srcRect b="11103" l="0" r="34071" t="0"/>
          <a:stretch/>
        </p:blipFill>
        <p:spPr>
          <a:xfrm>
            <a:off x="4899488" y="2736138"/>
            <a:ext cx="669000" cy="725100"/>
          </a:xfrm>
          <a:prstGeom prst="rect">
            <a:avLst/>
          </a:prstGeom>
          <a:noFill/>
          <a:ln>
            <a:noFill/>
          </a:ln>
        </p:spPr>
      </p:pic>
      <p:pic>
        <p:nvPicPr>
          <p:cNvPr id="291" name="Google Shape;291;p30"/>
          <p:cNvPicPr preferRelativeResize="0"/>
          <p:nvPr/>
        </p:nvPicPr>
        <p:blipFill rotWithShape="1">
          <a:blip r:embed="rId4">
            <a:alphaModFix/>
          </a:blip>
          <a:srcRect b="54677" l="38806" r="10279" t="0"/>
          <a:stretch/>
        </p:blipFill>
        <p:spPr>
          <a:xfrm>
            <a:off x="7362750" y="2647675"/>
            <a:ext cx="627000" cy="448800"/>
          </a:xfrm>
          <a:prstGeom prst="rect">
            <a:avLst/>
          </a:prstGeom>
          <a:noFill/>
          <a:ln>
            <a:noFill/>
          </a:ln>
        </p:spPr>
      </p:pic>
      <p:pic>
        <p:nvPicPr>
          <p:cNvPr id="292" name="Google Shape;292;p30"/>
          <p:cNvPicPr preferRelativeResize="0"/>
          <p:nvPr/>
        </p:nvPicPr>
        <p:blipFill rotWithShape="1">
          <a:blip r:embed="rId4">
            <a:alphaModFix/>
          </a:blip>
          <a:srcRect b="0" l="0" r="76283" t="0"/>
          <a:stretch/>
        </p:blipFill>
        <p:spPr>
          <a:xfrm>
            <a:off x="6905400" y="2464225"/>
            <a:ext cx="240600" cy="815700"/>
          </a:xfrm>
          <a:prstGeom prst="rect">
            <a:avLst/>
          </a:prstGeom>
          <a:noFill/>
          <a:ln>
            <a:noFill/>
          </a:ln>
        </p:spPr>
      </p:pic>
      <p:pic>
        <p:nvPicPr>
          <p:cNvPr id="293" name="Google Shape;293;p30"/>
          <p:cNvPicPr preferRelativeResize="0"/>
          <p:nvPr/>
        </p:nvPicPr>
        <p:blipFill rotWithShape="1">
          <a:blip r:embed="rId4">
            <a:alphaModFix/>
          </a:blip>
          <a:srcRect b="49515" l="0" r="20754" t="0"/>
          <a:stretch/>
        </p:blipFill>
        <p:spPr>
          <a:xfrm>
            <a:off x="7013850" y="3566075"/>
            <a:ext cx="975900" cy="500100"/>
          </a:xfrm>
          <a:prstGeom prst="rect">
            <a:avLst/>
          </a:prstGeom>
          <a:noFill/>
          <a:ln>
            <a:noFill/>
          </a:ln>
        </p:spPr>
      </p:pic>
      <p:pic>
        <p:nvPicPr>
          <p:cNvPr id="294" name="Google Shape;294;p30"/>
          <p:cNvPicPr preferRelativeResize="0"/>
          <p:nvPr/>
        </p:nvPicPr>
        <p:blipFill rotWithShape="1">
          <a:blip r:embed="rId4">
            <a:alphaModFix/>
          </a:blip>
          <a:srcRect b="0" l="0" r="44102" t="0"/>
          <a:stretch/>
        </p:blipFill>
        <p:spPr>
          <a:xfrm>
            <a:off x="5918600" y="2571750"/>
            <a:ext cx="567000" cy="81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298" name="Shape 298"/>
        <p:cNvGrpSpPr/>
        <p:nvPr/>
      </p:nvGrpSpPr>
      <p:grpSpPr>
        <a:xfrm>
          <a:off x="0" y="0"/>
          <a:ext cx="0" cy="0"/>
          <a:chOff x="0" y="0"/>
          <a:chExt cx="0" cy="0"/>
        </a:xfrm>
      </p:grpSpPr>
      <p:pic>
        <p:nvPicPr>
          <p:cNvPr id="299" name="Google Shape;299;p31"/>
          <p:cNvPicPr preferRelativeResize="0"/>
          <p:nvPr/>
        </p:nvPicPr>
        <p:blipFill>
          <a:blip r:embed="rId3">
            <a:alphaModFix/>
          </a:blip>
          <a:stretch>
            <a:fillRect/>
          </a:stretch>
        </p:blipFill>
        <p:spPr>
          <a:xfrm>
            <a:off x="225125" y="179525"/>
            <a:ext cx="1261374" cy="202734"/>
          </a:xfrm>
          <a:prstGeom prst="rect">
            <a:avLst/>
          </a:prstGeom>
          <a:noFill/>
          <a:ln>
            <a:noFill/>
          </a:ln>
        </p:spPr>
      </p:pic>
      <p:pic>
        <p:nvPicPr>
          <p:cNvPr id="300" name="Google Shape;300;p31"/>
          <p:cNvPicPr preferRelativeResize="0"/>
          <p:nvPr/>
        </p:nvPicPr>
        <p:blipFill rotWithShape="1">
          <a:blip r:embed="rId4">
            <a:alphaModFix/>
          </a:blip>
          <a:srcRect b="0" l="0" r="0" t="0"/>
          <a:stretch/>
        </p:blipFill>
        <p:spPr>
          <a:xfrm>
            <a:off x="1009549" y="1761302"/>
            <a:ext cx="1231500" cy="990300"/>
          </a:xfrm>
          <a:prstGeom prst="rect">
            <a:avLst/>
          </a:prstGeom>
          <a:noFill/>
          <a:ln>
            <a:noFill/>
          </a:ln>
        </p:spPr>
      </p:pic>
      <p:pic>
        <p:nvPicPr>
          <p:cNvPr id="301" name="Google Shape;301;p31"/>
          <p:cNvPicPr preferRelativeResize="0"/>
          <p:nvPr/>
        </p:nvPicPr>
        <p:blipFill rotWithShape="1">
          <a:blip r:embed="rId4">
            <a:alphaModFix/>
          </a:blip>
          <a:srcRect b="0" l="0" r="0" t="0"/>
          <a:stretch/>
        </p:blipFill>
        <p:spPr>
          <a:xfrm>
            <a:off x="542175" y="1530178"/>
            <a:ext cx="1014600" cy="815700"/>
          </a:xfrm>
          <a:prstGeom prst="rect">
            <a:avLst/>
          </a:prstGeom>
          <a:noFill/>
          <a:ln>
            <a:noFill/>
          </a:ln>
        </p:spPr>
      </p:pic>
      <p:pic>
        <p:nvPicPr>
          <p:cNvPr id="302" name="Google Shape;302;p31"/>
          <p:cNvPicPr preferRelativeResize="0"/>
          <p:nvPr/>
        </p:nvPicPr>
        <p:blipFill rotWithShape="1">
          <a:blip r:embed="rId4">
            <a:alphaModFix/>
          </a:blip>
          <a:srcRect b="0" l="0" r="0" t="0"/>
          <a:stretch/>
        </p:blipFill>
        <p:spPr>
          <a:xfrm>
            <a:off x="841799" y="2516852"/>
            <a:ext cx="1231500" cy="990300"/>
          </a:xfrm>
          <a:prstGeom prst="rect">
            <a:avLst/>
          </a:prstGeom>
          <a:noFill/>
          <a:ln>
            <a:noFill/>
          </a:ln>
        </p:spPr>
      </p:pic>
      <p:pic>
        <p:nvPicPr>
          <p:cNvPr id="303" name="Google Shape;303;p31"/>
          <p:cNvPicPr preferRelativeResize="0"/>
          <p:nvPr/>
        </p:nvPicPr>
        <p:blipFill rotWithShape="1">
          <a:blip r:embed="rId4">
            <a:alphaModFix/>
          </a:blip>
          <a:srcRect b="0" l="0" r="0" t="0"/>
          <a:stretch/>
        </p:blipFill>
        <p:spPr>
          <a:xfrm>
            <a:off x="357775" y="2281853"/>
            <a:ext cx="1014600" cy="815700"/>
          </a:xfrm>
          <a:prstGeom prst="rect">
            <a:avLst/>
          </a:prstGeom>
          <a:noFill/>
          <a:ln>
            <a:noFill/>
          </a:ln>
        </p:spPr>
      </p:pic>
      <p:cxnSp>
        <p:nvCxnSpPr>
          <p:cNvPr id="304" name="Google Shape;304;p31"/>
          <p:cNvCxnSpPr/>
          <p:nvPr/>
        </p:nvCxnSpPr>
        <p:spPr>
          <a:xfrm>
            <a:off x="2335925"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305" name="Google Shape;305;p31"/>
          <p:cNvCxnSpPr/>
          <p:nvPr/>
        </p:nvCxnSpPr>
        <p:spPr>
          <a:xfrm>
            <a:off x="4291200"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306" name="Google Shape;306;p31"/>
          <p:cNvCxnSpPr/>
          <p:nvPr/>
        </p:nvCxnSpPr>
        <p:spPr>
          <a:xfrm>
            <a:off x="6402525" y="2773900"/>
            <a:ext cx="561600" cy="11100"/>
          </a:xfrm>
          <a:prstGeom prst="straightConnector1">
            <a:avLst/>
          </a:prstGeom>
          <a:noFill/>
          <a:ln cap="flat" cmpd="sng" w="19050">
            <a:solidFill>
              <a:srgbClr val="FFFFFF"/>
            </a:solidFill>
            <a:prstDash val="solid"/>
            <a:round/>
            <a:headEnd len="med" w="med" type="none"/>
            <a:tailEnd len="med" w="med" type="stealth"/>
          </a:ln>
        </p:spPr>
      </p:cxnSp>
      <p:sp>
        <p:nvSpPr>
          <p:cNvPr id="307" name="Google Shape;307;p31"/>
          <p:cNvSpPr txBox="1"/>
          <p:nvPr/>
        </p:nvSpPr>
        <p:spPr>
          <a:xfrm>
            <a:off x="3537550" y="1471175"/>
            <a:ext cx="6468600" cy="7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BFDFE"/>
              </a:solidFill>
              <a:latin typeface="Ubuntu"/>
              <a:ea typeface="Ubuntu"/>
              <a:cs typeface="Ubuntu"/>
              <a:sym typeface="Ubuntu"/>
            </a:endParaRPr>
          </a:p>
        </p:txBody>
      </p:sp>
      <p:sp>
        <p:nvSpPr>
          <p:cNvPr id="308" name="Google Shape;308;p31"/>
          <p:cNvSpPr txBox="1"/>
          <p:nvPr/>
        </p:nvSpPr>
        <p:spPr>
          <a:xfrm>
            <a:off x="3537550" y="1796575"/>
            <a:ext cx="831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(1-2)+3</a:t>
            </a:r>
            <a:endParaRPr>
              <a:solidFill>
                <a:srgbClr val="FBFDFE"/>
              </a:solidFill>
              <a:latin typeface="Ubuntu Light"/>
              <a:ea typeface="Ubuntu Light"/>
              <a:cs typeface="Ubuntu Light"/>
              <a:sym typeface="Ubuntu Light"/>
            </a:endParaRPr>
          </a:p>
        </p:txBody>
      </p:sp>
      <p:sp>
        <p:nvSpPr>
          <p:cNvPr id="309" name="Google Shape;309;p31"/>
          <p:cNvSpPr txBox="1"/>
          <p:nvPr/>
        </p:nvSpPr>
        <p:spPr>
          <a:xfrm>
            <a:off x="3152900" y="198492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310" name="Google Shape;310;p31"/>
          <p:cNvSpPr txBox="1"/>
          <p:nvPr/>
        </p:nvSpPr>
        <p:spPr>
          <a:xfrm>
            <a:off x="3366200" y="2062975"/>
            <a:ext cx="3567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311" name="Google Shape;311;p31"/>
          <p:cNvSpPr txBox="1"/>
          <p:nvPr/>
        </p:nvSpPr>
        <p:spPr>
          <a:xfrm>
            <a:off x="3558550" y="2129050"/>
            <a:ext cx="789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Infinito</a:t>
            </a:r>
            <a:endParaRPr>
              <a:solidFill>
                <a:srgbClr val="FBFDFE"/>
              </a:solidFill>
              <a:latin typeface="Ubuntu Light"/>
              <a:ea typeface="Ubuntu Light"/>
              <a:cs typeface="Ubuntu Light"/>
              <a:sym typeface="Ubuntu Light"/>
            </a:endParaRPr>
          </a:p>
        </p:txBody>
      </p:sp>
      <p:sp>
        <p:nvSpPr>
          <p:cNvPr id="312" name="Google Shape;312;p31"/>
          <p:cNvSpPr txBox="1"/>
          <p:nvPr/>
        </p:nvSpPr>
        <p:spPr>
          <a:xfrm>
            <a:off x="4155250" y="195685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313" name="Google Shape;313;p31"/>
          <p:cNvSpPr txBox="1"/>
          <p:nvPr/>
        </p:nvSpPr>
        <p:spPr>
          <a:xfrm>
            <a:off x="4396700" y="2115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314" name="Google Shape;314;p31"/>
          <p:cNvSpPr txBox="1"/>
          <p:nvPr/>
        </p:nvSpPr>
        <p:spPr>
          <a:xfrm>
            <a:off x="4183400" y="2334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315" name="Google Shape;315;p31"/>
          <p:cNvSpPr txBox="1"/>
          <p:nvPr/>
        </p:nvSpPr>
        <p:spPr>
          <a:xfrm>
            <a:off x="4278050" y="222597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800">
                <a:solidFill>
                  <a:srgbClr val="FBFDFE"/>
                </a:solidFill>
                <a:latin typeface="Ubuntu Light"/>
                <a:ea typeface="Ubuntu Light"/>
                <a:cs typeface="Ubuntu Light"/>
                <a:sym typeface="Ubuntu Light"/>
              </a:rPr>
              <a:t>2</a:t>
            </a:r>
            <a:endParaRPr sz="800">
              <a:solidFill>
                <a:srgbClr val="FBFDFE"/>
              </a:solidFill>
              <a:latin typeface="Ubuntu Light"/>
              <a:ea typeface="Ubuntu Light"/>
              <a:cs typeface="Ubuntu Light"/>
              <a:sym typeface="Ubuntu Light"/>
            </a:endParaRPr>
          </a:p>
        </p:txBody>
      </p:sp>
      <p:sp>
        <p:nvSpPr>
          <p:cNvPr id="316" name="Google Shape;316;p31"/>
          <p:cNvSpPr txBox="1"/>
          <p:nvPr/>
        </p:nvSpPr>
        <p:spPr>
          <a:xfrm>
            <a:off x="3212300" y="2293775"/>
            <a:ext cx="510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2-3</a:t>
            </a:r>
            <a:endParaRPr sz="1200">
              <a:solidFill>
                <a:srgbClr val="FBFDFE"/>
              </a:solidFill>
              <a:latin typeface="Ubuntu Light"/>
              <a:ea typeface="Ubuntu Light"/>
              <a:cs typeface="Ubuntu Light"/>
              <a:sym typeface="Ubuntu Light"/>
            </a:endParaRPr>
          </a:p>
        </p:txBody>
      </p:sp>
      <p:sp>
        <p:nvSpPr>
          <p:cNvPr id="317" name="Google Shape;317;p31"/>
          <p:cNvSpPr txBox="1"/>
          <p:nvPr/>
        </p:nvSpPr>
        <p:spPr>
          <a:xfrm>
            <a:off x="3052275" y="25482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101=5</a:t>
            </a:r>
            <a:endParaRPr sz="1200">
              <a:solidFill>
                <a:srgbClr val="FBFDFE"/>
              </a:solidFill>
              <a:latin typeface="Ubuntu Light"/>
              <a:ea typeface="Ubuntu Light"/>
              <a:cs typeface="Ubuntu Light"/>
              <a:sym typeface="Ubuntu Light"/>
            </a:endParaRPr>
          </a:p>
        </p:txBody>
      </p:sp>
      <p:sp>
        <p:nvSpPr>
          <p:cNvPr id="318" name="Google Shape;318;p31"/>
          <p:cNvSpPr txBox="1"/>
          <p:nvPr/>
        </p:nvSpPr>
        <p:spPr>
          <a:xfrm>
            <a:off x="3617950" y="272492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319" name="Google Shape;319;p31"/>
          <p:cNvSpPr txBox="1"/>
          <p:nvPr/>
        </p:nvSpPr>
        <p:spPr>
          <a:xfrm>
            <a:off x="3102800" y="28705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320" name="Google Shape;320;p31"/>
          <p:cNvSpPr txBox="1"/>
          <p:nvPr/>
        </p:nvSpPr>
        <p:spPr>
          <a:xfrm>
            <a:off x="3617950" y="245147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3,14</a:t>
            </a:r>
            <a:endParaRPr sz="1200">
              <a:solidFill>
                <a:srgbClr val="FBFDFE"/>
              </a:solidFill>
              <a:latin typeface="Ubuntu Light"/>
              <a:ea typeface="Ubuntu Light"/>
              <a:cs typeface="Ubuntu Light"/>
              <a:sym typeface="Ubuntu Light"/>
            </a:endParaRPr>
          </a:p>
        </p:txBody>
      </p:sp>
      <p:sp>
        <p:nvSpPr>
          <p:cNvPr id="321" name="Google Shape;321;p31"/>
          <p:cNvSpPr txBox="1"/>
          <p:nvPr/>
        </p:nvSpPr>
        <p:spPr>
          <a:xfrm>
            <a:off x="3509200" y="3097550"/>
            <a:ext cx="9471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0,99…=1</a:t>
            </a:r>
            <a:endParaRPr sz="1200">
              <a:solidFill>
                <a:srgbClr val="FBFDFE"/>
              </a:solidFill>
              <a:latin typeface="Ubuntu Light"/>
              <a:ea typeface="Ubuntu Light"/>
              <a:cs typeface="Ubuntu Light"/>
              <a:sym typeface="Ubuntu Light"/>
            </a:endParaRPr>
          </a:p>
        </p:txBody>
      </p:sp>
      <p:sp>
        <p:nvSpPr>
          <p:cNvPr id="322" name="Google Shape;322;p31"/>
          <p:cNvSpPr/>
          <p:nvPr/>
        </p:nvSpPr>
        <p:spPr>
          <a:xfrm>
            <a:off x="5303525" y="20916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1"/>
          <p:cNvSpPr/>
          <p:nvPr/>
        </p:nvSpPr>
        <p:spPr>
          <a:xfrm>
            <a:off x="5008725" y="2207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1"/>
          <p:cNvSpPr/>
          <p:nvPr/>
        </p:nvSpPr>
        <p:spPr>
          <a:xfrm>
            <a:off x="5243525" y="2334000"/>
            <a:ext cx="282900" cy="28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1"/>
          <p:cNvSpPr/>
          <p:nvPr/>
        </p:nvSpPr>
        <p:spPr>
          <a:xfrm>
            <a:off x="5587350" y="2263050"/>
            <a:ext cx="617400" cy="6174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1"/>
          <p:cNvSpPr/>
          <p:nvPr/>
        </p:nvSpPr>
        <p:spPr>
          <a:xfrm>
            <a:off x="5017875" y="2479975"/>
            <a:ext cx="225900" cy="225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1"/>
          <p:cNvSpPr/>
          <p:nvPr/>
        </p:nvSpPr>
        <p:spPr>
          <a:xfrm>
            <a:off x="5188575" y="265927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1"/>
          <p:cNvSpPr/>
          <p:nvPr/>
        </p:nvSpPr>
        <p:spPr>
          <a:xfrm>
            <a:off x="5944875" y="2849700"/>
            <a:ext cx="324600" cy="3246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1"/>
          <p:cNvSpPr/>
          <p:nvPr/>
        </p:nvSpPr>
        <p:spPr>
          <a:xfrm>
            <a:off x="5537775" y="2880450"/>
            <a:ext cx="407100" cy="4071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1"/>
          <p:cNvSpPr/>
          <p:nvPr/>
        </p:nvSpPr>
        <p:spPr>
          <a:xfrm>
            <a:off x="5188575" y="2945850"/>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1"/>
          <p:cNvSpPr/>
          <p:nvPr/>
        </p:nvSpPr>
        <p:spPr>
          <a:xfrm>
            <a:off x="5389575" y="31420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p:nvPr/>
        </p:nvSpPr>
        <p:spPr>
          <a:xfrm>
            <a:off x="6150425" y="2705875"/>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1"/>
          <p:cNvSpPr/>
          <p:nvPr/>
        </p:nvSpPr>
        <p:spPr>
          <a:xfrm>
            <a:off x="5120925" y="28311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1"/>
          <p:cNvSpPr/>
          <p:nvPr/>
        </p:nvSpPr>
        <p:spPr>
          <a:xfrm>
            <a:off x="5379513" y="2659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p:nvPr/>
        </p:nvSpPr>
        <p:spPr>
          <a:xfrm>
            <a:off x="5466423" y="2115000"/>
            <a:ext cx="213300" cy="213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1"/>
          <p:cNvSpPr/>
          <p:nvPr/>
        </p:nvSpPr>
        <p:spPr>
          <a:xfrm>
            <a:off x="5745625" y="203622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1"/>
          <p:cNvSpPr/>
          <p:nvPr/>
        </p:nvSpPr>
        <p:spPr>
          <a:xfrm>
            <a:off x="5944875" y="21290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1"/>
          <p:cNvSpPr/>
          <p:nvPr/>
        </p:nvSpPr>
        <p:spPr>
          <a:xfrm>
            <a:off x="6095825" y="22135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1"/>
          <p:cNvSpPr/>
          <p:nvPr/>
        </p:nvSpPr>
        <p:spPr>
          <a:xfrm>
            <a:off x="5617775" y="2020150"/>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1"/>
          <p:cNvSpPr/>
          <p:nvPr/>
        </p:nvSpPr>
        <p:spPr>
          <a:xfrm>
            <a:off x="5466425" y="19849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
          <p:cNvSpPr/>
          <p:nvPr/>
        </p:nvSpPr>
        <p:spPr>
          <a:xfrm>
            <a:off x="5526425" y="2349475"/>
            <a:ext cx="76200" cy="76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31"/>
          <p:cNvPicPr preferRelativeResize="0"/>
          <p:nvPr/>
        </p:nvPicPr>
        <p:blipFill>
          <a:blip r:embed="rId5">
            <a:alphaModFix/>
          </a:blip>
          <a:stretch>
            <a:fillRect/>
          </a:stretch>
        </p:blipFill>
        <p:spPr>
          <a:xfrm>
            <a:off x="6961425" y="1338988"/>
            <a:ext cx="1895355" cy="2272924"/>
          </a:xfrm>
          <a:prstGeom prst="rect">
            <a:avLst/>
          </a:prstGeom>
          <a:noFill/>
          <a:ln>
            <a:noFill/>
          </a:ln>
        </p:spPr>
      </p:pic>
      <p:sp>
        <p:nvSpPr>
          <p:cNvPr id="343" name="Google Shape;343;p31"/>
          <p:cNvSpPr txBox="1"/>
          <p:nvPr/>
        </p:nvSpPr>
        <p:spPr>
          <a:xfrm>
            <a:off x="1182000" y="4299725"/>
            <a:ext cx="6780000" cy="5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000">
                <a:solidFill>
                  <a:schemeClr val="lt1"/>
                </a:solidFill>
                <a:latin typeface="IBM Plex Sans"/>
                <a:ea typeface="IBM Plex Sans"/>
                <a:cs typeface="IBM Plex Sans"/>
                <a:sym typeface="IBM Plex Sans"/>
              </a:rPr>
              <a:t>Recopilar datos, analizarlos, </a:t>
            </a:r>
            <a:r>
              <a:rPr b="1" lang="es" sz="2000">
                <a:solidFill>
                  <a:schemeClr val="lt1"/>
                </a:solidFill>
                <a:latin typeface="IBM Plex Sans"/>
                <a:ea typeface="IBM Plex Sans"/>
                <a:cs typeface="IBM Plex Sans"/>
                <a:sym typeface="IBM Plex Sans"/>
              </a:rPr>
              <a:t>tomar buenas decisiones</a:t>
            </a:r>
            <a:endParaRPr b="1"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t/>
            </a:r>
            <a:endParaRPr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t/>
            </a:r>
            <a:endParaRPr sz="2000">
              <a:solidFill>
                <a:schemeClr val="lt1"/>
              </a:solidFill>
              <a:latin typeface="IBM Plex Sans"/>
              <a:ea typeface="IBM Plex Sans"/>
              <a:cs typeface="IBM Plex Sans"/>
              <a:sym typeface="IBM Plex Sans"/>
            </a:endParaRPr>
          </a:p>
        </p:txBody>
      </p:sp>
      <p:grpSp>
        <p:nvGrpSpPr>
          <p:cNvPr id="344" name="Google Shape;344;p31"/>
          <p:cNvGrpSpPr/>
          <p:nvPr/>
        </p:nvGrpSpPr>
        <p:grpSpPr>
          <a:xfrm>
            <a:off x="1870883" y="1721978"/>
            <a:ext cx="620607" cy="432085"/>
            <a:chOff x="1007099" y="1020622"/>
            <a:chExt cx="2592345" cy="1878632"/>
          </a:xfrm>
        </p:grpSpPr>
        <p:sp>
          <p:nvSpPr>
            <p:cNvPr id="345" name="Google Shape;345;p31"/>
            <p:cNvSpPr/>
            <p:nvPr/>
          </p:nvSpPr>
          <p:spPr>
            <a:xfrm rot="-2500456">
              <a:off x="1331664" y="1760499"/>
              <a:ext cx="430097" cy="1140010"/>
            </a:xfrm>
            <a:prstGeom prst="flowChartProcess">
              <a:avLst/>
            </a:prstGeom>
            <a:solidFill>
              <a:srgbClr val="CE0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1"/>
            <p:cNvSpPr/>
            <p:nvPr/>
          </p:nvSpPr>
          <p:spPr>
            <a:xfrm rot="2985421">
              <a:off x="2329510" y="759993"/>
              <a:ext cx="430095" cy="2399887"/>
            </a:xfrm>
            <a:prstGeom prst="flowChartProcess">
              <a:avLst/>
            </a:prstGeom>
            <a:solidFill>
              <a:srgbClr val="CE0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50" name="Shape 350"/>
        <p:cNvGrpSpPr/>
        <p:nvPr/>
      </p:nvGrpSpPr>
      <p:grpSpPr>
        <a:xfrm>
          <a:off x="0" y="0"/>
          <a:ext cx="0" cy="0"/>
          <a:chOff x="0" y="0"/>
          <a:chExt cx="0" cy="0"/>
        </a:xfrm>
      </p:grpSpPr>
      <p:sp>
        <p:nvSpPr>
          <p:cNvPr id="351" name="Google Shape;351;p32"/>
          <p:cNvSpPr txBox="1"/>
          <p:nvPr/>
        </p:nvSpPr>
        <p:spPr>
          <a:xfrm>
            <a:off x="1887300" y="1828800"/>
            <a:ext cx="53694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Los balances a tener en cuenta al contar</a:t>
            </a:r>
            <a:endParaRPr sz="3000">
              <a:solidFill>
                <a:srgbClr val="CE0978"/>
              </a:solidFill>
              <a:latin typeface="IBM Plex Sans SemiBold"/>
              <a:ea typeface="IBM Plex Sans SemiBold"/>
              <a:cs typeface="IBM Plex Sans SemiBold"/>
              <a:sym typeface="IBM Plex Sans SemiBold"/>
            </a:endParaRPr>
          </a:p>
        </p:txBody>
      </p:sp>
      <p:pic>
        <p:nvPicPr>
          <p:cNvPr id="352" name="Google Shape;352;p32"/>
          <p:cNvPicPr preferRelativeResize="0"/>
          <p:nvPr/>
        </p:nvPicPr>
        <p:blipFill>
          <a:blip r:embed="rId3">
            <a:alphaModFix/>
          </a:blip>
          <a:stretch>
            <a:fillRect/>
          </a:stretch>
        </p:blipFill>
        <p:spPr>
          <a:xfrm>
            <a:off x="225125" y="179525"/>
            <a:ext cx="1261374" cy="202734"/>
          </a:xfrm>
          <a:prstGeom prst="rect">
            <a:avLst/>
          </a:prstGeom>
          <a:noFill/>
          <a:ln>
            <a:noFill/>
          </a:ln>
        </p:spPr>
      </p:pic>
      <p:sp>
        <p:nvSpPr>
          <p:cNvPr id="353" name="Google Shape;353;p32"/>
          <p:cNvSpPr txBox="1"/>
          <p:nvPr/>
        </p:nvSpPr>
        <p:spPr>
          <a:xfrm>
            <a:off x="2656950" y="2813575"/>
            <a:ext cx="3830100" cy="4572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000">
                <a:solidFill>
                  <a:srgbClr val="FFFFFF"/>
                </a:solidFill>
                <a:latin typeface="IBM Plex Sans SemiBold"/>
                <a:ea typeface="IBM Plex Sans SemiBold"/>
                <a:cs typeface="IBM Plex Sans SemiBold"/>
                <a:sym typeface="IBM Plex Sans SemiBold"/>
              </a:rPr>
              <a:t>historias con datos</a:t>
            </a:r>
            <a:endParaRPr sz="30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57" name="Shape 357"/>
        <p:cNvGrpSpPr/>
        <p:nvPr/>
      </p:nvGrpSpPr>
      <p:grpSpPr>
        <a:xfrm>
          <a:off x="0" y="0"/>
          <a:ext cx="0" cy="0"/>
          <a:chOff x="0" y="0"/>
          <a:chExt cx="0" cy="0"/>
        </a:xfrm>
      </p:grpSpPr>
      <p:pic>
        <p:nvPicPr>
          <p:cNvPr id="358" name="Google Shape;358;p33"/>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59" name="Google Shape;359;p33"/>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60" name="Google Shape;360;p33"/>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61" name="Google Shape;361;p33"/>
          <p:cNvSpPr txBox="1"/>
          <p:nvPr/>
        </p:nvSpPr>
        <p:spPr>
          <a:xfrm>
            <a:off x="5799200" y="2361475"/>
            <a:ext cx="16290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200">
                <a:solidFill>
                  <a:srgbClr val="CE0978"/>
                </a:solidFill>
                <a:latin typeface="IBM Plex Sans"/>
                <a:ea typeface="IBM Plex Sans"/>
                <a:cs typeface="IBM Plex Sans"/>
                <a:sym typeface="IBM Plex Sans"/>
              </a:rPr>
              <a:t>Cualitativo</a:t>
            </a:r>
            <a:endParaRPr sz="2200">
              <a:solidFill>
                <a:srgbClr val="CE0978"/>
              </a:solidFill>
              <a:latin typeface="IBM Plex Sans"/>
              <a:ea typeface="IBM Plex Sans"/>
              <a:cs typeface="IBM Plex Sans"/>
              <a:sym typeface="IBM Plex Sans"/>
            </a:endParaRPr>
          </a:p>
        </p:txBody>
      </p:sp>
      <p:sp>
        <p:nvSpPr>
          <p:cNvPr id="362" name="Google Shape;362;p33"/>
          <p:cNvSpPr txBox="1"/>
          <p:nvPr/>
        </p:nvSpPr>
        <p:spPr>
          <a:xfrm>
            <a:off x="1523950" y="2396763"/>
            <a:ext cx="18678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200">
                <a:solidFill>
                  <a:srgbClr val="CE0978"/>
                </a:solidFill>
                <a:latin typeface="IBM Plex Sans"/>
                <a:ea typeface="IBM Plex Sans"/>
                <a:cs typeface="IBM Plex Sans"/>
                <a:sym typeface="IBM Plex Sans"/>
              </a:rPr>
              <a:t>Cuantitativo</a:t>
            </a:r>
            <a:endParaRPr sz="2200">
              <a:solidFill>
                <a:srgbClr val="CE0978"/>
              </a:solidFill>
              <a:latin typeface="IBM Plex Sans"/>
              <a:ea typeface="IBM Plex Sans"/>
              <a:cs typeface="IBM Plex Sans"/>
              <a:sym typeface="IBM Plex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72" name="Shape 72"/>
        <p:cNvGrpSpPr/>
        <p:nvPr/>
      </p:nvGrpSpPr>
      <p:grpSpPr>
        <a:xfrm>
          <a:off x="0" y="0"/>
          <a:ext cx="0" cy="0"/>
          <a:chOff x="0" y="0"/>
          <a:chExt cx="0" cy="0"/>
        </a:xfrm>
      </p:grpSpPr>
      <p:sp>
        <p:nvSpPr>
          <p:cNvPr id="73" name="Google Shape;73;p16"/>
          <p:cNvSpPr txBox="1"/>
          <p:nvPr>
            <p:ph idx="2" type="title"/>
          </p:nvPr>
        </p:nvSpPr>
        <p:spPr>
          <a:xfrm>
            <a:off x="2559275" y="977075"/>
            <a:ext cx="4025400" cy="480300"/>
          </a:xfrm>
          <a:prstGeom prst="rect">
            <a:avLst/>
          </a:prstGeom>
          <a:solidFill>
            <a:srgbClr val="DA1C95"/>
          </a:solidFill>
        </p:spPr>
        <p:txBody>
          <a:bodyPr anchorCtr="0" anchor="ctr" bIns="91425" lIns="91425" spcFirstLastPara="1" rIns="91425" wrap="square" tIns="91425">
            <a:noAutofit/>
          </a:bodyPr>
          <a:lstStyle/>
          <a:p>
            <a:pPr indent="0" lvl="0" marL="0" rtl="0" algn="ctr">
              <a:spcBef>
                <a:spcPts val="0"/>
              </a:spcBef>
              <a:spcAft>
                <a:spcPts val="0"/>
              </a:spcAft>
              <a:buNone/>
            </a:pPr>
            <a:r>
              <a:rPr lang="es" sz="3200">
                <a:solidFill>
                  <a:schemeClr val="lt1"/>
                </a:solidFill>
                <a:latin typeface="IBM Plex Sans SemiBold"/>
                <a:ea typeface="IBM Plex Sans SemiBold"/>
                <a:cs typeface="IBM Plex Sans SemiBold"/>
                <a:sym typeface="IBM Plex Sans SemiBold"/>
              </a:rPr>
              <a:t> Equipo Datasketch </a:t>
            </a:r>
            <a:endParaRPr sz="3200">
              <a:solidFill>
                <a:schemeClr val="lt1"/>
              </a:solidFill>
              <a:latin typeface="IBM Plex Sans SemiBold"/>
              <a:ea typeface="IBM Plex Sans SemiBold"/>
              <a:cs typeface="IBM Plex Sans SemiBold"/>
              <a:sym typeface="IBM Plex Sans SemiBold"/>
            </a:endParaRPr>
          </a:p>
        </p:txBody>
      </p:sp>
      <p:pic>
        <p:nvPicPr>
          <p:cNvPr id="74" name="Google Shape;74;p16"/>
          <p:cNvPicPr preferRelativeResize="0"/>
          <p:nvPr/>
        </p:nvPicPr>
        <p:blipFill>
          <a:blip r:embed="rId3">
            <a:alphaModFix/>
          </a:blip>
          <a:stretch>
            <a:fillRect/>
          </a:stretch>
        </p:blipFill>
        <p:spPr>
          <a:xfrm>
            <a:off x="225125" y="179525"/>
            <a:ext cx="1261374" cy="202734"/>
          </a:xfrm>
          <a:prstGeom prst="rect">
            <a:avLst/>
          </a:prstGeom>
          <a:noFill/>
          <a:ln>
            <a:noFill/>
          </a:ln>
        </p:spPr>
      </p:pic>
      <p:pic>
        <p:nvPicPr>
          <p:cNvPr id="75" name="Google Shape;75;p16"/>
          <p:cNvPicPr preferRelativeResize="0"/>
          <p:nvPr/>
        </p:nvPicPr>
        <p:blipFill rotWithShape="1">
          <a:blip r:embed="rId4">
            <a:alphaModFix/>
          </a:blip>
          <a:srcRect b="17600" l="0" r="0" t="0"/>
          <a:stretch/>
        </p:blipFill>
        <p:spPr>
          <a:xfrm>
            <a:off x="1161638" y="1716050"/>
            <a:ext cx="6820726" cy="2644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66" name="Shape 366"/>
        <p:cNvGrpSpPr/>
        <p:nvPr/>
      </p:nvGrpSpPr>
      <p:grpSpPr>
        <a:xfrm>
          <a:off x="0" y="0"/>
          <a:ext cx="0" cy="0"/>
          <a:chOff x="0" y="0"/>
          <a:chExt cx="0" cy="0"/>
        </a:xfrm>
      </p:grpSpPr>
      <p:pic>
        <p:nvPicPr>
          <p:cNvPr id="367" name="Google Shape;367;p34"/>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68" name="Google Shape;368;p34"/>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69" name="Google Shape;369;p34"/>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70" name="Google Shape;370;p34"/>
          <p:cNvSpPr txBox="1"/>
          <p:nvPr/>
        </p:nvSpPr>
        <p:spPr>
          <a:xfrm>
            <a:off x="1582950" y="2091963"/>
            <a:ext cx="18678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CE0978"/>
                </a:solidFill>
                <a:latin typeface="IBM Plex Sans"/>
                <a:ea typeface="IBM Plex Sans"/>
                <a:cs typeface="IBM Plex Sans"/>
                <a:sym typeface="IBM Plex Sans"/>
              </a:rPr>
              <a:t>Cosas que son solo números</a:t>
            </a:r>
            <a:endParaRPr sz="2400">
              <a:solidFill>
                <a:srgbClr val="CE0978"/>
              </a:solidFill>
              <a:latin typeface="IBM Plex Sans"/>
              <a:ea typeface="IBM Plex Sans"/>
              <a:cs typeface="IBM Plex Sans"/>
              <a:sym typeface="IBM Plex Sans"/>
            </a:endParaRPr>
          </a:p>
        </p:txBody>
      </p:sp>
      <p:sp>
        <p:nvSpPr>
          <p:cNvPr id="371" name="Google Shape;371;p34"/>
          <p:cNvSpPr txBox="1"/>
          <p:nvPr/>
        </p:nvSpPr>
        <p:spPr>
          <a:xfrm>
            <a:off x="5241625" y="2091975"/>
            <a:ext cx="27039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2400">
                <a:solidFill>
                  <a:srgbClr val="CE0978"/>
                </a:solidFill>
                <a:latin typeface="IBM Plex Sans"/>
                <a:ea typeface="IBM Plex Sans"/>
                <a:cs typeface="IBM Plex Sans"/>
                <a:sym typeface="IBM Plex Sans"/>
              </a:rPr>
              <a:t>Cosas que ni siquiera son números</a:t>
            </a:r>
            <a:endParaRPr b="1" sz="2400">
              <a:solidFill>
                <a:srgbClr val="CE0978"/>
              </a:solidFill>
              <a:latin typeface="IBM Plex Sans"/>
              <a:ea typeface="IBM Plex Sans"/>
              <a:cs typeface="IBM Plex Sans"/>
              <a:sym typeface="IBM Plex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75" name="Shape 375"/>
        <p:cNvGrpSpPr/>
        <p:nvPr/>
      </p:nvGrpSpPr>
      <p:grpSpPr>
        <a:xfrm>
          <a:off x="0" y="0"/>
          <a:ext cx="0" cy="0"/>
          <a:chOff x="0" y="0"/>
          <a:chExt cx="0" cy="0"/>
        </a:xfrm>
      </p:grpSpPr>
      <p:pic>
        <p:nvPicPr>
          <p:cNvPr id="376" name="Google Shape;376;p35"/>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77" name="Google Shape;377;p35"/>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78" name="Google Shape;378;p35"/>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79" name="Google Shape;379;p35"/>
          <p:cNvSpPr txBox="1"/>
          <p:nvPr/>
        </p:nvSpPr>
        <p:spPr>
          <a:xfrm>
            <a:off x="1489350" y="2091975"/>
            <a:ext cx="20550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CE0978"/>
                </a:solidFill>
                <a:latin typeface="IBM Plex Sans"/>
                <a:ea typeface="IBM Plex Sans"/>
                <a:cs typeface="IBM Plex Sans"/>
                <a:sym typeface="IBM Plex Sans"/>
              </a:rPr>
              <a:t>Personas que son solo números</a:t>
            </a:r>
            <a:endParaRPr sz="2400">
              <a:solidFill>
                <a:srgbClr val="CE0978"/>
              </a:solidFill>
              <a:latin typeface="IBM Plex Sans"/>
              <a:ea typeface="IBM Plex Sans"/>
              <a:cs typeface="IBM Plex Sans"/>
              <a:sym typeface="IBM Plex Sans"/>
            </a:endParaRPr>
          </a:p>
        </p:txBody>
      </p:sp>
      <p:sp>
        <p:nvSpPr>
          <p:cNvPr id="380" name="Google Shape;380;p35"/>
          <p:cNvSpPr txBox="1"/>
          <p:nvPr/>
        </p:nvSpPr>
        <p:spPr>
          <a:xfrm>
            <a:off x="5241625" y="2091975"/>
            <a:ext cx="27039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CE0978"/>
                </a:solidFill>
                <a:latin typeface="IBM Plex Sans"/>
                <a:ea typeface="IBM Plex Sans"/>
                <a:cs typeface="IBM Plex Sans"/>
                <a:sym typeface="IBM Plex Sans"/>
              </a:rPr>
              <a:t>Personas que ni siquiera son números</a:t>
            </a:r>
            <a:endParaRPr b="1" sz="2400">
              <a:solidFill>
                <a:srgbClr val="CE0978"/>
              </a:solidFill>
              <a:latin typeface="IBM Plex Sans"/>
              <a:ea typeface="IBM Plex Sans"/>
              <a:cs typeface="IBM Plex Sans"/>
              <a:sym typeface="IBM Plex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84" name="Shape 384"/>
        <p:cNvGrpSpPr/>
        <p:nvPr/>
      </p:nvGrpSpPr>
      <p:grpSpPr>
        <a:xfrm>
          <a:off x="0" y="0"/>
          <a:ext cx="0" cy="0"/>
          <a:chOff x="0" y="0"/>
          <a:chExt cx="0" cy="0"/>
        </a:xfrm>
      </p:grpSpPr>
      <p:pic>
        <p:nvPicPr>
          <p:cNvPr id="385" name="Google Shape;385;p36"/>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86" name="Google Shape;386;p36"/>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87" name="Google Shape;387;p36"/>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88" name="Google Shape;388;p36"/>
          <p:cNvSpPr txBox="1"/>
          <p:nvPr/>
        </p:nvSpPr>
        <p:spPr>
          <a:xfrm>
            <a:off x="1523950" y="2091963"/>
            <a:ext cx="18678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7200">
                <a:solidFill>
                  <a:srgbClr val="CE0978"/>
                </a:solidFill>
                <a:latin typeface="IBM Plex Sans"/>
                <a:ea typeface="IBM Plex Sans"/>
                <a:cs typeface="IBM Plex Sans"/>
                <a:sym typeface="IBM Plex Sans"/>
              </a:rPr>
              <a:t>14</a:t>
            </a:r>
            <a:endParaRPr sz="7200">
              <a:solidFill>
                <a:srgbClr val="CE0978"/>
              </a:solidFill>
              <a:latin typeface="IBM Plex Sans"/>
              <a:ea typeface="IBM Plex Sans"/>
              <a:cs typeface="IBM Plex Sans"/>
              <a:sym typeface="IBM Plex Sans"/>
            </a:endParaRPr>
          </a:p>
        </p:txBody>
      </p:sp>
      <p:sp>
        <p:nvSpPr>
          <p:cNvPr id="389" name="Google Shape;389;p36"/>
          <p:cNvSpPr txBox="1"/>
          <p:nvPr/>
        </p:nvSpPr>
        <p:spPr>
          <a:xfrm>
            <a:off x="5257750" y="2091975"/>
            <a:ext cx="25977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7200">
                <a:solidFill>
                  <a:srgbClr val="CE0978"/>
                </a:solidFill>
                <a:latin typeface="IBM Plex Sans"/>
                <a:ea typeface="IBM Plex Sans"/>
                <a:cs typeface="IBM Plex Sans"/>
                <a:sym typeface="IBM Plex Sans"/>
              </a:rPr>
              <a:t>1400</a:t>
            </a:r>
            <a:endParaRPr sz="7200">
              <a:solidFill>
                <a:srgbClr val="CE0978"/>
              </a:solidFill>
              <a:latin typeface="IBM Plex Sans"/>
              <a:ea typeface="IBM Plex Sans"/>
              <a:cs typeface="IBM Plex Sans"/>
              <a:sym typeface="IBM Plex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93" name="Shape 393"/>
        <p:cNvGrpSpPr/>
        <p:nvPr/>
      </p:nvGrpSpPr>
      <p:grpSpPr>
        <a:xfrm>
          <a:off x="0" y="0"/>
          <a:ext cx="0" cy="0"/>
          <a:chOff x="0" y="0"/>
          <a:chExt cx="0" cy="0"/>
        </a:xfrm>
      </p:grpSpPr>
      <p:pic>
        <p:nvPicPr>
          <p:cNvPr id="394" name="Google Shape;394;p37"/>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95" name="Google Shape;395;p37"/>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96" name="Google Shape;396;p37"/>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397" name="Google Shape;397;p37"/>
          <p:cNvSpPr txBox="1"/>
          <p:nvPr/>
        </p:nvSpPr>
        <p:spPr>
          <a:xfrm>
            <a:off x="5714950" y="2472963"/>
            <a:ext cx="18678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Complejo</a:t>
            </a:r>
            <a:endParaRPr sz="2400">
              <a:solidFill>
                <a:srgbClr val="293845"/>
              </a:solidFill>
              <a:latin typeface="IBM Plex Sans"/>
              <a:ea typeface="IBM Plex Sans"/>
              <a:cs typeface="IBM Plex Sans"/>
              <a:sym typeface="IBM Plex Sans"/>
            </a:endParaRPr>
          </a:p>
        </p:txBody>
      </p:sp>
      <p:sp>
        <p:nvSpPr>
          <p:cNvPr id="398" name="Google Shape;398;p37"/>
          <p:cNvSpPr txBox="1"/>
          <p:nvPr/>
        </p:nvSpPr>
        <p:spPr>
          <a:xfrm>
            <a:off x="1600150" y="2472963"/>
            <a:ext cx="18678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Simple</a:t>
            </a: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02" name="Shape 402"/>
        <p:cNvGrpSpPr/>
        <p:nvPr/>
      </p:nvGrpSpPr>
      <p:grpSpPr>
        <a:xfrm>
          <a:off x="0" y="0"/>
          <a:ext cx="0" cy="0"/>
          <a:chOff x="0" y="0"/>
          <a:chExt cx="0" cy="0"/>
        </a:xfrm>
      </p:grpSpPr>
      <p:pic>
        <p:nvPicPr>
          <p:cNvPr id="403" name="Google Shape;403;p38"/>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04" name="Google Shape;404;p38"/>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05" name="Google Shape;405;p38"/>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06" name="Google Shape;406;p38"/>
          <p:cNvSpPr txBox="1"/>
          <p:nvPr/>
        </p:nvSpPr>
        <p:spPr>
          <a:xfrm>
            <a:off x="5599975" y="2227500"/>
            <a:ext cx="19872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Poca Audiencia</a:t>
            </a:r>
            <a:br>
              <a:rPr lang="es" sz="2400">
                <a:solidFill>
                  <a:srgbClr val="293845"/>
                </a:solidFill>
                <a:latin typeface="IBM Plex Sans"/>
                <a:ea typeface="IBM Plex Sans"/>
                <a:cs typeface="IBM Plex Sans"/>
                <a:sym typeface="IBM Plex Sans"/>
              </a:rPr>
            </a:br>
            <a:endParaRPr sz="2400">
              <a:solidFill>
                <a:srgbClr val="293845"/>
              </a:solidFill>
              <a:latin typeface="IBM Plex Sans"/>
              <a:ea typeface="IBM Plex Sans"/>
              <a:cs typeface="IBM Plex Sans"/>
              <a:sym typeface="IBM Plex Sans"/>
            </a:endParaRPr>
          </a:p>
        </p:txBody>
      </p:sp>
      <p:sp>
        <p:nvSpPr>
          <p:cNvPr id="407" name="Google Shape;407;p38"/>
          <p:cNvSpPr txBox="1"/>
          <p:nvPr/>
        </p:nvSpPr>
        <p:spPr>
          <a:xfrm>
            <a:off x="1474650" y="2227500"/>
            <a:ext cx="20844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Gran Audiencia </a:t>
            </a:r>
            <a:br>
              <a:rPr lang="es" sz="2400">
                <a:solidFill>
                  <a:srgbClr val="293845"/>
                </a:solidFill>
                <a:latin typeface="IBM Plex Sans"/>
                <a:ea typeface="IBM Plex Sans"/>
                <a:cs typeface="IBM Plex Sans"/>
                <a:sym typeface="IBM Plex Sans"/>
              </a:rPr>
            </a:b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11" name="Shape 411"/>
        <p:cNvGrpSpPr/>
        <p:nvPr/>
      </p:nvGrpSpPr>
      <p:grpSpPr>
        <a:xfrm>
          <a:off x="0" y="0"/>
          <a:ext cx="0" cy="0"/>
          <a:chOff x="0" y="0"/>
          <a:chExt cx="0" cy="0"/>
        </a:xfrm>
      </p:grpSpPr>
      <p:pic>
        <p:nvPicPr>
          <p:cNvPr id="412" name="Google Shape;412;p39"/>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13" name="Google Shape;413;p39"/>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14" name="Google Shape;414;p39"/>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15" name="Google Shape;415;p39"/>
          <p:cNvSpPr txBox="1"/>
          <p:nvPr/>
        </p:nvSpPr>
        <p:spPr>
          <a:xfrm>
            <a:off x="5478325" y="2227500"/>
            <a:ext cx="22305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Explica más</a:t>
            </a:r>
            <a:endParaRPr sz="2400">
              <a:solidFill>
                <a:srgbClr val="293845"/>
              </a:solidFill>
              <a:latin typeface="IBM Plex Sans"/>
              <a:ea typeface="IBM Plex Sans"/>
              <a:cs typeface="IBM Plex Sans"/>
              <a:sym typeface="IBM Plex Sans"/>
            </a:endParaRPr>
          </a:p>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Menos general</a:t>
            </a:r>
            <a:endParaRPr sz="2400">
              <a:solidFill>
                <a:srgbClr val="293845"/>
              </a:solidFill>
              <a:latin typeface="IBM Plex Sans"/>
              <a:ea typeface="IBM Plex Sans"/>
              <a:cs typeface="IBM Plex Sans"/>
              <a:sym typeface="IBM Plex Sans"/>
            </a:endParaRPr>
          </a:p>
        </p:txBody>
      </p:sp>
      <p:sp>
        <p:nvSpPr>
          <p:cNvPr id="416" name="Google Shape;416;p39"/>
          <p:cNvSpPr txBox="1"/>
          <p:nvPr/>
        </p:nvSpPr>
        <p:spPr>
          <a:xfrm>
            <a:off x="1401600" y="2227500"/>
            <a:ext cx="22305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Explica menos</a:t>
            </a:r>
            <a:endParaRPr sz="2400">
              <a:solidFill>
                <a:srgbClr val="293845"/>
              </a:solidFill>
              <a:latin typeface="IBM Plex Sans"/>
              <a:ea typeface="IBM Plex Sans"/>
              <a:cs typeface="IBM Plex Sans"/>
              <a:sym typeface="IBM Plex Sans"/>
            </a:endParaRPr>
          </a:p>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Más general</a:t>
            </a: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20" name="Shape 420"/>
        <p:cNvGrpSpPr/>
        <p:nvPr/>
      </p:nvGrpSpPr>
      <p:grpSpPr>
        <a:xfrm>
          <a:off x="0" y="0"/>
          <a:ext cx="0" cy="0"/>
          <a:chOff x="0" y="0"/>
          <a:chExt cx="0" cy="0"/>
        </a:xfrm>
      </p:grpSpPr>
      <p:pic>
        <p:nvPicPr>
          <p:cNvPr id="421" name="Google Shape;421;p40"/>
          <p:cNvPicPr preferRelativeResize="0"/>
          <p:nvPr/>
        </p:nvPicPr>
        <p:blipFill>
          <a:blip r:embed="rId3">
            <a:alphaModFix/>
          </a:blip>
          <a:stretch>
            <a:fillRect/>
          </a:stretch>
        </p:blipFill>
        <p:spPr>
          <a:xfrm>
            <a:off x="225125" y="179525"/>
            <a:ext cx="1261376" cy="203575"/>
          </a:xfrm>
          <a:prstGeom prst="rect">
            <a:avLst/>
          </a:prstGeom>
          <a:noFill/>
          <a:ln>
            <a:noFill/>
          </a:ln>
        </p:spPr>
      </p:pic>
      <p:pic>
        <p:nvPicPr>
          <p:cNvPr id="422" name="Google Shape;422;p40"/>
          <p:cNvPicPr preferRelativeResize="0"/>
          <p:nvPr/>
        </p:nvPicPr>
        <p:blipFill>
          <a:blip r:embed="rId4">
            <a:alphaModFix/>
          </a:blip>
          <a:stretch>
            <a:fillRect/>
          </a:stretch>
        </p:blipFill>
        <p:spPr>
          <a:xfrm>
            <a:off x="1985522" y="1183350"/>
            <a:ext cx="725100" cy="720000"/>
          </a:xfrm>
          <a:prstGeom prst="ellipse">
            <a:avLst/>
          </a:prstGeom>
          <a:noFill/>
          <a:ln>
            <a:noFill/>
          </a:ln>
        </p:spPr>
      </p:pic>
      <p:pic>
        <p:nvPicPr>
          <p:cNvPr id="423" name="Google Shape;423;p40"/>
          <p:cNvPicPr preferRelativeResize="0"/>
          <p:nvPr/>
        </p:nvPicPr>
        <p:blipFill>
          <a:blip r:embed="rId5">
            <a:alphaModFix/>
          </a:blip>
          <a:stretch>
            <a:fillRect/>
          </a:stretch>
        </p:blipFill>
        <p:spPr>
          <a:xfrm>
            <a:off x="923200" y="1832923"/>
            <a:ext cx="1263900" cy="1193700"/>
          </a:xfrm>
          <a:prstGeom prst="ellipse">
            <a:avLst/>
          </a:prstGeom>
          <a:noFill/>
          <a:ln>
            <a:noFill/>
          </a:ln>
        </p:spPr>
      </p:pic>
      <p:pic>
        <p:nvPicPr>
          <p:cNvPr id="424" name="Google Shape;424;p40"/>
          <p:cNvPicPr preferRelativeResize="0"/>
          <p:nvPr/>
        </p:nvPicPr>
        <p:blipFill>
          <a:blip r:embed="rId6">
            <a:alphaModFix/>
          </a:blip>
          <a:stretch>
            <a:fillRect/>
          </a:stretch>
        </p:blipFill>
        <p:spPr>
          <a:xfrm>
            <a:off x="5391700" y="1556499"/>
            <a:ext cx="1011900" cy="969900"/>
          </a:xfrm>
          <a:prstGeom prst="ellipse">
            <a:avLst/>
          </a:prstGeom>
          <a:noFill/>
          <a:ln>
            <a:noFill/>
          </a:ln>
        </p:spPr>
      </p:pic>
      <p:pic>
        <p:nvPicPr>
          <p:cNvPr id="425" name="Google Shape;425;p40"/>
          <p:cNvPicPr preferRelativeResize="0"/>
          <p:nvPr/>
        </p:nvPicPr>
        <p:blipFill>
          <a:blip r:embed="rId7">
            <a:alphaModFix/>
          </a:blip>
          <a:stretch>
            <a:fillRect/>
          </a:stretch>
        </p:blipFill>
        <p:spPr>
          <a:xfrm>
            <a:off x="2642375" y="1550370"/>
            <a:ext cx="1124700" cy="1100400"/>
          </a:xfrm>
          <a:prstGeom prst="ellipse">
            <a:avLst/>
          </a:prstGeom>
          <a:noFill/>
          <a:ln>
            <a:noFill/>
          </a:ln>
        </p:spPr>
      </p:pic>
      <p:pic>
        <p:nvPicPr>
          <p:cNvPr id="426" name="Google Shape;426;p40"/>
          <p:cNvPicPr preferRelativeResize="0"/>
          <p:nvPr/>
        </p:nvPicPr>
        <p:blipFill>
          <a:blip r:embed="rId8">
            <a:alphaModFix/>
          </a:blip>
          <a:stretch>
            <a:fillRect/>
          </a:stretch>
        </p:blipFill>
        <p:spPr>
          <a:xfrm>
            <a:off x="1273300" y="3102900"/>
            <a:ext cx="876000" cy="889200"/>
          </a:xfrm>
          <a:prstGeom prst="ellipse">
            <a:avLst/>
          </a:prstGeom>
          <a:noFill/>
          <a:ln>
            <a:noFill/>
          </a:ln>
        </p:spPr>
      </p:pic>
      <p:pic>
        <p:nvPicPr>
          <p:cNvPr id="427" name="Google Shape;427;p40"/>
          <p:cNvPicPr preferRelativeResize="0"/>
          <p:nvPr/>
        </p:nvPicPr>
        <p:blipFill>
          <a:blip r:embed="rId9">
            <a:alphaModFix/>
          </a:blip>
          <a:stretch>
            <a:fillRect/>
          </a:stretch>
        </p:blipFill>
        <p:spPr>
          <a:xfrm>
            <a:off x="6498200" y="1204200"/>
            <a:ext cx="1124700" cy="1062300"/>
          </a:xfrm>
          <a:prstGeom prst="ellipse">
            <a:avLst/>
          </a:prstGeom>
          <a:noFill/>
          <a:ln>
            <a:noFill/>
          </a:ln>
        </p:spPr>
      </p:pic>
      <p:pic>
        <p:nvPicPr>
          <p:cNvPr id="428" name="Google Shape;428;p40"/>
          <p:cNvPicPr preferRelativeResize="0"/>
          <p:nvPr/>
        </p:nvPicPr>
        <p:blipFill>
          <a:blip r:embed="rId10">
            <a:alphaModFix/>
          </a:blip>
          <a:stretch>
            <a:fillRect/>
          </a:stretch>
        </p:blipFill>
        <p:spPr>
          <a:xfrm>
            <a:off x="7381198" y="2131961"/>
            <a:ext cx="876000" cy="879600"/>
          </a:xfrm>
          <a:prstGeom prst="ellipse">
            <a:avLst/>
          </a:prstGeom>
          <a:noFill/>
          <a:ln>
            <a:noFill/>
          </a:ln>
        </p:spPr>
      </p:pic>
      <p:pic>
        <p:nvPicPr>
          <p:cNvPr id="429" name="Google Shape;429;p40"/>
          <p:cNvPicPr preferRelativeResize="0"/>
          <p:nvPr/>
        </p:nvPicPr>
        <p:blipFill>
          <a:blip r:embed="rId11">
            <a:alphaModFix/>
          </a:blip>
          <a:stretch>
            <a:fillRect/>
          </a:stretch>
        </p:blipFill>
        <p:spPr>
          <a:xfrm>
            <a:off x="5092701" y="2595159"/>
            <a:ext cx="1011900" cy="959400"/>
          </a:xfrm>
          <a:prstGeom prst="ellipse">
            <a:avLst/>
          </a:prstGeom>
          <a:noFill/>
          <a:ln>
            <a:noFill/>
          </a:ln>
        </p:spPr>
      </p:pic>
      <p:pic>
        <p:nvPicPr>
          <p:cNvPr id="430" name="Google Shape;430;p40"/>
          <p:cNvPicPr preferRelativeResize="0"/>
          <p:nvPr/>
        </p:nvPicPr>
        <p:blipFill>
          <a:blip r:embed="rId12">
            <a:alphaModFix/>
          </a:blip>
          <a:stretch>
            <a:fillRect/>
          </a:stretch>
        </p:blipFill>
        <p:spPr>
          <a:xfrm>
            <a:off x="6171800" y="2290351"/>
            <a:ext cx="1263900" cy="1140300"/>
          </a:xfrm>
          <a:prstGeom prst="ellipse">
            <a:avLst/>
          </a:prstGeom>
          <a:noFill/>
          <a:ln>
            <a:noFill/>
          </a:ln>
        </p:spPr>
      </p:pic>
      <p:pic>
        <p:nvPicPr>
          <p:cNvPr id="431" name="Google Shape;431;p40"/>
          <p:cNvPicPr preferRelativeResize="0"/>
          <p:nvPr/>
        </p:nvPicPr>
        <p:blipFill>
          <a:blip r:embed="rId13">
            <a:alphaModFix/>
          </a:blip>
          <a:stretch>
            <a:fillRect/>
          </a:stretch>
        </p:blipFill>
        <p:spPr>
          <a:xfrm>
            <a:off x="7381203" y="3102905"/>
            <a:ext cx="725100" cy="745200"/>
          </a:xfrm>
          <a:prstGeom prst="ellipse">
            <a:avLst/>
          </a:prstGeom>
          <a:noFill/>
          <a:ln>
            <a:noFill/>
          </a:ln>
        </p:spPr>
      </p:pic>
      <p:pic>
        <p:nvPicPr>
          <p:cNvPr id="432" name="Google Shape;432;p40"/>
          <p:cNvPicPr preferRelativeResize="0"/>
          <p:nvPr/>
        </p:nvPicPr>
        <p:blipFill>
          <a:blip r:embed="rId14">
            <a:alphaModFix/>
          </a:blip>
          <a:stretch>
            <a:fillRect/>
          </a:stretch>
        </p:blipFill>
        <p:spPr>
          <a:xfrm>
            <a:off x="6171796" y="3505796"/>
            <a:ext cx="876000" cy="814800"/>
          </a:xfrm>
          <a:prstGeom prst="ellipse">
            <a:avLst/>
          </a:prstGeom>
          <a:noFill/>
          <a:ln>
            <a:noFill/>
          </a:ln>
        </p:spPr>
      </p:pic>
      <p:pic>
        <p:nvPicPr>
          <p:cNvPr id="433" name="Google Shape;433;p40"/>
          <p:cNvPicPr preferRelativeResize="0"/>
          <p:nvPr/>
        </p:nvPicPr>
        <p:blipFill>
          <a:blip r:embed="rId15">
            <a:alphaModFix/>
          </a:blip>
          <a:stretch>
            <a:fillRect/>
          </a:stretch>
        </p:blipFill>
        <p:spPr>
          <a:xfrm>
            <a:off x="2348432" y="2726975"/>
            <a:ext cx="1418400" cy="1366800"/>
          </a:xfrm>
          <a:prstGeom prst="ellipse">
            <a:avLst/>
          </a:prstGeom>
          <a:noFill/>
          <a:ln>
            <a:noFill/>
          </a:ln>
        </p:spPr>
      </p:pic>
      <p:sp>
        <p:nvSpPr>
          <p:cNvPr id="434" name="Google Shape;434;p40"/>
          <p:cNvSpPr/>
          <p:nvPr/>
        </p:nvSpPr>
        <p:spPr>
          <a:xfrm>
            <a:off x="4891400" y="1021975"/>
            <a:ext cx="3533100" cy="33996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0"/>
          <p:cNvSpPr/>
          <p:nvPr/>
        </p:nvSpPr>
        <p:spPr>
          <a:xfrm>
            <a:off x="700400" y="1021975"/>
            <a:ext cx="3533100" cy="33996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39" name="Shape 439"/>
        <p:cNvGrpSpPr/>
        <p:nvPr/>
      </p:nvGrpSpPr>
      <p:grpSpPr>
        <a:xfrm>
          <a:off x="0" y="0"/>
          <a:ext cx="0" cy="0"/>
          <a:chOff x="0" y="0"/>
          <a:chExt cx="0" cy="0"/>
        </a:xfrm>
      </p:grpSpPr>
      <p:pic>
        <p:nvPicPr>
          <p:cNvPr id="440" name="Google Shape;440;p41"/>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41" name="Google Shape;441;p41"/>
          <p:cNvSpPr/>
          <p:nvPr/>
        </p:nvSpPr>
        <p:spPr>
          <a:xfrm>
            <a:off x="1104900" y="1337575"/>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42" name="Google Shape;442;p41"/>
          <p:cNvSpPr/>
          <p:nvPr/>
        </p:nvSpPr>
        <p:spPr>
          <a:xfrm>
            <a:off x="5181625" y="1330850"/>
            <a:ext cx="2823900" cy="2779200"/>
          </a:xfrm>
          <a:prstGeom prst="ellipse">
            <a:avLst/>
          </a:prstGeom>
          <a:noFill/>
          <a:ln cap="flat" cmpd="sng" w="1143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93845"/>
              </a:solidFill>
              <a:latin typeface="IBM Plex Sans"/>
              <a:ea typeface="IBM Plex Sans"/>
              <a:cs typeface="IBM Plex Sans"/>
              <a:sym typeface="IBM Plex Sans"/>
            </a:endParaRPr>
          </a:p>
        </p:txBody>
      </p:sp>
      <p:sp>
        <p:nvSpPr>
          <p:cNvPr id="443" name="Google Shape;443;p41"/>
          <p:cNvSpPr txBox="1"/>
          <p:nvPr/>
        </p:nvSpPr>
        <p:spPr>
          <a:xfrm>
            <a:off x="5478325" y="2382925"/>
            <a:ext cx="22305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Muchos datos</a:t>
            </a:r>
            <a:endParaRPr sz="2400">
              <a:solidFill>
                <a:srgbClr val="293845"/>
              </a:solidFill>
              <a:latin typeface="IBM Plex Sans"/>
              <a:ea typeface="IBM Plex Sans"/>
              <a:cs typeface="IBM Plex Sans"/>
              <a:sym typeface="IBM Plex Sans"/>
            </a:endParaRPr>
          </a:p>
        </p:txBody>
      </p:sp>
      <p:sp>
        <p:nvSpPr>
          <p:cNvPr id="444" name="Google Shape;444;p41"/>
          <p:cNvSpPr txBox="1"/>
          <p:nvPr/>
        </p:nvSpPr>
        <p:spPr>
          <a:xfrm>
            <a:off x="1401600" y="2376200"/>
            <a:ext cx="22305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rgbClr val="293845"/>
                </a:solidFill>
                <a:latin typeface="IBM Plex Sans"/>
                <a:ea typeface="IBM Plex Sans"/>
                <a:cs typeface="IBM Plex Sans"/>
                <a:sym typeface="IBM Plex Sans"/>
              </a:rPr>
              <a:t>Pocos datos</a:t>
            </a: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48" name="Shape 448"/>
        <p:cNvGrpSpPr/>
        <p:nvPr/>
      </p:nvGrpSpPr>
      <p:grpSpPr>
        <a:xfrm>
          <a:off x="0" y="0"/>
          <a:ext cx="0" cy="0"/>
          <a:chOff x="0" y="0"/>
          <a:chExt cx="0" cy="0"/>
        </a:xfrm>
      </p:grpSpPr>
      <p:sp>
        <p:nvSpPr>
          <p:cNvPr id="449" name="Google Shape;449;p42"/>
          <p:cNvSpPr txBox="1"/>
          <p:nvPr/>
        </p:nvSpPr>
        <p:spPr>
          <a:xfrm>
            <a:off x="731700" y="3807625"/>
            <a:ext cx="3370500" cy="1101600"/>
          </a:xfrm>
          <a:prstGeom prst="rect">
            <a:avLst/>
          </a:prstGeom>
          <a:noFill/>
          <a:ln>
            <a:noFill/>
          </a:ln>
        </p:spPr>
        <p:txBody>
          <a:bodyPr anchorCtr="0" anchor="t" bIns="113050" lIns="113050" spcFirstLastPara="1" rIns="113050" wrap="square" tIns="113050">
            <a:noAutofit/>
          </a:bodyPr>
          <a:lstStyle/>
          <a:p>
            <a:pPr indent="0" lvl="0" marL="0" rtl="0" algn="l">
              <a:lnSpc>
                <a:spcPct val="115000"/>
              </a:lnSpc>
              <a:spcBef>
                <a:spcPts val="0"/>
              </a:spcBef>
              <a:spcAft>
                <a:spcPts val="900"/>
              </a:spcAft>
              <a:buNone/>
            </a:pPr>
            <a:r>
              <a:rPr b="1" lang="es" sz="2800">
                <a:solidFill>
                  <a:srgbClr val="293845"/>
                </a:solidFill>
                <a:latin typeface="IBM Plex Sans"/>
                <a:ea typeface="IBM Plex Sans"/>
                <a:cs typeface="IBM Plex Sans"/>
                <a:sym typeface="IBM Plex Sans"/>
              </a:rPr>
              <a:t>Tener en cuenta</a:t>
            </a:r>
            <a:endParaRPr b="1" sz="2800">
              <a:solidFill>
                <a:srgbClr val="293845"/>
              </a:solidFill>
              <a:latin typeface="IBM Plex Sans"/>
              <a:ea typeface="IBM Plex Sans"/>
              <a:cs typeface="IBM Plex Sans"/>
              <a:sym typeface="IBM Plex Sans"/>
            </a:endParaRPr>
          </a:p>
        </p:txBody>
      </p:sp>
      <p:sp>
        <p:nvSpPr>
          <p:cNvPr id="450" name="Google Shape;450;p42"/>
          <p:cNvSpPr/>
          <p:nvPr/>
        </p:nvSpPr>
        <p:spPr>
          <a:xfrm>
            <a:off x="4276725" y="0"/>
            <a:ext cx="4867500" cy="5143500"/>
          </a:xfrm>
          <a:prstGeom prst="rect">
            <a:avLst/>
          </a:prstGeom>
          <a:solidFill>
            <a:srgbClr val="F1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42"/>
          <p:cNvPicPr preferRelativeResize="0"/>
          <p:nvPr/>
        </p:nvPicPr>
        <p:blipFill>
          <a:blip r:embed="rId3">
            <a:alphaModFix/>
          </a:blip>
          <a:stretch>
            <a:fillRect/>
          </a:stretch>
        </p:blipFill>
        <p:spPr>
          <a:xfrm>
            <a:off x="131625" y="541951"/>
            <a:ext cx="1909448" cy="1524725"/>
          </a:xfrm>
          <a:prstGeom prst="rect">
            <a:avLst/>
          </a:prstGeom>
          <a:noFill/>
          <a:ln>
            <a:noFill/>
          </a:ln>
        </p:spPr>
      </p:pic>
      <p:pic>
        <p:nvPicPr>
          <p:cNvPr id="452" name="Google Shape;452;p42"/>
          <p:cNvPicPr preferRelativeResize="0"/>
          <p:nvPr/>
        </p:nvPicPr>
        <p:blipFill>
          <a:blip r:embed="rId4">
            <a:alphaModFix/>
          </a:blip>
          <a:stretch>
            <a:fillRect/>
          </a:stretch>
        </p:blipFill>
        <p:spPr>
          <a:xfrm>
            <a:off x="225126" y="179525"/>
            <a:ext cx="1261375" cy="201475"/>
          </a:xfrm>
          <a:prstGeom prst="rect">
            <a:avLst/>
          </a:prstGeom>
          <a:noFill/>
          <a:ln>
            <a:noFill/>
          </a:ln>
        </p:spPr>
      </p:pic>
      <p:sp>
        <p:nvSpPr>
          <p:cNvPr id="453" name="Google Shape;453;p42"/>
          <p:cNvSpPr txBox="1"/>
          <p:nvPr/>
        </p:nvSpPr>
        <p:spPr>
          <a:xfrm>
            <a:off x="731700" y="2588550"/>
            <a:ext cx="3135600" cy="906000"/>
          </a:xfrm>
          <a:prstGeom prst="rect">
            <a:avLst/>
          </a:prstGeom>
          <a:noFill/>
          <a:ln>
            <a:noFill/>
          </a:ln>
        </p:spPr>
        <p:txBody>
          <a:bodyPr anchorCtr="0" anchor="b" bIns="113050" lIns="113050" spcFirstLastPara="1" rIns="113050" wrap="square" tIns="113050">
            <a:noAutofit/>
          </a:bodyPr>
          <a:lstStyle/>
          <a:p>
            <a:pPr indent="0" lvl="0" marL="0" rtl="0" algn="l">
              <a:lnSpc>
                <a:spcPct val="75000"/>
              </a:lnSpc>
              <a:spcBef>
                <a:spcPts val="0"/>
              </a:spcBef>
              <a:spcAft>
                <a:spcPts val="0"/>
              </a:spcAft>
              <a:buNone/>
            </a:pPr>
            <a:r>
              <a:rPr b="1" lang="es" sz="4500">
                <a:solidFill>
                  <a:srgbClr val="D91C94"/>
                </a:solidFill>
                <a:latin typeface="IBM Plex Sans"/>
                <a:ea typeface="IBM Plex Sans"/>
                <a:cs typeface="IBM Plex Sans"/>
                <a:sym typeface="IBM Plex Sans"/>
              </a:rPr>
              <a:t>Contar Historias con datos</a:t>
            </a:r>
            <a:endParaRPr b="1" sz="4500">
              <a:solidFill>
                <a:srgbClr val="D91C94"/>
              </a:solidFill>
              <a:latin typeface="IBM Plex Sans"/>
              <a:ea typeface="IBM Plex Sans"/>
              <a:cs typeface="IBM Plex Sans"/>
              <a:sym typeface="IBM Plex Sans"/>
            </a:endParaRPr>
          </a:p>
        </p:txBody>
      </p:sp>
      <p:pic>
        <p:nvPicPr>
          <p:cNvPr id="454" name="Google Shape;454;p42"/>
          <p:cNvPicPr preferRelativeResize="0"/>
          <p:nvPr/>
        </p:nvPicPr>
        <p:blipFill rotWithShape="1">
          <a:blip r:embed="rId5">
            <a:alphaModFix/>
          </a:blip>
          <a:srcRect b="0" l="-280" r="279" t="0"/>
          <a:stretch/>
        </p:blipFill>
        <p:spPr>
          <a:xfrm>
            <a:off x="7604754" y="-1"/>
            <a:ext cx="1539246" cy="1524725"/>
          </a:xfrm>
          <a:prstGeom prst="rect">
            <a:avLst/>
          </a:prstGeom>
          <a:noFill/>
          <a:ln>
            <a:noFill/>
          </a:ln>
        </p:spPr>
      </p:pic>
      <p:sp>
        <p:nvSpPr>
          <p:cNvPr id="455" name="Google Shape;455;p42"/>
          <p:cNvSpPr txBox="1"/>
          <p:nvPr/>
        </p:nvSpPr>
        <p:spPr>
          <a:xfrm>
            <a:off x="5258225" y="1747425"/>
            <a:ext cx="3422700" cy="2780400"/>
          </a:xfrm>
          <a:prstGeom prst="rect">
            <a:avLst/>
          </a:prstGeom>
          <a:noFill/>
          <a:ln>
            <a:noFill/>
          </a:ln>
        </p:spPr>
        <p:txBody>
          <a:bodyPr anchorCtr="0" anchor="ctr" bIns="113050" lIns="113050" spcFirstLastPara="1" rIns="113050" wrap="square" tIns="113050">
            <a:noAutofit/>
          </a:bodyPr>
          <a:lstStyle/>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Humanizar los datos </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Datos pequeños</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La ausencia de datos</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b="1"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Visualización</a:t>
            </a: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59" name="Shape 459"/>
        <p:cNvGrpSpPr/>
        <p:nvPr/>
      </p:nvGrpSpPr>
      <p:grpSpPr>
        <a:xfrm>
          <a:off x="0" y="0"/>
          <a:ext cx="0" cy="0"/>
          <a:chOff x="0" y="0"/>
          <a:chExt cx="0" cy="0"/>
        </a:xfrm>
      </p:grpSpPr>
      <p:pic>
        <p:nvPicPr>
          <p:cNvPr id="460" name="Google Shape;460;p43"/>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61" name="Google Shape;461;p43"/>
          <p:cNvSpPr txBox="1"/>
          <p:nvPr/>
        </p:nvSpPr>
        <p:spPr>
          <a:xfrm>
            <a:off x="1790550" y="566500"/>
            <a:ext cx="5562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Feminicidios en Colombia</a:t>
            </a:r>
            <a:endParaRPr sz="3200">
              <a:solidFill>
                <a:srgbClr val="DA1C95"/>
              </a:solidFill>
              <a:latin typeface="IBM Plex Sans SemiBold"/>
              <a:ea typeface="IBM Plex Sans SemiBold"/>
              <a:cs typeface="IBM Plex Sans SemiBold"/>
              <a:sym typeface="IBM Plex Sans SemiBold"/>
            </a:endParaRPr>
          </a:p>
        </p:txBody>
      </p:sp>
      <p:pic>
        <p:nvPicPr>
          <p:cNvPr id="462" name="Google Shape;462;p43"/>
          <p:cNvPicPr preferRelativeResize="0"/>
          <p:nvPr/>
        </p:nvPicPr>
        <p:blipFill rotWithShape="1">
          <a:blip r:embed="rId4">
            <a:alphaModFix/>
          </a:blip>
          <a:srcRect b="4470" l="0" r="0" t="0"/>
          <a:stretch/>
        </p:blipFill>
        <p:spPr>
          <a:xfrm>
            <a:off x="225125" y="1277300"/>
            <a:ext cx="2548850" cy="2056825"/>
          </a:xfrm>
          <a:prstGeom prst="rect">
            <a:avLst/>
          </a:prstGeom>
          <a:noFill/>
          <a:ln>
            <a:noFill/>
          </a:ln>
        </p:spPr>
      </p:pic>
      <p:pic>
        <p:nvPicPr>
          <p:cNvPr id="463" name="Google Shape;463;p43"/>
          <p:cNvPicPr preferRelativeResize="0"/>
          <p:nvPr/>
        </p:nvPicPr>
        <p:blipFill>
          <a:blip r:embed="rId5">
            <a:alphaModFix/>
          </a:blip>
          <a:stretch>
            <a:fillRect/>
          </a:stretch>
        </p:blipFill>
        <p:spPr>
          <a:xfrm>
            <a:off x="6660806" y="2633913"/>
            <a:ext cx="2403590" cy="2387614"/>
          </a:xfrm>
          <a:prstGeom prst="rect">
            <a:avLst/>
          </a:prstGeom>
          <a:noFill/>
          <a:ln>
            <a:noFill/>
          </a:ln>
        </p:spPr>
      </p:pic>
      <p:pic>
        <p:nvPicPr>
          <p:cNvPr id="464" name="Google Shape;464;p43"/>
          <p:cNvPicPr preferRelativeResize="0"/>
          <p:nvPr/>
        </p:nvPicPr>
        <p:blipFill>
          <a:blip r:embed="rId6">
            <a:alphaModFix/>
          </a:blip>
          <a:stretch>
            <a:fillRect/>
          </a:stretch>
        </p:blipFill>
        <p:spPr>
          <a:xfrm>
            <a:off x="4287375" y="1326325"/>
            <a:ext cx="2271850" cy="2153000"/>
          </a:xfrm>
          <a:prstGeom prst="rect">
            <a:avLst/>
          </a:prstGeom>
          <a:noFill/>
          <a:ln>
            <a:noFill/>
          </a:ln>
        </p:spPr>
      </p:pic>
      <p:pic>
        <p:nvPicPr>
          <p:cNvPr id="465" name="Google Shape;465;p43"/>
          <p:cNvPicPr preferRelativeResize="0"/>
          <p:nvPr/>
        </p:nvPicPr>
        <p:blipFill rotWithShape="1">
          <a:blip r:embed="rId7">
            <a:alphaModFix/>
          </a:blip>
          <a:srcRect b="11232" l="0" r="0" t="24726"/>
          <a:stretch/>
        </p:blipFill>
        <p:spPr>
          <a:xfrm>
            <a:off x="2470100" y="3435775"/>
            <a:ext cx="2492725" cy="1585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79" name="Shape 79"/>
        <p:cNvGrpSpPr/>
        <p:nvPr/>
      </p:nvGrpSpPr>
      <p:grpSpPr>
        <a:xfrm>
          <a:off x="0" y="0"/>
          <a:ext cx="0" cy="0"/>
          <a:chOff x="0" y="0"/>
          <a:chExt cx="0" cy="0"/>
        </a:xfrm>
      </p:grpSpPr>
      <p:sp>
        <p:nvSpPr>
          <p:cNvPr id="80" name="Google Shape;80;p17"/>
          <p:cNvSpPr txBox="1"/>
          <p:nvPr>
            <p:ph idx="2" type="title"/>
          </p:nvPr>
        </p:nvSpPr>
        <p:spPr>
          <a:xfrm>
            <a:off x="2352850" y="1082650"/>
            <a:ext cx="4259100" cy="480300"/>
          </a:xfrm>
          <a:prstGeom prst="rect">
            <a:avLst/>
          </a:prstGeom>
          <a:solidFill>
            <a:srgbClr val="DA1C95"/>
          </a:solidFill>
        </p:spPr>
        <p:txBody>
          <a:bodyPr anchorCtr="0" anchor="ctr" bIns="91425" lIns="91425" spcFirstLastPara="1" rIns="91425" wrap="square" tIns="91425">
            <a:noAutofit/>
          </a:bodyPr>
          <a:lstStyle/>
          <a:p>
            <a:pPr indent="0" lvl="0" marL="0" rtl="0" algn="ctr">
              <a:spcBef>
                <a:spcPts val="0"/>
              </a:spcBef>
              <a:spcAft>
                <a:spcPts val="0"/>
              </a:spcAft>
              <a:buNone/>
            </a:pPr>
            <a:r>
              <a:rPr lang="es" sz="3200">
                <a:solidFill>
                  <a:schemeClr val="lt1"/>
                </a:solidFill>
                <a:latin typeface="IBM Plex Sans SemiBold"/>
                <a:ea typeface="IBM Plex Sans SemiBold"/>
                <a:cs typeface="IBM Plex Sans SemiBold"/>
                <a:sym typeface="IBM Plex Sans SemiBold"/>
              </a:rPr>
              <a:t> ¿Qué es Datasketch?</a:t>
            </a:r>
            <a:endParaRPr sz="3200">
              <a:solidFill>
                <a:schemeClr val="lt1"/>
              </a:solidFill>
              <a:latin typeface="IBM Plex Sans SemiBold"/>
              <a:ea typeface="IBM Plex Sans SemiBold"/>
              <a:cs typeface="IBM Plex Sans SemiBold"/>
              <a:sym typeface="IBM Plex Sans SemiBold"/>
            </a:endParaRPr>
          </a:p>
        </p:txBody>
      </p:sp>
      <p:pic>
        <p:nvPicPr>
          <p:cNvPr id="81" name="Google Shape;81;p17"/>
          <p:cNvPicPr preferRelativeResize="0"/>
          <p:nvPr/>
        </p:nvPicPr>
        <p:blipFill>
          <a:blip r:embed="rId3">
            <a:alphaModFix/>
          </a:blip>
          <a:stretch>
            <a:fillRect/>
          </a:stretch>
        </p:blipFill>
        <p:spPr>
          <a:xfrm>
            <a:off x="225125" y="179525"/>
            <a:ext cx="1261374" cy="202734"/>
          </a:xfrm>
          <a:prstGeom prst="rect">
            <a:avLst/>
          </a:prstGeom>
          <a:noFill/>
          <a:ln>
            <a:noFill/>
          </a:ln>
        </p:spPr>
      </p:pic>
      <p:sp>
        <p:nvSpPr>
          <p:cNvPr id="82" name="Google Shape;82;p17"/>
          <p:cNvSpPr txBox="1"/>
          <p:nvPr/>
        </p:nvSpPr>
        <p:spPr>
          <a:xfrm>
            <a:off x="1939481" y="2011050"/>
            <a:ext cx="2158500" cy="6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1600">
                <a:solidFill>
                  <a:srgbClr val="FFFFFF"/>
                </a:solidFill>
                <a:latin typeface="IBM Plex Sans"/>
                <a:ea typeface="IBM Plex Sans"/>
                <a:cs typeface="IBM Plex Sans"/>
                <a:sym typeface="IBM Plex Sans"/>
              </a:rPr>
              <a:t>Cursos</a:t>
            </a:r>
            <a:r>
              <a:rPr lang="es" sz="1600">
                <a:solidFill>
                  <a:srgbClr val="FFFFFF"/>
                </a:solidFill>
                <a:latin typeface="IBM Plex Sans"/>
                <a:ea typeface="IBM Plex Sans"/>
                <a:cs typeface="IBM Plex Sans"/>
                <a:sym typeface="IBM Plex Sans"/>
              </a:rPr>
              <a:t> y talleres de Ciencia de Datos</a:t>
            </a:r>
            <a:endParaRPr b="1" sz="1600">
              <a:solidFill>
                <a:srgbClr val="FFFFFF"/>
              </a:solidFill>
              <a:latin typeface="IBM Plex Sans"/>
              <a:ea typeface="IBM Plex Sans"/>
              <a:cs typeface="IBM Plex Sans"/>
              <a:sym typeface="IBM Plex Sans"/>
            </a:endParaRPr>
          </a:p>
        </p:txBody>
      </p:sp>
      <p:sp>
        <p:nvSpPr>
          <p:cNvPr id="83" name="Google Shape;83;p17"/>
          <p:cNvSpPr txBox="1"/>
          <p:nvPr/>
        </p:nvSpPr>
        <p:spPr>
          <a:xfrm>
            <a:off x="5947600" y="2010975"/>
            <a:ext cx="2271600" cy="6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1600">
                <a:solidFill>
                  <a:srgbClr val="FFFFFF"/>
                </a:solidFill>
                <a:latin typeface="IBM Plex Sans"/>
                <a:ea typeface="IBM Plex Sans"/>
                <a:cs typeface="IBM Plex Sans"/>
                <a:sym typeface="IBM Plex Sans"/>
              </a:rPr>
              <a:t>Estrategia de datos</a:t>
            </a:r>
            <a:r>
              <a:rPr lang="es" sz="1600">
                <a:solidFill>
                  <a:srgbClr val="FFFFFF"/>
                </a:solidFill>
                <a:latin typeface="IBM Plex Sans"/>
                <a:ea typeface="IBM Plex Sans"/>
                <a:cs typeface="IBM Plex Sans"/>
                <a:sym typeface="IBM Plex Sans"/>
              </a:rPr>
              <a:t> para tu organización</a:t>
            </a:r>
            <a:endParaRPr sz="1600">
              <a:solidFill>
                <a:srgbClr val="FFFFFF"/>
              </a:solidFill>
              <a:latin typeface="IBM Plex Sans"/>
              <a:ea typeface="IBM Plex Sans"/>
              <a:cs typeface="IBM Plex Sans"/>
              <a:sym typeface="IBM Plex Sans"/>
            </a:endParaRPr>
          </a:p>
        </p:txBody>
      </p:sp>
      <p:sp>
        <p:nvSpPr>
          <p:cNvPr id="84" name="Google Shape;84;p17"/>
          <p:cNvSpPr txBox="1"/>
          <p:nvPr/>
        </p:nvSpPr>
        <p:spPr>
          <a:xfrm>
            <a:off x="1939475" y="3219375"/>
            <a:ext cx="2158500" cy="6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600">
                <a:solidFill>
                  <a:srgbClr val="FFFFFF"/>
                </a:solidFill>
                <a:latin typeface="IBM Plex Sans"/>
                <a:ea typeface="IBM Plex Sans"/>
                <a:cs typeface="IBM Plex Sans"/>
                <a:sym typeface="IBM Plex Sans"/>
              </a:rPr>
              <a:t>Reportes y tableros </a:t>
            </a:r>
            <a:r>
              <a:rPr b="1" lang="es" sz="1600">
                <a:solidFill>
                  <a:srgbClr val="FFFFFF"/>
                </a:solidFill>
                <a:latin typeface="IBM Plex Sans"/>
                <a:ea typeface="IBM Plex Sans"/>
                <a:cs typeface="IBM Plex Sans"/>
                <a:sym typeface="IBM Plex Sans"/>
              </a:rPr>
              <a:t>interactivos</a:t>
            </a:r>
            <a:endParaRPr sz="1600">
              <a:solidFill>
                <a:srgbClr val="FFFFFF"/>
              </a:solidFill>
              <a:latin typeface="IBM Plex Sans"/>
              <a:ea typeface="IBM Plex Sans"/>
              <a:cs typeface="IBM Plex Sans"/>
              <a:sym typeface="IBM Plex Sans"/>
            </a:endParaRPr>
          </a:p>
        </p:txBody>
      </p:sp>
      <p:sp>
        <p:nvSpPr>
          <p:cNvPr id="85" name="Google Shape;85;p17"/>
          <p:cNvSpPr txBox="1"/>
          <p:nvPr/>
        </p:nvSpPr>
        <p:spPr>
          <a:xfrm>
            <a:off x="5947600" y="3219375"/>
            <a:ext cx="2231100" cy="6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1600">
                <a:solidFill>
                  <a:srgbClr val="FFFFFF"/>
                </a:solidFill>
                <a:latin typeface="IBM Plex Sans"/>
                <a:ea typeface="IBM Plex Sans"/>
                <a:cs typeface="IBM Plex Sans"/>
                <a:sym typeface="IBM Plex Sans"/>
              </a:rPr>
              <a:t>Apps de visualización </a:t>
            </a:r>
            <a:r>
              <a:rPr lang="es" sz="1600">
                <a:solidFill>
                  <a:srgbClr val="FFFFFF"/>
                </a:solidFill>
                <a:latin typeface="IBM Plex Sans"/>
                <a:ea typeface="IBM Plex Sans"/>
                <a:cs typeface="IBM Plex Sans"/>
                <a:sym typeface="IBM Plex Sans"/>
              </a:rPr>
              <a:t>de Datasketch</a:t>
            </a:r>
            <a:endParaRPr sz="1600">
              <a:solidFill>
                <a:srgbClr val="FFFFFF"/>
              </a:solidFill>
              <a:latin typeface="IBM Plex Sans"/>
              <a:ea typeface="IBM Plex Sans"/>
              <a:cs typeface="IBM Plex Sans"/>
              <a:sym typeface="IBM Plex Sans"/>
            </a:endParaRPr>
          </a:p>
        </p:txBody>
      </p:sp>
      <p:pic>
        <p:nvPicPr>
          <p:cNvPr id="86" name="Google Shape;86;p17"/>
          <p:cNvPicPr preferRelativeResize="0"/>
          <p:nvPr/>
        </p:nvPicPr>
        <p:blipFill rotWithShape="1">
          <a:blip r:embed="rId4">
            <a:alphaModFix/>
          </a:blip>
          <a:srcRect b="0" l="0" r="0" t="-633"/>
          <a:stretch/>
        </p:blipFill>
        <p:spPr>
          <a:xfrm>
            <a:off x="924800" y="1957342"/>
            <a:ext cx="793000" cy="637216"/>
          </a:xfrm>
          <a:prstGeom prst="rect">
            <a:avLst/>
          </a:prstGeom>
          <a:noFill/>
          <a:ln>
            <a:noFill/>
          </a:ln>
        </p:spPr>
      </p:pic>
      <p:pic>
        <p:nvPicPr>
          <p:cNvPr id="87" name="Google Shape;87;p17"/>
          <p:cNvPicPr preferRelativeResize="0"/>
          <p:nvPr/>
        </p:nvPicPr>
        <p:blipFill>
          <a:blip r:embed="rId5">
            <a:alphaModFix/>
          </a:blip>
          <a:stretch>
            <a:fillRect/>
          </a:stretch>
        </p:blipFill>
        <p:spPr>
          <a:xfrm>
            <a:off x="4832390" y="2010987"/>
            <a:ext cx="793019" cy="625199"/>
          </a:xfrm>
          <a:prstGeom prst="rect">
            <a:avLst/>
          </a:prstGeom>
          <a:noFill/>
          <a:ln>
            <a:noFill/>
          </a:ln>
        </p:spPr>
      </p:pic>
      <p:pic>
        <p:nvPicPr>
          <p:cNvPr id="88" name="Google Shape;88;p17"/>
          <p:cNvPicPr preferRelativeResize="0"/>
          <p:nvPr/>
        </p:nvPicPr>
        <p:blipFill rotWithShape="1">
          <a:blip r:embed="rId6">
            <a:alphaModFix/>
          </a:blip>
          <a:srcRect b="8020" l="0" r="0" t="0"/>
          <a:stretch/>
        </p:blipFill>
        <p:spPr>
          <a:xfrm>
            <a:off x="4832400" y="3323676"/>
            <a:ext cx="793000" cy="473975"/>
          </a:xfrm>
          <a:prstGeom prst="rect">
            <a:avLst/>
          </a:prstGeom>
          <a:noFill/>
          <a:ln>
            <a:noFill/>
          </a:ln>
        </p:spPr>
      </p:pic>
      <p:pic>
        <p:nvPicPr>
          <p:cNvPr id="89" name="Google Shape;89;p17"/>
          <p:cNvPicPr preferRelativeResize="0"/>
          <p:nvPr/>
        </p:nvPicPr>
        <p:blipFill>
          <a:blip r:embed="rId7">
            <a:alphaModFix/>
          </a:blip>
          <a:stretch>
            <a:fillRect/>
          </a:stretch>
        </p:blipFill>
        <p:spPr>
          <a:xfrm>
            <a:off x="924800" y="3238240"/>
            <a:ext cx="793000" cy="5874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69" name="Shape 469"/>
        <p:cNvGrpSpPr/>
        <p:nvPr/>
      </p:nvGrpSpPr>
      <p:grpSpPr>
        <a:xfrm>
          <a:off x="0" y="0"/>
          <a:ext cx="0" cy="0"/>
          <a:chOff x="0" y="0"/>
          <a:chExt cx="0" cy="0"/>
        </a:xfrm>
      </p:grpSpPr>
      <p:pic>
        <p:nvPicPr>
          <p:cNvPr id="470" name="Google Shape;470;p44"/>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71" name="Google Shape;471;p44"/>
          <p:cNvSpPr txBox="1"/>
          <p:nvPr/>
        </p:nvSpPr>
        <p:spPr>
          <a:xfrm>
            <a:off x="3864825" y="4241600"/>
            <a:ext cx="3610800" cy="2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200" u="sng">
                <a:solidFill>
                  <a:srgbClr val="DA1C95"/>
                </a:solidFill>
                <a:latin typeface="IBM Plex Sans SemiBold"/>
                <a:ea typeface="IBM Plex Sans SemiBold"/>
                <a:cs typeface="IBM Plex Sans SemiBold"/>
                <a:sym typeface="IBM Plex Sans SemiBold"/>
                <a:hlinkClick r:id="rId4">
                  <a:extLst>
                    <a:ext uri="{A12FA001-AC4F-418D-AE19-62706E023703}">
                      <ahyp:hlinkClr val="tx"/>
                    </a:ext>
                  </a:extLst>
                </a:hlinkClick>
              </a:rPr>
              <a:t>http://especiales.datasketch.co/sobrevivientes</a:t>
            </a:r>
            <a:endParaRPr sz="1200">
              <a:solidFill>
                <a:srgbClr val="DA1C95"/>
              </a:solidFill>
              <a:latin typeface="IBM Plex Sans SemiBold"/>
              <a:ea typeface="IBM Plex Sans SemiBold"/>
              <a:cs typeface="IBM Plex Sans SemiBold"/>
              <a:sym typeface="IBM Plex Sans SemiBold"/>
            </a:endParaRPr>
          </a:p>
        </p:txBody>
      </p:sp>
      <p:pic>
        <p:nvPicPr>
          <p:cNvPr id="472" name="Google Shape;472;p44"/>
          <p:cNvPicPr preferRelativeResize="0"/>
          <p:nvPr/>
        </p:nvPicPr>
        <p:blipFill>
          <a:blip r:embed="rId5">
            <a:alphaModFix/>
          </a:blip>
          <a:stretch>
            <a:fillRect/>
          </a:stretch>
        </p:blipFill>
        <p:spPr>
          <a:xfrm>
            <a:off x="3864825" y="1269499"/>
            <a:ext cx="5069650" cy="2854825"/>
          </a:xfrm>
          <a:prstGeom prst="rect">
            <a:avLst/>
          </a:prstGeom>
          <a:noFill/>
          <a:ln>
            <a:noFill/>
          </a:ln>
        </p:spPr>
      </p:pic>
      <p:pic>
        <p:nvPicPr>
          <p:cNvPr id="473" name="Google Shape;473;p44"/>
          <p:cNvPicPr preferRelativeResize="0"/>
          <p:nvPr/>
        </p:nvPicPr>
        <p:blipFill>
          <a:blip r:embed="rId6">
            <a:alphaModFix/>
          </a:blip>
          <a:stretch>
            <a:fillRect/>
          </a:stretch>
        </p:blipFill>
        <p:spPr>
          <a:xfrm>
            <a:off x="571500" y="1269501"/>
            <a:ext cx="3177750" cy="2045200"/>
          </a:xfrm>
          <a:prstGeom prst="rect">
            <a:avLst/>
          </a:prstGeom>
          <a:noFill/>
          <a:ln>
            <a:noFill/>
          </a:ln>
        </p:spPr>
      </p:pic>
      <p:pic>
        <p:nvPicPr>
          <p:cNvPr id="474" name="Google Shape;474;p44"/>
          <p:cNvPicPr preferRelativeResize="0"/>
          <p:nvPr/>
        </p:nvPicPr>
        <p:blipFill>
          <a:blip r:embed="rId7">
            <a:alphaModFix/>
          </a:blip>
          <a:stretch>
            <a:fillRect/>
          </a:stretch>
        </p:blipFill>
        <p:spPr>
          <a:xfrm>
            <a:off x="7353300" y="3104575"/>
            <a:ext cx="1296000" cy="1296000"/>
          </a:xfrm>
          <a:prstGeom prst="rect">
            <a:avLst/>
          </a:prstGeom>
          <a:noFill/>
          <a:ln>
            <a:noFill/>
          </a:ln>
        </p:spPr>
      </p:pic>
      <p:sp>
        <p:nvSpPr>
          <p:cNvPr id="475" name="Google Shape;475;p44"/>
          <p:cNvSpPr txBox="1"/>
          <p:nvPr/>
        </p:nvSpPr>
        <p:spPr>
          <a:xfrm>
            <a:off x="552450" y="3649725"/>
            <a:ext cx="3001800" cy="1026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1200">
                <a:solidFill>
                  <a:srgbClr val="293845"/>
                </a:solidFill>
                <a:latin typeface="IBM Plex Sans"/>
                <a:ea typeface="IBM Plex Sans"/>
                <a:cs typeface="IBM Plex Sans"/>
                <a:sym typeface="IBM Plex Sans"/>
              </a:rPr>
              <a:t>Estrategia de comunicación</a:t>
            </a:r>
            <a:r>
              <a:rPr lang="es" sz="1200">
                <a:solidFill>
                  <a:srgbClr val="293845"/>
                </a:solidFill>
                <a:latin typeface="IBM Plex Sans"/>
                <a:ea typeface="IBM Plex Sans"/>
                <a:cs typeface="IBM Plex Sans"/>
                <a:sym typeface="IBM Plex Sans"/>
              </a:rPr>
              <a:t> para concientizar sobre la problemática de violencia contra la mujer. Incorporación de metodologías de investigación con </a:t>
            </a:r>
            <a:r>
              <a:rPr b="1" lang="es" sz="1200">
                <a:solidFill>
                  <a:srgbClr val="293845"/>
                </a:solidFill>
                <a:latin typeface="IBM Plex Sans"/>
                <a:ea typeface="IBM Plex Sans"/>
                <a:cs typeface="IBM Plex Sans"/>
                <a:sym typeface="IBM Plex Sans"/>
              </a:rPr>
              <a:t>datos públicos e incidencia ciudadana</a:t>
            </a:r>
            <a:r>
              <a:rPr lang="es" sz="1200">
                <a:solidFill>
                  <a:srgbClr val="293845"/>
                </a:solidFill>
                <a:latin typeface="IBM Plex Sans"/>
                <a:ea typeface="IBM Plex Sans"/>
                <a:cs typeface="IBM Plex Sans"/>
                <a:sym typeface="IBM Plex Sans"/>
              </a:rPr>
              <a:t> utilizando datos.</a:t>
            </a:r>
            <a:endParaRPr b="1" sz="1200">
              <a:solidFill>
                <a:srgbClr val="293845"/>
              </a:solidFill>
              <a:latin typeface="IBM Plex Sans"/>
              <a:ea typeface="IBM Plex Sans"/>
              <a:cs typeface="IBM Plex Sans"/>
              <a:sym typeface="IBM Plex Sans"/>
            </a:endParaRPr>
          </a:p>
        </p:txBody>
      </p:sp>
      <p:cxnSp>
        <p:nvCxnSpPr>
          <p:cNvPr id="476" name="Google Shape;476;p44"/>
          <p:cNvCxnSpPr/>
          <p:nvPr/>
        </p:nvCxnSpPr>
        <p:spPr>
          <a:xfrm>
            <a:off x="417775" y="3591325"/>
            <a:ext cx="0" cy="1176900"/>
          </a:xfrm>
          <a:prstGeom prst="straightConnector1">
            <a:avLst/>
          </a:prstGeom>
          <a:noFill/>
          <a:ln cap="flat" cmpd="sng" w="38100">
            <a:solidFill>
              <a:srgbClr val="DA1C95"/>
            </a:solidFill>
            <a:prstDash val="solid"/>
            <a:round/>
            <a:headEnd len="med" w="med" type="none"/>
            <a:tailEnd len="med" w="med" type="none"/>
          </a:ln>
        </p:spPr>
      </p:cxnSp>
      <p:sp>
        <p:nvSpPr>
          <p:cNvPr id="477" name="Google Shape;477;p44"/>
          <p:cNvSpPr txBox="1"/>
          <p:nvPr/>
        </p:nvSpPr>
        <p:spPr>
          <a:xfrm>
            <a:off x="1790550" y="566500"/>
            <a:ext cx="5562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Feminicidios en Colombia</a:t>
            </a:r>
            <a:endParaRPr sz="3200">
              <a:solidFill>
                <a:srgbClr val="DA1C95"/>
              </a:solidFill>
              <a:latin typeface="IBM Plex Sans SemiBold"/>
              <a:ea typeface="IBM Plex Sans SemiBold"/>
              <a:cs typeface="IBM Plex Sans SemiBold"/>
              <a:sym typeface="IBM Plex Sans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81" name="Shape 481"/>
        <p:cNvGrpSpPr/>
        <p:nvPr/>
      </p:nvGrpSpPr>
      <p:grpSpPr>
        <a:xfrm>
          <a:off x="0" y="0"/>
          <a:ext cx="0" cy="0"/>
          <a:chOff x="0" y="0"/>
          <a:chExt cx="0" cy="0"/>
        </a:xfrm>
      </p:grpSpPr>
      <p:pic>
        <p:nvPicPr>
          <p:cNvPr id="482" name="Google Shape;482;p45"/>
          <p:cNvPicPr preferRelativeResize="0"/>
          <p:nvPr/>
        </p:nvPicPr>
        <p:blipFill>
          <a:blip r:embed="rId3">
            <a:alphaModFix/>
          </a:blip>
          <a:stretch>
            <a:fillRect/>
          </a:stretch>
        </p:blipFill>
        <p:spPr>
          <a:xfrm>
            <a:off x="264700" y="242850"/>
            <a:ext cx="1360800" cy="217365"/>
          </a:xfrm>
          <a:prstGeom prst="rect">
            <a:avLst/>
          </a:prstGeom>
          <a:noFill/>
          <a:ln>
            <a:noFill/>
          </a:ln>
        </p:spPr>
      </p:pic>
      <p:sp>
        <p:nvSpPr>
          <p:cNvPr id="483" name="Google Shape;483;p45"/>
          <p:cNvSpPr txBox="1"/>
          <p:nvPr/>
        </p:nvSpPr>
        <p:spPr>
          <a:xfrm>
            <a:off x="1704825" y="566500"/>
            <a:ext cx="57342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Mujer, Palabra, Resistencia</a:t>
            </a:r>
            <a:endParaRPr sz="3200">
              <a:solidFill>
                <a:srgbClr val="DA1C95"/>
              </a:solidFill>
              <a:latin typeface="IBM Plex Sans SemiBold"/>
              <a:ea typeface="IBM Plex Sans SemiBold"/>
              <a:cs typeface="IBM Plex Sans SemiBold"/>
              <a:sym typeface="IBM Plex Sans SemiBold"/>
            </a:endParaRPr>
          </a:p>
        </p:txBody>
      </p:sp>
      <p:sp>
        <p:nvSpPr>
          <p:cNvPr id="484" name="Google Shape;484;p45"/>
          <p:cNvSpPr txBox="1"/>
          <p:nvPr/>
        </p:nvSpPr>
        <p:spPr>
          <a:xfrm>
            <a:off x="704850" y="3624425"/>
            <a:ext cx="27477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200">
                <a:solidFill>
                  <a:srgbClr val="293845"/>
                </a:solidFill>
                <a:latin typeface="IBM Plex Sans"/>
                <a:ea typeface="IBM Plex Sans"/>
                <a:cs typeface="IBM Plex Sans"/>
                <a:sym typeface="IBM Plex Sans"/>
              </a:rPr>
              <a:t>Proyecto de periodismo colaborativo con Agenda Propia para comunicar las realidades de mujeres en las </a:t>
            </a:r>
            <a:r>
              <a:rPr b="1" lang="es" sz="1200">
                <a:solidFill>
                  <a:srgbClr val="293845"/>
                </a:solidFill>
                <a:latin typeface="IBM Plex Sans"/>
                <a:ea typeface="IBM Plex Sans"/>
                <a:cs typeface="IBM Plex Sans"/>
                <a:sym typeface="IBM Plex Sans"/>
              </a:rPr>
              <a:t>cifras de comunidades indígenas en la frontera</a:t>
            </a:r>
            <a:r>
              <a:rPr lang="es" sz="1200">
                <a:solidFill>
                  <a:srgbClr val="293845"/>
                </a:solidFill>
                <a:latin typeface="IBM Plex Sans"/>
                <a:ea typeface="IBM Plex Sans"/>
                <a:cs typeface="IBM Plex Sans"/>
                <a:sym typeface="IBM Plex Sans"/>
              </a:rPr>
              <a:t>.</a:t>
            </a:r>
            <a:endParaRPr b="1" sz="1200">
              <a:solidFill>
                <a:srgbClr val="293845"/>
              </a:solidFill>
              <a:latin typeface="IBM Plex Sans"/>
              <a:ea typeface="IBM Plex Sans"/>
              <a:cs typeface="IBM Plex Sans"/>
              <a:sym typeface="IBM Plex Sans"/>
            </a:endParaRPr>
          </a:p>
        </p:txBody>
      </p:sp>
      <p:pic>
        <p:nvPicPr>
          <p:cNvPr id="485" name="Google Shape;485;p45"/>
          <p:cNvPicPr preferRelativeResize="0"/>
          <p:nvPr/>
        </p:nvPicPr>
        <p:blipFill>
          <a:blip r:embed="rId4">
            <a:alphaModFix/>
          </a:blip>
          <a:stretch>
            <a:fillRect/>
          </a:stretch>
        </p:blipFill>
        <p:spPr>
          <a:xfrm>
            <a:off x="582200" y="1345000"/>
            <a:ext cx="3690537" cy="2004336"/>
          </a:xfrm>
          <a:prstGeom prst="rect">
            <a:avLst/>
          </a:prstGeom>
          <a:noFill/>
          <a:ln>
            <a:noFill/>
          </a:ln>
        </p:spPr>
      </p:pic>
      <p:pic>
        <p:nvPicPr>
          <p:cNvPr id="486" name="Google Shape;486;p45"/>
          <p:cNvPicPr preferRelativeResize="0"/>
          <p:nvPr/>
        </p:nvPicPr>
        <p:blipFill>
          <a:blip r:embed="rId5">
            <a:alphaModFix/>
          </a:blip>
          <a:stretch>
            <a:fillRect/>
          </a:stretch>
        </p:blipFill>
        <p:spPr>
          <a:xfrm>
            <a:off x="7991100" y="3581400"/>
            <a:ext cx="863150" cy="863150"/>
          </a:xfrm>
          <a:prstGeom prst="rect">
            <a:avLst/>
          </a:prstGeom>
          <a:noFill/>
          <a:ln>
            <a:noFill/>
          </a:ln>
        </p:spPr>
      </p:pic>
      <p:sp>
        <p:nvSpPr>
          <p:cNvPr id="487" name="Google Shape;487;p45"/>
          <p:cNvSpPr txBox="1"/>
          <p:nvPr/>
        </p:nvSpPr>
        <p:spPr>
          <a:xfrm>
            <a:off x="3452600" y="3802125"/>
            <a:ext cx="4305900" cy="21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200" u="sng">
                <a:solidFill>
                  <a:srgbClr val="DA1C95"/>
                </a:solidFill>
                <a:latin typeface="IBM Plex Sans SemiBold"/>
                <a:ea typeface="IBM Plex Sans SemiBold"/>
                <a:cs typeface="IBM Plex Sans SemiBold"/>
                <a:sym typeface="IBM Plex Sans SemiBold"/>
                <a:hlinkClick r:id="rId6">
                  <a:extLst>
                    <a:ext uri="{A12FA001-AC4F-418D-AE19-62706E023703}">
                      <ahyp:hlinkClr val="tx"/>
                    </a:ext>
                  </a:extLst>
                </a:hlinkClick>
              </a:rPr>
              <a:t>https://www.agendapropia.co/mujer-palabra-resistencia/</a:t>
            </a:r>
            <a:r>
              <a:rPr lang="es" sz="1200">
                <a:solidFill>
                  <a:srgbClr val="DA1C95"/>
                </a:solidFill>
                <a:latin typeface="IBM Plex Sans SemiBold"/>
                <a:ea typeface="IBM Plex Sans SemiBold"/>
                <a:cs typeface="IBM Plex Sans SemiBold"/>
                <a:sym typeface="IBM Plex Sans SemiBold"/>
              </a:rPr>
              <a:t> </a:t>
            </a:r>
            <a:endParaRPr sz="1200">
              <a:solidFill>
                <a:srgbClr val="DA1C95"/>
              </a:solidFill>
              <a:latin typeface="IBM Plex Sans SemiBold"/>
              <a:ea typeface="IBM Plex Sans SemiBold"/>
              <a:cs typeface="IBM Plex Sans SemiBold"/>
              <a:sym typeface="IBM Plex Sans SemiBold"/>
            </a:endParaRPr>
          </a:p>
        </p:txBody>
      </p:sp>
      <p:sp>
        <p:nvSpPr>
          <p:cNvPr id="488" name="Google Shape;488;p45"/>
          <p:cNvSpPr txBox="1"/>
          <p:nvPr/>
        </p:nvSpPr>
        <p:spPr>
          <a:xfrm>
            <a:off x="3452600" y="4012925"/>
            <a:ext cx="3172500" cy="21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200" u="sng">
                <a:solidFill>
                  <a:srgbClr val="DA1C95"/>
                </a:solidFill>
                <a:latin typeface="IBM Plex Sans SemiBold"/>
                <a:ea typeface="IBM Plex Sans SemiBold"/>
                <a:cs typeface="IBM Plex Sans SemiBold"/>
                <a:sym typeface="IBM Plex Sans SemiBold"/>
                <a:hlinkClick r:id="rId7">
                  <a:extLst>
                    <a:ext uri="{A12FA001-AC4F-418D-AE19-62706E023703}">
                      <ahyp:hlinkClr val="tx"/>
                    </a:ext>
                  </a:extLst>
                </a:hlinkClick>
              </a:rPr>
              <a:t>https://www.datasketch.news/especiales</a:t>
            </a:r>
            <a:r>
              <a:rPr lang="es" sz="1200">
                <a:solidFill>
                  <a:srgbClr val="DA1C95"/>
                </a:solidFill>
                <a:latin typeface="IBM Plex Sans SemiBold"/>
                <a:ea typeface="IBM Plex Sans SemiBold"/>
                <a:cs typeface="IBM Plex Sans SemiBold"/>
                <a:sym typeface="IBM Plex Sans SemiBold"/>
              </a:rPr>
              <a:t> </a:t>
            </a:r>
            <a:endParaRPr sz="1200">
              <a:solidFill>
                <a:srgbClr val="DA1C95"/>
              </a:solidFill>
              <a:latin typeface="IBM Plex Sans SemiBold"/>
              <a:ea typeface="IBM Plex Sans SemiBold"/>
              <a:cs typeface="IBM Plex Sans SemiBold"/>
              <a:sym typeface="IBM Plex Sans SemiBold"/>
            </a:endParaRPr>
          </a:p>
        </p:txBody>
      </p:sp>
      <p:pic>
        <p:nvPicPr>
          <p:cNvPr id="489" name="Google Shape;489;p45"/>
          <p:cNvPicPr preferRelativeResize="0"/>
          <p:nvPr/>
        </p:nvPicPr>
        <p:blipFill>
          <a:blip r:embed="rId8">
            <a:alphaModFix/>
          </a:blip>
          <a:stretch>
            <a:fillRect/>
          </a:stretch>
        </p:blipFill>
        <p:spPr>
          <a:xfrm>
            <a:off x="4505325" y="1345000"/>
            <a:ext cx="3253182" cy="2004326"/>
          </a:xfrm>
          <a:prstGeom prst="rect">
            <a:avLst/>
          </a:prstGeom>
          <a:noFill/>
          <a:ln>
            <a:noFill/>
          </a:ln>
        </p:spPr>
      </p:pic>
      <p:pic>
        <p:nvPicPr>
          <p:cNvPr id="490" name="Google Shape;490;p45"/>
          <p:cNvPicPr preferRelativeResize="0"/>
          <p:nvPr/>
        </p:nvPicPr>
        <p:blipFill>
          <a:blip r:embed="rId9">
            <a:alphaModFix/>
          </a:blip>
          <a:stretch>
            <a:fillRect/>
          </a:stretch>
        </p:blipFill>
        <p:spPr>
          <a:xfrm>
            <a:off x="7991088" y="2486175"/>
            <a:ext cx="863150" cy="863150"/>
          </a:xfrm>
          <a:prstGeom prst="rect">
            <a:avLst/>
          </a:prstGeom>
          <a:noFill/>
          <a:ln>
            <a:noFill/>
          </a:ln>
        </p:spPr>
      </p:pic>
      <p:pic>
        <p:nvPicPr>
          <p:cNvPr id="491" name="Google Shape;491;p45"/>
          <p:cNvPicPr preferRelativeResize="0"/>
          <p:nvPr/>
        </p:nvPicPr>
        <p:blipFill>
          <a:blip r:embed="rId10">
            <a:alphaModFix/>
          </a:blip>
          <a:stretch>
            <a:fillRect/>
          </a:stretch>
        </p:blipFill>
        <p:spPr>
          <a:xfrm>
            <a:off x="7991100" y="1345000"/>
            <a:ext cx="863150" cy="863150"/>
          </a:xfrm>
          <a:prstGeom prst="rect">
            <a:avLst/>
          </a:prstGeom>
          <a:noFill/>
          <a:ln>
            <a:noFill/>
          </a:ln>
        </p:spPr>
      </p:pic>
      <p:cxnSp>
        <p:nvCxnSpPr>
          <p:cNvPr id="492" name="Google Shape;492;p45"/>
          <p:cNvCxnSpPr/>
          <p:nvPr/>
        </p:nvCxnSpPr>
        <p:spPr>
          <a:xfrm>
            <a:off x="567625" y="3705425"/>
            <a:ext cx="0" cy="962100"/>
          </a:xfrm>
          <a:prstGeom prst="straightConnector1">
            <a:avLst/>
          </a:prstGeom>
          <a:noFill/>
          <a:ln cap="flat" cmpd="sng" w="38100">
            <a:solidFill>
              <a:srgbClr val="DA1C95"/>
            </a:solidFill>
            <a:prstDash val="solid"/>
            <a:round/>
            <a:headEnd len="med" w="med" type="none"/>
            <a:tailEnd len="med" w="med" type="none"/>
          </a:ln>
        </p:spPr>
      </p:cxnSp>
      <p:pic>
        <p:nvPicPr>
          <p:cNvPr id="493" name="Google Shape;493;p45"/>
          <p:cNvPicPr preferRelativeResize="0"/>
          <p:nvPr/>
        </p:nvPicPr>
        <p:blipFill>
          <a:blip r:embed="rId11">
            <a:alphaModFix/>
          </a:blip>
          <a:stretch>
            <a:fillRect/>
          </a:stretch>
        </p:blipFill>
        <p:spPr>
          <a:xfrm>
            <a:off x="8513600" y="-1"/>
            <a:ext cx="630400" cy="624438"/>
          </a:xfrm>
          <a:prstGeom prst="rect">
            <a:avLst/>
          </a:prstGeom>
          <a:noFill/>
          <a:ln>
            <a:noFill/>
          </a:ln>
        </p:spPr>
      </p:pic>
      <p:sp>
        <p:nvSpPr>
          <p:cNvPr id="494" name="Google Shape;494;p45"/>
          <p:cNvSpPr txBox="1"/>
          <p:nvPr/>
        </p:nvSpPr>
        <p:spPr>
          <a:xfrm>
            <a:off x="7991100" y="652300"/>
            <a:ext cx="1137600" cy="285900"/>
          </a:xfrm>
          <a:prstGeom prst="rect">
            <a:avLst/>
          </a:prstGeom>
          <a:noFill/>
          <a:ln>
            <a:noFill/>
          </a:ln>
        </p:spPr>
        <p:txBody>
          <a:bodyPr anchorCtr="0" anchor="ctr" bIns="113050" lIns="113050" spcFirstLastPara="1" rIns="113050" wrap="square" tIns="113050">
            <a:noAutofit/>
          </a:bodyPr>
          <a:lstStyle/>
          <a:p>
            <a:pPr indent="0" lvl="0" marL="0" rtl="0" algn="ctr">
              <a:lnSpc>
                <a:spcPct val="75000"/>
              </a:lnSpc>
              <a:spcBef>
                <a:spcPts val="0"/>
              </a:spcBef>
              <a:spcAft>
                <a:spcPts val="0"/>
              </a:spcAft>
              <a:buNone/>
            </a:pPr>
            <a:r>
              <a:rPr b="1" lang="es" sz="1100">
                <a:solidFill>
                  <a:srgbClr val="D91C94"/>
                </a:solidFill>
                <a:latin typeface="IBM Plex Sans"/>
                <a:ea typeface="IBM Plex Sans"/>
                <a:cs typeface="IBM Plex Sans"/>
                <a:sym typeface="IBM Plex Sans"/>
              </a:rPr>
              <a:t>Dashboards</a:t>
            </a:r>
            <a:endParaRPr b="1" sz="1100">
              <a:solidFill>
                <a:srgbClr val="D91C94"/>
              </a:solidFill>
              <a:latin typeface="IBM Plex Sans"/>
              <a:ea typeface="IBM Plex Sans"/>
              <a:cs typeface="IBM Plex Sans"/>
              <a:sym typeface="IBM Plex Sans"/>
            </a:endParaRPr>
          </a:p>
        </p:txBody>
      </p:sp>
      <p:pic>
        <p:nvPicPr>
          <p:cNvPr id="495" name="Google Shape;495;p45"/>
          <p:cNvPicPr preferRelativeResize="0"/>
          <p:nvPr/>
        </p:nvPicPr>
        <p:blipFill>
          <a:blip r:embed="rId12">
            <a:alphaModFix/>
          </a:blip>
          <a:stretch>
            <a:fillRect/>
          </a:stretch>
        </p:blipFill>
        <p:spPr>
          <a:xfrm>
            <a:off x="8279978" y="185300"/>
            <a:ext cx="559834" cy="414725"/>
          </a:xfrm>
          <a:prstGeom prst="rect">
            <a:avLst/>
          </a:prstGeom>
          <a:noFill/>
          <a:ln>
            <a:noFill/>
          </a:ln>
        </p:spPr>
      </p:pic>
      <p:sp>
        <p:nvSpPr>
          <p:cNvPr id="496" name="Google Shape;496;p45"/>
          <p:cNvSpPr txBox="1"/>
          <p:nvPr/>
        </p:nvSpPr>
        <p:spPr>
          <a:xfrm>
            <a:off x="4505325" y="4676625"/>
            <a:ext cx="4429200" cy="28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1100">
                <a:solidFill>
                  <a:srgbClr val="8097A4"/>
                </a:solidFill>
                <a:latin typeface="IBM Plex Sans"/>
                <a:ea typeface="IBM Plex Sans"/>
                <a:cs typeface="IBM Plex Sans"/>
                <a:sym typeface="IBM Plex Sans"/>
              </a:rPr>
              <a:t>Servicios |</a:t>
            </a:r>
            <a:r>
              <a:rPr lang="es" sz="1100">
                <a:solidFill>
                  <a:srgbClr val="8097A4"/>
                </a:solidFill>
                <a:latin typeface="IBM Plex Sans"/>
                <a:ea typeface="IBM Plex Sans"/>
                <a:cs typeface="IBM Plex Sans"/>
                <a:sym typeface="IBM Plex Sans"/>
              </a:rPr>
              <a:t> Reportes interactivos y dashboards</a:t>
            </a:r>
            <a:endParaRPr b="1" sz="1100">
              <a:solidFill>
                <a:srgbClr val="8097A4"/>
              </a:solidFill>
              <a:latin typeface="IBM Plex Sans"/>
              <a:ea typeface="IBM Plex Sans"/>
              <a:cs typeface="IBM Plex Sans"/>
              <a:sym typeface="IBM Plex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00" name="Shape 500"/>
        <p:cNvGrpSpPr/>
        <p:nvPr/>
      </p:nvGrpSpPr>
      <p:grpSpPr>
        <a:xfrm>
          <a:off x="0" y="0"/>
          <a:ext cx="0" cy="0"/>
          <a:chOff x="0" y="0"/>
          <a:chExt cx="0" cy="0"/>
        </a:xfrm>
      </p:grpSpPr>
      <p:pic>
        <p:nvPicPr>
          <p:cNvPr id="501" name="Google Shape;501;p46"/>
          <p:cNvPicPr preferRelativeResize="0"/>
          <p:nvPr/>
        </p:nvPicPr>
        <p:blipFill>
          <a:blip r:embed="rId3">
            <a:alphaModFix/>
          </a:blip>
          <a:stretch>
            <a:fillRect/>
          </a:stretch>
        </p:blipFill>
        <p:spPr>
          <a:xfrm>
            <a:off x="264700" y="242850"/>
            <a:ext cx="1360800" cy="217365"/>
          </a:xfrm>
          <a:prstGeom prst="rect">
            <a:avLst/>
          </a:prstGeom>
          <a:noFill/>
          <a:ln>
            <a:noFill/>
          </a:ln>
        </p:spPr>
      </p:pic>
      <p:sp>
        <p:nvSpPr>
          <p:cNvPr id="502" name="Google Shape;502;p46"/>
          <p:cNvSpPr txBox="1"/>
          <p:nvPr/>
        </p:nvSpPr>
        <p:spPr>
          <a:xfrm>
            <a:off x="1790550" y="566500"/>
            <a:ext cx="5562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Niñas Madre</a:t>
            </a:r>
            <a:endParaRPr sz="3200">
              <a:solidFill>
                <a:srgbClr val="DA1C95"/>
              </a:solidFill>
              <a:latin typeface="IBM Plex Sans SemiBold"/>
              <a:ea typeface="IBM Plex Sans SemiBold"/>
              <a:cs typeface="IBM Plex Sans SemiBold"/>
              <a:sym typeface="IBM Plex Sans SemiBold"/>
            </a:endParaRPr>
          </a:p>
        </p:txBody>
      </p:sp>
      <p:sp>
        <p:nvSpPr>
          <p:cNvPr id="503" name="Google Shape;503;p46"/>
          <p:cNvSpPr txBox="1"/>
          <p:nvPr/>
        </p:nvSpPr>
        <p:spPr>
          <a:xfrm>
            <a:off x="485500" y="1931525"/>
            <a:ext cx="3274500" cy="1026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1200">
                <a:solidFill>
                  <a:srgbClr val="293845"/>
                </a:solidFill>
                <a:latin typeface="IBM Plex Sans"/>
                <a:ea typeface="IBM Plex Sans"/>
                <a:cs typeface="IBM Plex Sans"/>
                <a:sym typeface="IBM Plex Sans"/>
              </a:rPr>
              <a:t>Apoyo</a:t>
            </a:r>
            <a:r>
              <a:rPr lang="es" sz="1200">
                <a:solidFill>
                  <a:srgbClr val="293845"/>
                </a:solidFill>
                <a:latin typeface="IBM Plex Sans"/>
                <a:ea typeface="IBM Plex Sans"/>
                <a:cs typeface="IBM Plex Sans"/>
                <a:sym typeface="IBM Plex Sans"/>
              </a:rPr>
              <a:t> en acceso a datos públicos y visualización para comunicar la problemática de madres menores de edad en Colombia y las barreras de acceso a servicios de salud apropiados</a:t>
            </a:r>
            <a:endParaRPr b="1" sz="1200">
              <a:solidFill>
                <a:srgbClr val="293845"/>
              </a:solidFill>
              <a:latin typeface="IBM Plex Sans"/>
              <a:ea typeface="IBM Plex Sans"/>
              <a:cs typeface="IBM Plex Sans"/>
              <a:sym typeface="IBM Plex Sans"/>
            </a:endParaRPr>
          </a:p>
        </p:txBody>
      </p:sp>
      <p:cxnSp>
        <p:nvCxnSpPr>
          <p:cNvPr id="504" name="Google Shape;504;p46"/>
          <p:cNvCxnSpPr/>
          <p:nvPr/>
        </p:nvCxnSpPr>
        <p:spPr>
          <a:xfrm>
            <a:off x="417775" y="1838725"/>
            <a:ext cx="0" cy="1176900"/>
          </a:xfrm>
          <a:prstGeom prst="straightConnector1">
            <a:avLst/>
          </a:prstGeom>
          <a:noFill/>
          <a:ln cap="flat" cmpd="sng" w="38100">
            <a:solidFill>
              <a:srgbClr val="DA1C95"/>
            </a:solidFill>
            <a:prstDash val="solid"/>
            <a:round/>
            <a:headEnd len="med" w="med" type="none"/>
            <a:tailEnd len="med" w="med" type="none"/>
          </a:ln>
        </p:spPr>
      </p:cxnSp>
      <p:pic>
        <p:nvPicPr>
          <p:cNvPr id="505" name="Google Shape;505;p46"/>
          <p:cNvPicPr preferRelativeResize="0"/>
          <p:nvPr/>
        </p:nvPicPr>
        <p:blipFill>
          <a:blip r:embed="rId4">
            <a:alphaModFix/>
          </a:blip>
          <a:stretch>
            <a:fillRect/>
          </a:stretch>
        </p:blipFill>
        <p:spPr>
          <a:xfrm>
            <a:off x="8513600" y="-1"/>
            <a:ext cx="630400" cy="624438"/>
          </a:xfrm>
          <a:prstGeom prst="rect">
            <a:avLst/>
          </a:prstGeom>
          <a:noFill/>
          <a:ln>
            <a:noFill/>
          </a:ln>
        </p:spPr>
      </p:pic>
      <p:pic>
        <p:nvPicPr>
          <p:cNvPr id="506" name="Google Shape;506;p46"/>
          <p:cNvPicPr preferRelativeResize="0"/>
          <p:nvPr/>
        </p:nvPicPr>
        <p:blipFill>
          <a:blip r:embed="rId5">
            <a:alphaModFix/>
          </a:blip>
          <a:stretch>
            <a:fillRect/>
          </a:stretch>
        </p:blipFill>
        <p:spPr>
          <a:xfrm>
            <a:off x="8197151" y="103039"/>
            <a:ext cx="630400" cy="496995"/>
          </a:xfrm>
          <a:prstGeom prst="rect">
            <a:avLst/>
          </a:prstGeom>
          <a:noFill/>
          <a:ln>
            <a:noFill/>
          </a:ln>
        </p:spPr>
      </p:pic>
      <p:sp>
        <p:nvSpPr>
          <p:cNvPr id="507" name="Google Shape;507;p46"/>
          <p:cNvSpPr txBox="1"/>
          <p:nvPr/>
        </p:nvSpPr>
        <p:spPr>
          <a:xfrm>
            <a:off x="8086725" y="599050"/>
            <a:ext cx="946500" cy="285900"/>
          </a:xfrm>
          <a:prstGeom prst="rect">
            <a:avLst/>
          </a:prstGeom>
          <a:noFill/>
          <a:ln>
            <a:noFill/>
          </a:ln>
        </p:spPr>
        <p:txBody>
          <a:bodyPr anchorCtr="0" anchor="ctr" bIns="113050" lIns="113050" spcFirstLastPara="1" rIns="113050" wrap="square" tIns="113050">
            <a:noAutofit/>
          </a:bodyPr>
          <a:lstStyle/>
          <a:p>
            <a:pPr indent="0" lvl="0" marL="0" rtl="0" algn="ctr">
              <a:lnSpc>
                <a:spcPct val="75000"/>
              </a:lnSpc>
              <a:spcBef>
                <a:spcPts val="0"/>
              </a:spcBef>
              <a:spcAft>
                <a:spcPts val="0"/>
              </a:spcAft>
              <a:buNone/>
            </a:pPr>
            <a:r>
              <a:rPr b="1" lang="es" sz="1100">
                <a:solidFill>
                  <a:srgbClr val="D91C94"/>
                </a:solidFill>
                <a:latin typeface="IBM Plex Sans"/>
                <a:ea typeface="IBM Plex Sans"/>
                <a:cs typeface="IBM Plex Sans"/>
                <a:sym typeface="IBM Plex Sans"/>
              </a:rPr>
              <a:t>Estrategia</a:t>
            </a:r>
            <a:endParaRPr b="1" sz="1100">
              <a:solidFill>
                <a:srgbClr val="D91C94"/>
              </a:solidFill>
              <a:latin typeface="IBM Plex Sans"/>
              <a:ea typeface="IBM Plex Sans"/>
              <a:cs typeface="IBM Plex Sans"/>
              <a:sym typeface="IBM Plex Sans"/>
            </a:endParaRPr>
          </a:p>
        </p:txBody>
      </p:sp>
      <p:sp>
        <p:nvSpPr>
          <p:cNvPr id="508" name="Google Shape;508;p46"/>
          <p:cNvSpPr txBox="1"/>
          <p:nvPr/>
        </p:nvSpPr>
        <p:spPr>
          <a:xfrm>
            <a:off x="4505325" y="4676625"/>
            <a:ext cx="4429200" cy="28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1100">
                <a:solidFill>
                  <a:srgbClr val="8097A4"/>
                </a:solidFill>
                <a:latin typeface="IBM Plex Sans"/>
                <a:ea typeface="IBM Plex Sans"/>
                <a:cs typeface="IBM Plex Sans"/>
                <a:sym typeface="IBM Plex Sans"/>
              </a:rPr>
              <a:t>Servicios |</a:t>
            </a:r>
            <a:r>
              <a:rPr lang="es" sz="1100">
                <a:solidFill>
                  <a:srgbClr val="8097A4"/>
                </a:solidFill>
                <a:latin typeface="IBM Plex Sans"/>
                <a:ea typeface="IBM Plex Sans"/>
                <a:cs typeface="IBM Plex Sans"/>
                <a:sym typeface="IBM Plex Sans"/>
              </a:rPr>
              <a:t> Estrategia de datos para la organización</a:t>
            </a:r>
            <a:endParaRPr sz="1100">
              <a:solidFill>
                <a:srgbClr val="8097A4"/>
              </a:solidFill>
              <a:latin typeface="IBM Plex Sans"/>
              <a:ea typeface="IBM Plex Sans"/>
              <a:cs typeface="IBM Plex Sans"/>
              <a:sym typeface="IBM Plex Sans"/>
            </a:endParaRPr>
          </a:p>
        </p:txBody>
      </p:sp>
      <p:sp>
        <p:nvSpPr>
          <p:cNvPr id="509" name="Google Shape;509;p46"/>
          <p:cNvSpPr txBox="1"/>
          <p:nvPr/>
        </p:nvSpPr>
        <p:spPr>
          <a:xfrm>
            <a:off x="147275" y="4606600"/>
            <a:ext cx="4771500" cy="6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u="sng">
                <a:solidFill>
                  <a:srgbClr val="DA1C95"/>
                </a:solidFill>
                <a:latin typeface="IBM Plex Sans"/>
                <a:ea typeface="IBM Plex Sans"/>
                <a:cs typeface="IBM Plex Sans"/>
                <a:sym typeface="IBM Plex Sans"/>
                <a:hlinkClick r:id="rId6">
                  <a:extLst>
                    <a:ext uri="{A12FA001-AC4F-418D-AE19-62706E023703}">
                      <ahyp:hlinkClr val="tx"/>
                    </a:ext>
                  </a:extLst>
                </a:hlinkClick>
              </a:rPr>
              <a:t>https://www.elespectador.com/noticias/salud/deseada-o-forzada-la-maternidad-de-las-ninas-colombianas-articulo-819243</a:t>
            </a:r>
            <a:r>
              <a:rPr b="1" lang="es" sz="1200">
                <a:solidFill>
                  <a:srgbClr val="DA1C95"/>
                </a:solidFill>
                <a:latin typeface="IBM Plex Sans"/>
                <a:ea typeface="IBM Plex Sans"/>
                <a:cs typeface="IBM Plex Sans"/>
                <a:sym typeface="IBM Plex Sans"/>
              </a:rPr>
              <a:t> </a:t>
            </a:r>
            <a:endParaRPr b="1" sz="1200">
              <a:solidFill>
                <a:srgbClr val="DA1C95"/>
              </a:solidFill>
              <a:latin typeface="IBM Plex Sans"/>
              <a:ea typeface="IBM Plex Sans"/>
              <a:cs typeface="IBM Plex Sans"/>
              <a:sym typeface="IBM Plex Sans"/>
            </a:endParaRPr>
          </a:p>
        </p:txBody>
      </p:sp>
      <p:pic>
        <p:nvPicPr>
          <p:cNvPr id="510" name="Google Shape;510;p46"/>
          <p:cNvPicPr preferRelativeResize="0"/>
          <p:nvPr/>
        </p:nvPicPr>
        <p:blipFill rotWithShape="1">
          <a:blip r:embed="rId7">
            <a:alphaModFix/>
          </a:blip>
          <a:srcRect b="9569" l="0" r="22124" t="10218"/>
          <a:stretch/>
        </p:blipFill>
        <p:spPr>
          <a:xfrm>
            <a:off x="5247000" y="1024575"/>
            <a:ext cx="3687525" cy="3658224"/>
          </a:xfrm>
          <a:prstGeom prst="rect">
            <a:avLst/>
          </a:prstGeom>
          <a:noFill/>
          <a:ln>
            <a:noFill/>
          </a:ln>
        </p:spPr>
      </p:pic>
      <p:pic>
        <p:nvPicPr>
          <p:cNvPr id="511" name="Google Shape;511;p46"/>
          <p:cNvPicPr preferRelativeResize="0"/>
          <p:nvPr/>
        </p:nvPicPr>
        <p:blipFill>
          <a:blip r:embed="rId8">
            <a:alphaModFix/>
          </a:blip>
          <a:stretch>
            <a:fillRect/>
          </a:stretch>
        </p:blipFill>
        <p:spPr>
          <a:xfrm>
            <a:off x="943700" y="3627225"/>
            <a:ext cx="846850" cy="846850"/>
          </a:xfrm>
          <a:prstGeom prst="rect">
            <a:avLst/>
          </a:prstGeom>
          <a:noFill/>
          <a:ln>
            <a:noFill/>
          </a:ln>
        </p:spPr>
      </p:pic>
      <p:pic>
        <p:nvPicPr>
          <p:cNvPr id="512" name="Google Shape;512;p46"/>
          <p:cNvPicPr preferRelativeResize="0"/>
          <p:nvPr/>
        </p:nvPicPr>
        <p:blipFill>
          <a:blip r:embed="rId9">
            <a:alphaModFix/>
          </a:blip>
          <a:stretch>
            <a:fillRect/>
          </a:stretch>
        </p:blipFill>
        <p:spPr>
          <a:xfrm>
            <a:off x="1978027" y="3760452"/>
            <a:ext cx="1269975" cy="568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16" name="Shape 516"/>
        <p:cNvGrpSpPr/>
        <p:nvPr/>
      </p:nvGrpSpPr>
      <p:grpSpPr>
        <a:xfrm>
          <a:off x="0" y="0"/>
          <a:ext cx="0" cy="0"/>
          <a:chOff x="0" y="0"/>
          <a:chExt cx="0" cy="0"/>
        </a:xfrm>
      </p:grpSpPr>
      <p:pic>
        <p:nvPicPr>
          <p:cNvPr id="517" name="Google Shape;517;p47"/>
          <p:cNvPicPr preferRelativeResize="0"/>
          <p:nvPr/>
        </p:nvPicPr>
        <p:blipFill>
          <a:blip r:embed="rId3">
            <a:alphaModFix/>
          </a:blip>
          <a:stretch>
            <a:fillRect/>
          </a:stretch>
        </p:blipFill>
        <p:spPr>
          <a:xfrm>
            <a:off x="264700" y="242850"/>
            <a:ext cx="1360800" cy="217365"/>
          </a:xfrm>
          <a:prstGeom prst="rect">
            <a:avLst/>
          </a:prstGeom>
          <a:noFill/>
          <a:ln>
            <a:noFill/>
          </a:ln>
        </p:spPr>
      </p:pic>
      <p:sp>
        <p:nvSpPr>
          <p:cNvPr id="518" name="Google Shape;518;p47"/>
          <p:cNvSpPr txBox="1"/>
          <p:nvPr/>
        </p:nvSpPr>
        <p:spPr>
          <a:xfrm>
            <a:off x="1790550" y="566500"/>
            <a:ext cx="5562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Violencias invisibles</a:t>
            </a:r>
            <a:endParaRPr sz="3200">
              <a:solidFill>
                <a:srgbClr val="DA1C95"/>
              </a:solidFill>
              <a:latin typeface="IBM Plex Sans SemiBold"/>
              <a:ea typeface="IBM Plex Sans SemiBold"/>
              <a:cs typeface="IBM Plex Sans SemiBold"/>
              <a:sym typeface="IBM Plex Sans SemiBold"/>
            </a:endParaRPr>
          </a:p>
        </p:txBody>
      </p:sp>
      <p:sp>
        <p:nvSpPr>
          <p:cNvPr id="519" name="Google Shape;519;p47"/>
          <p:cNvSpPr txBox="1"/>
          <p:nvPr/>
        </p:nvSpPr>
        <p:spPr>
          <a:xfrm>
            <a:off x="485500" y="1931525"/>
            <a:ext cx="2118600" cy="1026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1200">
                <a:solidFill>
                  <a:srgbClr val="293845"/>
                </a:solidFill>
                <a:latin typeface="IBM Plex Sans"/>
                <a:ea typeface="IBM Plex Sans"/>
                <a:cs typeface="IBM Plex Sans"/>
                <a:sym typeface="IBM Plex Sans"/>
              </a:rPr>
              <a:t>Colaboración </a:t>
            </a:r>
            <a:r>
              <a:rPr lang="es" sz="1200">
                <a:solidFill>
                  <a:srgbClr val="293845"/>
                </a:solidFill>
                <a:latin typeface="IBM Plex Sans"/>
                <a:ea typeface="IBM Plex Sans"/>
                <a:cs typeface="IBM Plex Sans"/>
                <a:sym typeface="IBM Plex Sans"/>
              </a:rPr>
              <a:t>con ACOOC para visibilizar el problema de la violencia de género por parte de agentes de la fuerza pública </a:t>
            </a:r>
            <a:endParaRPr b="1" sz="1200">
              <a:solidFill>
                <a:srgbClr val="293845"/>
              </a:solidFill>
              <a:latin typeface="IBM Plex Sans"/>
              <a:ea typeface="IBM Plex Sans"/>
              <a:cs typeface="IBM Plex Sans"/>
              <a:sym typeface="IBM Plex Sans"/>
            </a:endParaRPr>
          </a:p>
        </p:txBody>
      </p:sp>
      <p:cxnSp>
        <p:nvCxnSpPr>
          <p:cNvPr id="520" name="Google Shape;520;p47"/>
          <p:cNvCxnSpPr/>
          <p:nvPr/>
        </p:nvCxnSpPr>
        <p:spPr>
          <a:xfrm>
            <a:off x="417775" y="1838725"/>
            <a:ext cx="0" cy="1176900"/>
          </a:xfrm>
          <a:prstGeom prst="straightConnector1">
            <a:avLst/>
          </a:prstGeom>
          <a:noFill/>
          <a:ln cap="flat" cmpd="sng" w="38100">
            <a:solidFill>
              <a:srgbClr val="DA1C95"/>
            </a:solidFill>
            <a:prstDash val="solid"/>
            <a:round/>
            <a:headEnd len="med" w="med" type="none"/>
            <a:tailEnd len="med" w="med" type="none"/>
          </a:ln>
        </p:spPr>
      </p:cxnSp>
      <p:pic>
        <p:nvPicPr>
          <p:cNvPr id="521" name="Google Shape;521;p47"/>
          <p:cNvPicPr preferRelativeResize="0"/>
          <p:nvPr/>
        </p:nvPicPr>
        <p:blipFill>
          <a:blip r:embed="rId4">
            <a:alphaModFix/>
          </a:blip>
          <a:stretch>
            <a:fillRect/>
          </a:stretch>
        </p:blipFill>
        <p:spPr>
          <a:xfrm>
            <a:off x="8513600" y="-1"/>
            <a:ext cx="630400" cy="624438"/>
          </a:xfrm>
          <a:prstGeom prst="rect">
            <a:avLst/>
          </a:prstGeom>
          <a:noFill/>
          <a:ln>
            <a:noFill/>
          </a:ln>
        </p:spPr>
      </p:pic>
      <p:pic>
        <p:nvPicPr>
          <p:cNvPr id="522" name="Google Shape;522;p47"/>
          <p:cNvPicPr preferRelativeResize="0"/>
          <p:nvPr/>
        </p:nvPicPr>
        <p:blipFill>
          <a:blip r:embed="rId5">
            <a:alphaModFix/>
          </a:blip>
          <a:stretch>
            <a:fillRect/>
          </a:stretch>
        </p:blipFill>
        <p:spPr>
          <a:xfrm>
            <a:off x="8197151" y="103039"/>
            <a:ext cx="630400" cy="496995"/>
          </a:xfrm>
          <a:prstGeom prst="rect">
            <a:avLst/>
          </a:prstGeom>
          <a:noFill/>
          <a:ln>
            <a:noFill/>
          </a:ln>
        </p:spPr>
      </p:pic>
      <p:sp>
        <p:nvSpPr>
          <p:cNvPr id="523" name="Google Shape;523;p47"/>
          <p:cNvSpPr txBox="1"/>
          <p:nvPr/>
        </p:nvSpPr>
        <p:spPr>
          <a:xfrm>
            <a:off x="8086725" y="599050"/>
            <a:ext cx="946500" cy="285900"/>
          </a:xfrm>
          <a:prstGeom prst="rect">
            <a:avLst/>
          </a:prstGeom>
          <a:noFill/>
          <a:ln>
            <a:noFill/>
          </a:ln>
        </p:spPr>
        <p:txBody>
          <a:bodyPr anchorCtr="0" anchor="ctr" bIns="113050" lIns="113050" spcFirstLastPara="1" rIns="113050" wrap="square" tIns="113050">
            <a:noAutofit/>
          </a:bodyPr>
          <a:lstStyle/>
          <a:p>
            <a:pPr indent="0" lvl="0" marL="0" rtl="0" algn="ctr">
              <a:lnSpc>
                <a:spcPct val="75000"/>
              </a:lnSpc>
              <a:spcBef>
                <a:spcPts val="0"/>
              </a:spcBef>
              <a:spcAft>
                <a:spcPts val="0"/>
              </a:spcAft>
              <a:buNone/>
            </a:pPr>
            <a:r>
              <a:rPr b="1" lang="es" sz="1100">
                <a:solidFill>
                  <a:srgbClr val="D91C94"/>
                </a:solidFill>
                <a:latin typeface="IBM Plex Sans"/>
                <a:ea typeface="IBM Plex Sans"/>
                <a:cs typeface="IBM Plex Sans"/>
                <a:sym typeface="IBM Plex Sans"/>
              </a:rPr>
              <a:t>Estrategia</a:t>
            </a:r>
            <a:endParaRPr b="1" sz="1100">
              <a:solidFill>
                <a:srgbClr val="D91C94"/>
              </a:solidFill>
              <a:latin typeface="IBM Plex Sans"/>
              <a:ea typeface="IBM Plex Sans"/>
              <a:cs typeface="IBM Plex Sans"/>
              <a:sym typeface="IBM Plex Sans"/>
            </a:endParaRPr>
          </a:p>
        </p:txBody>
      </p:sp>
      <p:sp>
        <p:nvSpPr>
          <p:cNvPr id="524" name="Google Shape;524;p47"/>
          <p:cNvSpPr txBox="1"/>
          <p:nvPr/>
        </p:nvSpPr>
        <p:spPr>
          <a:xfrm>
            <a:off x="4505325" y="4676625"/>
            <a:ext cx="4429200" cy="28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1100">
                <a:solidFill>
                  <a:srgbClr val="8097A4"/>
                </a:solidFill>
                <a:latin typeface="IBM Plex Sans"/>
                <a:ea typeface="IBM Plex Sans"/>
                <a:cs typeface="IBM Plex Sans"/>
                <a:sym typeface="IBM Plex Sans"/>
              </a:rPr>
              <a:t>Servicios |</a:t>
            </a:r>
            <a:r>
              <a:rPr lang="es" sz="1100">
                <a:solidFill>
                  <a:srgbClr val="8097A4"/>
                </a:solidFill>
                <a:latin typeface="IBM Plex Sans"/>
                <a:ea typeface="IBM Plex Sans"/>
                <a:cs typeface="IBM Plex Sans"/>
                <a:sym typeface="IBM Plex Sans"/>
              </a:rPr>
              <a:t> Estrategia de datos para la organización</a:t>
            </a:r>
            <a:endParaRPr sz="1100">
              <a:solidFill>
                <a:srgbClr val="8097A4"/>
              </a:solidFill>
              <a:latin typeface="IBM Plex Sans"/>
              <a:ea typeface="IBM Plex Sans"/>
              <a:cs typeface="IBM Plex Sans"/>
              <a:sym typeface="IBM Plex Sans"/>
            </a:endParaRPr>
          </a:p>
        </p:txBody>
      </p:sp>
      <p:sp>
        <p:nvSpPr>
          <p:cNvPr id="525" name="Google Shape;525;p47"/>
          <p:cNvSpPr txBox="1"/>
          <p:nvPr/>
        </p:nvSpPr>
        <p:spPr>
          <a:xfrm>
            <a:off x="147275" y="4606600"/>
            <a:ext cx="4771500" cy="6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u="sng">
                <a:solidFill>
                  <a:srgbClr val="DA1C95"/>
                </a:solidFill>
                <a:latin typeface="IBM Plex Sans"/>
                <a:ea typeface="IBM Plex Sans"/>
                <a:cs typeface="IBM Plex Sans"/>
                <a:sym typeface="IBM Plex Sans"/>
                <a:hlinkClick r:id="rId6">
                  <a:extLst>
                    <a:ext uri="{A12FA001-AC4F-418D-AE19-62706E023703}">
                      <ahyp:hlinkClr val="tx"/>
                    </a:ext>
                  </a:extLst>
                </a:hlinkClick>
              </a:rPr>
              <a:t>http://especiales.datasketch.co/violencias-invisibles/</a:t>
            </a:r>
            <a:r>
              <a:rPr b="1" lang="es" sz="1200">
                <a:solidFill>
                  <a:srgbClr val="DA1C95"/>
                </a:solidFill>
                <a:latin typeface="IBM Plex Sans"/>
                <a:ea typeface="IBM Plex Sans"/>
                <a:cs typeface="IBM Plex Sans"/>
                <a:sym typeface="IBM Plex Sans"/>
              </a:rPr>
              <a:t> </a:t>
            </a:r>
            <a:endParaRPr b="1" sz="1200">
              <a:solidFill>
                <a:srgbClr val="DA1C95"/>
              </a:solidFill>
              <a:latin typeface="IBM Plex Sans"/>
              <a:ea typeface="IBM Plex Sans"/>
              <a:cs typeface="IBM Plex Sans"/>
              <a:sym typeface="IBM Plex Sans"/>
            </a:endParaRPr>
          </a:p>
        </p:txBody>
      </p:sp>
      <p:pic>
        <p:nvPicPr>
          <p:cNvPr id="526" name="Google Shape;526;p47"/>
          <p:cNvPicPr preferRelativeResize="0"/>
          <p:nvPr/>
        </p:nvPicPr>
        <p:blipFill>
          <a:blip r:embed="rId7">
            <a:alphaModFix/>
          </a:blip>
          <a:stretch>
            <a:fillRect/>
          </a:stretch>
        </p:blipFill>
        <p:spPr>
          <a:xfrm>
            <a:off x="2698294" y="1222300"/>
            <a:ext cx="6293305" cy="3384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30" name="Shape 530"/>
        <p:cNvGrpSpPr/>
        <p:nvPr/>
      </p:nvGrpSpPr>
      <p:grpSpPr>
        <a:xfrm>
          <a:off x="0" y="0"/>
          <a:ext cx="0" cy="0"/>
          <a:chOff x="0" y="0"/>
          <a:chExt cx="0" cy="0"/>
        </a:xfrm>
      </p:grpSpPr>
      <p:pic>
        <p:nvPicPr>
          <p:cNvPr id="531" name="Google Shape;531;p48"/>
          <p:cNvPicPr preferRelativeResize="0"/>
          <p:nvPr/>
        </p:nvPicPr>
        <p:blipFill>
          <a:blip r:embed="rId3">
            <a:alphaModFix/>
          </a:blip>
          <a:stretch>
            <a:fillRect/>
          </a:stretch>
        </p:blipFill>
        <p:spPr>
          <a:xfrm>
            <a:off x="264700" y="242850"/>
            <a:ext cx="1360800" cy="217365"/>
          </a:xfrm>
          <a:prstGeom prst="rect">
            <a:avLst/>
          </a:prstGeom>
          <a:noFill/>
          <a:ln>
            <a:noFill/>
          </a:ln>
        </p:spPr>
      </p:pic>
      <p:sp>
        <p:nvSpPr>
          <p:cNvPr id="532" name="Google Shape;532;p48"/>
          <p:cNvSpPr txBox="1"/>
          <p:nvPr/>
        </p:nvSpPr>
        <p:spPr>
          <a:xfrm>
            <a:off x="1790550" y="566500"/>
            <a:ext cx="5562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Brecha salarial de género</a:t>
            </a:r>
            <a:endParaRPr sz="3200">
              <a:solidFill>
                <a:srgbClr val="DA1C95"/>
              </a:solidFill>
              <a:latin typeface="IBM Plex Sans SemiBold"/>
              <a:ea typeface="IBM Plex Sans SemiBold"/>
              <a:cs typeface="IBM Plex Sans SemiBold"/>
              <a:sym typeface="IBM Plex Sans SemiBold"/>
            </a:endParaRPr>
          </a:p>
        </p:txBody>
      </p:sp>
      <p:sp>
        <p:nvSpPr>
          <p:cNvPr id="533" name="Google Shape;533;p48"/>
          <p:cNvSpPr txBox="1"/>
          <p:nvPr/>
        </p:nvSpPr>
        <p:spPr>
          <a:xfrm>
            <a:off x="508825" y="1779125"/>
            <a:ext cx="2261100" cy="159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200">
                <a:solidFill>
                  <a:srgbClr val="293845"/>
                </a:solidFill>
                <a:latin typeface="IBM Plex Sans"/>
                <a:ea typeface="IBM Plex Sans"/>
                <a:cs typeface="IBM Plex Sans"/>
                <a:sym typeface="IBM Plex Sans"/>
              </a:rPr>
              <a:t>Cómo los datos que inicialmente se piensan para la lucha anticorrupción pueden ayudar a comunicar </a:t>
            </a:r>
            <a:r>
              <a:rPr b="1" lang="es" sz="1200">
                <a:solidFill>
                  <a:srgbClr val="293845"/>
                </a:solidFill>
                <a:latin typeface="IBM Plex Sans"/>
                <a:ea typeface="IBM Plex Sans"/>
                <a:cs typeface="IBM Plex Sans"/>
                <a:sym typeface="IBM Plex Sans"/>
              </a:rPr>
              <a:t>otras problemáticas</a:t>
            </a:r>
            <a:r>
              <a:rPr lang="es" sz="1200">
                <a:solidFill>
                  <a:srgbClr val="293845"/>
                </a:solidFill>
                <a:latin typeface="IBM Plex Sans"/>
                <a:ea typeface="IBM Plex Sans"/>
                <a:cs typeface="IBM Plex Sans"/>
                <a:sym typeface="IBM Plex Sans"/>
              </a:rPr>
              <a:t>.</a:t>
            </a:r>
            <a:endParaRPr sz="1200">
              <a:solidFill>
                <a:srgbClr val="293845"/>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1200">
              <a:solidFill>
                <a:srgbClr val="293845"/>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lang="es" sz="1200">
                <a:solidFill>
                  <a:srgbClr val="293845"/>
                </a:solidFill>
                <a:latin typeface="IBM Plex Sans"/>
                <a:ea typeface="IBM Plex Sans"/>
                <a:cs typeface="IBM Plex Sans"/>
                <a:sym typeface="IBM Plex Sans"/>
              </a:rPr>
              <a:t>Analizamos más de </a:t>
            </a:r>
            <a:r>
              <a:rPr b="1" lang="es" sz="1200">
                <a:solidFill>
                  <a:srgbClr val="293845"/>
                </a:solidFill>
                <a:latin typeface="IBM Plex Sans"/>
                <a:ea typeface="IBM Plex Sans"/>
                <a:cs typeface="IBM Plex Sans"/>
                <a:sym typeface="IBM Plex Sans"/>
              </a:rPr>
              <a:t>300.000 contratos</a:t>
            </a:r>
            <a:r>
              <a:rPr lang="es" sz="1200">
                <a:solidFill>
                  <a:srgbClr val="293845"/>
                </a:solidFill>
                <a:latin typeface="IBM Plex Sans"/>
                <a:ea typeface="IBM Plex Sans"/>
                <a:cs typeface="IBM Plex Sans"/>
                <a:sym typeface="IBM Plex Sans"/>
              </a:rPr>
              <a:t> para descubrir que en en Colombia cuánto </a:t>
            </a:r>
            <a:r>
              <a:rPr b="1" lang="es" sz="1200">
                <a:solidFill>
                  <a:srgbClr val="293845"/>
                </a:solidFill>
                <a:latin typeface="IBM Plex Sans"/>
                <a:ea typeface="IBM Plex Sans"/>
                <a:cs typeface="IBM Plex Sans"/>
                <a:sym typeface="IBM Plex Sans"/>
              </a:rPr>
              <a:t>ganan menos las mujeres que los hombres</a:t>
            </a:r>
            <a:r>
              <a:rPr lang="es" sz="1200">
                <a:solidFill>
                  <a:srgbClr val="293845"/>
                </a:solidFill>
                <a:latin typeface="IBM Plex Sans"/>
                <a:ea typeface="IBM Plex Sans"/>
                <a:cs typeface="IBM Plex Sans"/>
                <a:sym typeface="IBM Plex Sans"/>
              </a:rPr>
              <a:t> en el sector salud</a:t>
            </a:r>
            <a:endParaRPr sz="1200">
              <a:solidFill>
                <a:srgbClr val="293845"/>
              </a:solidFill>
              <a:latin typeface="IBM Plex Sans"/>
              <a:ea typeface="IBM Plex Sans"/>
              <a:cs typeface="IBM Plex Sans"/>
              <a:sym typeface="IBM Plex Sans"/>
            </a:endParaRPr>
          </a:p>
        </p:txBody>
      </p:sp>
      <p:cxnSp>
        <p:nvCxnSpPr>
          <p:cNvPr id="534" name="Google Shape;534;p48"/>
          <p:cNvCxnSpPr/>
          <p:nvPr/>
        </p:nvCxnSpPr>
        <p:spPr>
          <a:xfrm flipH="1">
            <a:off x="431450" y="1607400"/>
            <a:ext cx="19800" cy="1936200"/>
          </a:xfrm>
          <a:prstGeom prst="straightConnector1">
            <a:avLst/>
          </a:prstGeom>
          <a:noFill/>
          <a:ln cap="flat" cmpd="sng" w="38100">
            <a:solidFill>
              <a:srgbClr val="DA1C95"/>
            </a:solidFill>
            <a:prstDash val="solid"/>
            <a:round/>
            <a:headEnd len="med" w="med" type="none"/>
            <a:tailEnd len="med" w="med" type="none"/>
          </a:ln>
        </p:spPr>
      </p:cxnSp>
      <p:pic>
        <p:nvPicPr>
          <p:cNvPr id="535" name="Google Shape;535;p48"/>
          <p:cNvPicPr preferRelativeResize="0"/>
          <p:nvPr/>
        </p:nvPicPr>
        <p:blipFill>
          <a:blip r:embed="rId4">
            <a:alphaModFix/>
          </a:blip>
          <a:stretch>
            <a:fillRect/>
          </a:stretch>
        </p:blipFill>
        <p:spPr>
          <a:xfrm>
            <a:off x="8513600" y="-1"/>
            <a:ext cx="630400" cy="624438"/>
          </a:xfrm>
          <a:prstGeom prst="rect">
            <a:avLst/>
          </a:prstGeom>
          <a:noFill/>
          <a:ln>
            <a:noFill/>
          </a:ln>
        </p:spPr>
      </p:pic>
      <p:pic>
        <p:nvPicPr>
          <p:cNvPr id="536" name="Google Shape;536;p48"/>
          <p:cNvPicPr preferRelativeResize="0"/>
          <p:nvPr/>
        </p:nvPicPr>
        <p:blipFill>
          <a:blip r:embed="rId5">
            <a:alphaModFix/>
          </a:blip>
          <a:stretch>
            <a:fillRect/>
          </a:stretch>
        </p:blipFill>
        <p:spPr>
          <a:xfrm>
            <a:off x="8197151" y="103039"/>
            <a:ext cx="630400" cy="496995"/>
          </a:xfrm>
          <a:prstGeom prst="rect">
            <a:avLst/>
          </a:prstGeom>
          <a:noFill/>
          <a:ln>
            <a:noFill/>
          </a:ln>
        </p:spPr>
      </p:pic>
      <p:sp>
        <p:nvSpPr>
          <p:cNvPr id="537" name="Google Shape;537;p48"/>
          <p:cNvSpPr txBox="1"/>
          <p:nvPr/>
        </p:nvSpPr>
        <p:spPr>
          <a:xfrm>
            <a:off x="8086725" y="599050"/>
            <a:ext cx="946500" cy="285900"/>
          </a:xfrm>
          <a:prstGeom prst="rect">
            <a:avLst/>
          </a:prstGeom>
          <a:noFill/>
          <a:ln>
            <a:noFill/>
          </a:ln>
        </p:spPr>
        <p:txBody>
          <a:bodyPr anchorCtr="0" anchor="ctr" bIns="113050" lIns="113050" spcFirstLastPara="1" rIns="113050" wrap="square" tIns="113050">
            <a:noAutofit/>
          </a:bodyPr>
          <a:lstStyle/>
          <a:p>
            <a:pPr indent="0" lvl="0" marL="0" rtl="0" algn="ctr">
              <a:lnSpc>
                <a:spcPct val="75000"/>
              </a:lnSpc>
              <a:spcBef>
                <a:spcPts val="0"/>
              </a:spcBef>
              <a:spcAft>
                <a:spcPts val="0"/>
              </a:spcAft>
              <a:buNone/>
            </a:pPr>
            <a:r>
              <a:rPr b="1" lang="es" sz="1100">
                <a:solidFill>
                  <a:srgbClr val="D91C94"/>
                </a:solidFill>
                <a:latin typeface="IBM Plex Sans"/>
                <a:ea typeface="IBM Plex Sans"/>
                <a:cs typeface="IBM Plex Sans"/>
                <a:sym typeface="IBM Plex Sans"/>
              </a:rPr>
              <a:t>Estrategia</a:t>
            </a:r>
            <a:endParaRPr b="1" sz="1100">
              <a:solidFill>
                <a:srgbClr val="D91C94"/>
              </a:solidFill>
              <a:latin typeface="IBM Plex Sans"/>
              <a:ea typeface="IBM Plex Sans"/>
              <a:cs typeface="IBM Plex Sans"/>
              <a:sym typeface="IBM Plex Sans"/>
            </a:endParaRPr>
          </a:p>
        </p:txBody>
      </p:sp>
      <p:sp>
        <p:nvSpPr>
          <p:cNvPr id="538" name="Google Shape;538;p48"/>
          <p:cNvSpPr txBox="1"/>
          <p:nvPr/>
        </p:nvSpPr>
        <p:spPr>
          <a:xfrm>
            <a:off x="4505325" y="4676625"/>
            <a:ext cx="4429200" cy="28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1100">
                <a:solidFill>
                  <a:srgbClr val="8097A4"/>
                </a:solidFill>
                <a:latin typeface="IBM Plex Sans"/>
                <a:ea typeface="IBM Plex Sans"/>
                <a:cs typeface="IBM Plex Sans"/>
                <a:sym typeface="IBM Plex Sans"/>
              </a:rPr>
              <a:t>Servicios |</a:t>
            </a:r>
            <a:r>
              <a:rPr lang="es" sz="1100">
                <a:solidFill>
                  <a:srgbClr val="8097A4"/>
                </a:solidFill>
                <a:latin typeface="IBM Plex Sans"/>
                <a:ea typeface="IBM Plex Sans"/>
                <a:cs typeface="IBM Plex Sans"/>
                <a:sym typeface="IBM Plex Sans"/>
              </a:rPr>
              <a:t> Estrategia de datos para la organización</a:t>
            </a:r>
            <a:endParaRPr sz="1100">
              <a:solidFill>
                <a:srgbClr val="8097A4"/>
              </a:solidFill>
              <a:latin typeface="IBM Plex Sans"/>
              <a:ea typeface="IBM Plex Sans"/>
              <a:cs typeface="IBM Plex Sans"/>
              <a:sym typeface="IBM Plex Sans"/>
            </a:endParaRPr>
          </a:p>
        </p:txBody>
      </p:sp>
      <p:sp>
        <p:nvSpPr>
          <p:cNvPr id="539" name="Google Shape;539;p48"/>
          <p:cNvSpPr txBox="1"/>
          <p:nvPr/>
        </p:nvSpPr>
        <p:spPr>
          <a:xfrm>
            <a:off x="333100" y="4609825"/>
            <a:ext cx="8342100" cy="5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u="sng">
                <a:solidFill>
                  <a:srgbClr val="DA1C95"/>
                </a:solidFill>
                <a:latin typeface="IBM Plex Sans"/>
                <a:ea typeface="IBM Plex Sans"/>
                <a:cs typeface="IBM Plex Sans"/>
                <a:sym typeface="IBM Plex Sans"/>
                <a:hlinkClick r:id="rId6">
                  <a:extLst>
                    <a:ext uri="{A12FA001-AC4F-418D-AE19-62706E023703}">
                      <ahyp:hlinkClr val="tx"/>
                    </a:ext>
                  </a:extLst>
                </a:hlinkClick>
              </a:rPr>
              <a:t>https://brecha-salarial.datasketch.co/</a:t>
            </a:r>
            <a:r>
              <a:rPr b="1" lang="es" sz="1200">
                <a:solidFill>
                  <a:srgbClr val="DA1C95"/>
                </a:solidFill>
                <a:latin typeface="IBM Plex Sans"/>
                <a:ea typeface="IBM Plex Sans"/>
                <a:cs typeface="IBM Plex Sans"/>
                <a:sym typeface="IBM Plex Sans"/>
              </a:rPr>
              <a:t> </a:t>
            </a:r>
            <a:endParaRPr b="1" sz="1200">
              <a:solidFill>
                <a:srgbClr val="DA1C95"/>
              </a:solidFill>
              <a:latin typeface="IBM Plex Sans"/>
              <a:ea typeface="IBM Plex Sans"/>
              <a:cs typeface="IBM Plex Sans"/>
              <a:sym typeface="IBM Plex Sans"/>
            </a:endParaRPr>
          </a:p>
        </p:txBody>
      </p:sp>
      <p:pic>
        <p:nvPicPr>
          <p:cNvPr id="540" name="Google Shape;540;p48"/>
          <p:cNvPicPr preferRelativeResize="0"/>
          <p:nvPr/>
        </p:nvPicPr>
        <p:blipFill>
          <a:blip r:embed="rId7">
            <a:alphaModFix/>
          </a:blip>
          <a:stretch>
            <a:fillRect/>
          </a:stretch>
        </p:blipFill>
        <p:spPr>
          <a:xfrm>
            <a:off x="3225919" y="1350013"/>
            <a:ext cx="5613281" cy="279475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44" name="Shape 544"/>
        <p:cNvGrpSpPr/>
        <p:nvPr/>
      </p:nvGrpSpPr>
      <p:grpSpPr>
        <a:xfrm>
          <a:off x="0" y="0"/>
          <a:ext cx="0" cy="0"/>
          <a:chOff x="0" y="0"/>
          <a:chExt cx="0" cy="0"/>
        </a:xfrm>
      </p:grpSpPr>
      <p:pic>
        <p:nvPicPr>
          <p:cNvPr id="545" name="Google Shape;545;p49"/>
          <p:cNvPicPr preferRelativeResize="0"/>
          <p:nvPr/>
        </p:nvPicPr>
        <p:blipFill>
          <a:blip r:embed="rId3">
            <a:alphaModFix/>
          </a:blip>
          <a:stretch>
            <a:fillRect/>
          </a:stretch>
        </p:blipFill>
        <p:spPr>
          <a:xfrm>
            <a:off x="264700" y="242850"/>
            <a:ext cx="1360800" cy="217365"/>
          </a:xfrm>
          <a:prstGeom prst="rect">
            <a:avLst/>
          </a:prstGeom>
          <a:noFill/>
          <a:ln>
            <a:noFill/>
          </a:ln>
        </p:spPr>
      </p:pic>
      <p:sp>
        <p:nvSpPr>
          <p:cNvPr id="546" name="Google Shape;546;p49"/>
          <p:cNvSpPr txBox="1"/>
          <p:nvPr/>
        </p:nvSpPr>
        <p:spPr>
          <a:xfrm>
            <a:off x="1190475" y="566500"/>
            <a:ext cx="67629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DA1C95"/>
                </a:solidFill>
                <a:latin typeface="IBM Plex Sans SemiBold"/>
                <a:ea typeface="IBM Plex Sans SemiBold"/>
                <a:cs typeface="IBM Plex Sans SemiBold"/>
                <a:sym typeface="IBM Plex Sans SemiBold"/>
              </a:rPr>
              <a:t>Iterar rápidamente </a:t>
            </a:r>
            <a:endParaRPr sz="3200">
              <a:solidFill>
                <a:srgbClr val="DA1C95"/>
              </a:solidFill>
              <a:latin typeface="IBM Plex Sans SemiBold"/>
              <a:ea typeface="IBM Plex Sans SemiBold"/>
              <a:cs typeface="IBM Plex Sans SemiBold"/>
              <a:sym typeface="IBM Plex Sans SemiBold"/>
            </a:endParaRPr>
          </a:p>
        </p:txBody>
      </p:sp>
      <p:pic>
        <p:nvPicPr>
          <p:cNvPr descr="21.7.png" id="547" name="Google Shape;547;p49"/>
          <p:cNvPicPr preferRelativeResize="0"/>
          <p:nvPr/>
        </p:nvPicPr>
        <p:blipFill rotWithShape="1">
          <a:blip r:embed="rId4">
            <a:alphaModFix/>
          </a:blip>
          <a:srcRect b="28184" l="35975" r="34477" t="21450"/>
          <a:stretch/>
        </p:blipFill>
        <p:spPr>
          <a:xfrm>
            <a:off x="3436475" y="2028625"/>
            <a:ext cx="2392074" cy="2436975"/>
          </a:xfrm>
          <a:prstGeom prst="rect">
            <a:avLst/>
          </a:prstGeom>
          <a:noFill/>
          <a:ln>
            <a:noFill/>
          </a:ln>
        </p:spPr>
      </p:pic>
      <p:sp>
        <p:nvSpPr>
          <p:cNvPr id="548" name="Google Shape;548;p49"/>
          <p:cNvSpPr txBox="1"/>
          <p:nvPr/>
        </p:nvSpPr>
        <p:spPr>
          <a:xfrm>
            <a:off x="2981600" y="3004600"/>
            <a:ext cx="12381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200">
                <a:solidFill>
                  <a:srgbClr val="CE0978"/>
                </a:solidFill>
                <a:latin typeface="IBM Plex Sans SemiBold"/>
                <a:ea typeface="IBM Plex Sans SemiBold"/>
                <a:cs typeface="IBM Plex Sans SemiBold"/>
                <a:sym typeface="IBM Plex Sans SemiBold"/>
              </a:rPr>
              <a:t>+</a:t>
            </a:r>
            <a:r>
              <a:rPr lang="es" sz="2200">
                <a:solidFill>
                  <a:srgbClr val="333333"/>
                </a:solidFill>
                <a:latin typeface="IBM Plex Sans"/>
                <a:ea typeface="IBM Plex Sans"/>
                <a:cs typeface="IBM Plex Sans"/>
                <a:sym typeface="IBM Plex Sans"/>
              </a:rPr>
              <a:t>Datos</a:t>
            </a:r>
            <a:endParaRPr sz="2200">
              <a:solidFill>
                <a:srgbClr val="333333"/>
              </a:solidFill>
              <a:latin typeface="IBM Plex Sans"/>
              <a:ea typeface="IBM Plex Sans"/>
              <a:cs typeface="IBM Plex Sans"/>
              <a:sym typeface="IBM Plex Sans"/>
            </a:endParaRPr>
          </a:p>
        </p:txBody>
      </p:sp>
      <p:sp>
        <p:nvSpPr>
          <p:cNvPr id="549" name="Google Shape;549;p49"/>
          <p:cNvSpPr txBox="1"/>
          <p:nvPr/>
        </p:nvSpPr>
        <p:spPr>
          <a:xfrm>
            <a:off x="4651725" y="3004600"/>
            <a:ext cx="23922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200">
                <a:solidFill>
                  <a:srgbClr val="CE0978"/>
                </a:solidFill>
                <a:latin typeface="IBM Plex Sans SemiBold"/>
                <a:ea typeface="IBM Plex Sans SemiBold"/>
                <a:cs typeface="IBM Plex Sans SemiBold"/>
                <a:sym typeface="IBM Plex Sans SemiBold"/>
              </a:rPr>
              <a:t>+</a:t>
            </a:r>
            <a:r>
              <a:rPr lang="es" sz="2200">
                <a:solidFill>
                  <a:srgbClr val="333333"/>
                </a:solidFill>
                <a:latin typeface="IBM Plex Sans"/>
                <a:ea typeface="IBM Plex Sans"/>
                <a:cs typeface="IBM Plex Sans"/>
                <a:sym typeface="IBM Plex Sans"/>
              </a:rPr>
              <a:t>Visualizaciones</a:t>
            </a:r>
            <a:endParaRPr sz="2200">
              <a:solidFill>
                <a:srgbClr val="333333"/>
              </a:solidFill>
              <a:latin typeface="IBM Plex Sans"/>
              <a:ea typeface="IBM Plex Sans"/>
              <a:cs typeface="IBM Plex Sans"/>
              <a:sym typeface="IBM Plex Sans"/>
            </a:endParaRPr>
          </a:p>
        </p:txBody>
      </p:sp>
      <p:sp>
        <p:nvSpPr>
          <p:cNvPr id="550" name="Google Shape;550;p49"/>
          <p:cNvSpPr txBox="1"/>
          <p:nvPr/>
        </p:nvSpPr>
        <p:spPr>
          <a:xfrm>
            <a:off x="3757500" y="1562725"/>
            <a:ext cx="16896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200">
                <a:solidFill>
                  <a:srgbClr val="DA1C95"/>
                </a:solidFill>
                <a:latin typeface="IBM Plex Sans"/>
                <a:ea typeface="IBM Plex Sans"/>
                <a:cs typeface="IBM Plex Sans"/>
                <a:sym typeface="IBM Plex Sans"/>
              </a:rPr>
              <a:t>Respuestas</a:t>
            </a:r>
            <a:endParaRPr sz="2200">
              <a:solidFill>
                <a:srgbClr val="DA1C95"/>
              </a:solidFill>
              <a:latin typeface="IBM Plex Sans"/>
              <a:ea typeface="IBM Plex Sans"/>
              <a:cs typeface="IBM Plex Sans"/>
              <a:sym typeface="IBM Plex Sans"/>
            </a:endParaRPr>
          </a:p>
        </p:txBody>
      </p:sp>
      <p:sp>
        <p:nvSpPr>
          <p:cNvPr id="551" name="Google Shape;551;p49"/>
          <p:cNvSpPr txBox="1"/>
          <p:nvPr/>
        </p:nvSpPr>
        <p:spPr>
          <a:xfrm>
            <a:off x="3818000" y="4342675"/>
            <a:ext cx="16290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200">
                <a:solidFill>
                  <a:srgbClr val="DA1C95"/>
                </a:solidFill>
                <a:latin typeface="IBM Plex Sans"/>
                <a:ea typeface="IBM Plex Sans"/>
                <a:cs typeface="IBM Plex Sans"/>
                <a:sym typeface="IBM Plex Sans"/>
              </a:rPr>
              <a:t>Preguntas</a:t>
            </a:r>
            <a:endParaRPr sz="2200">
              <a:solidFill>
                <a:srgbClr val="DA1C95"/>
              </a:solidFill>
              <a:latin typeface="IBM Plex Sans"/>
              <a:ea typeface="IBM Plex Sans"/>
              <a:cs typeface="IBM Plex Sans"/>
              <a:sym typeface="IBM Plex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555" name="Shape 555"/>
        <p:cNvGrpSpPr/>
        <p:nvPr/>
      </p:nvGrpSpPr>
      <p:grpSpPr>
        <a:xfrm>
          <a:off x="0" y="0"/>
          <a:ext cx="0" cy="0"/>
          <a:chOff x="0" y="0"/>
          <a:chExt cx="0" cy="0"/>
        </a:xfrm>
      </p:grpSpPr>
      <p:sp>
        <p:nvSpPr>
          <p:cNvPr id="556" name="Google Shape;556;p50"/>
          <p:cNvSpPr txBox="1"/>
          <p:nvPr/>
        </p:nvSpPr>
        <p:spPr>
          <a:xfrm>
            <a:off x="876300" y="2619375"/>
            <a:ext cx="7391400" cy="148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No olvides probar nuestras herramientas de visualización en línea</a:t>
            </a:r>
            <a:endParaRPr sz="3000">
              <a:solidFill>
                <a:srgbClr val="FFFFFF"/>
              </a:solidFill>
              <a:latin typeface="IBM Plex Sans SemiBold"/>
              <a:ea typeface="IBM Plex Sans SemiBold"/>
              <a:cs typeface="IBM Plex Sans SemiBold"/>
              <a:sym typeface="IBM Plex Sans SemiBold"/>
            </a:endParaRPr>
          </a:p>
          <a:p>
            <a:pPr indent="0" lvl="0" marL="0" rtl="0" algn="ctr">
              <a:lnSpc>
                <a:spcPct val="115000"/>
              </a:lnSpc>
              <a:spcBef>
                <a:spcPts val="0"/>
              </a:spcBef>
              <a:spcAft>
                <a:spcPts val="0"/>
              </a:spcAft>
              <a:buNone/>
            </a:pPr>
            <a:r>
              <a:t/>
            </a:r>
            <a:endParaRPr sz="3000">
              <a:solidFill>
                <a:srgbClr val="FFFFFF"/>
              </a:solidFill>
              <a:latin typeface="IBM Plex Sans SemiBold"/>
              <a:ea typeface="IBM Plex Sans SemiBold"/>
              <a:cs typeface="IBM Plex Sans SemiBold"/>
              <a:sym typeface="IBM Plex Sans SemiBold"/>
            </a:endParaRPr>
          </a:p>
          <a:p>
            <a:pPr indent="0" lvl="0" marL="0" rtl="0" algn="ctr">
              <a:lnSpc>
                <a:spcPct val="115000"/>
              </a:lnSpc>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a:t>
            </a:r>
            <a:r>
              <a:rPr lang="es" sz="3000">
                <a:solidFill>
                  <a:srgbClr val="FFFFFF"/>
                </a:solidFill>
                <a:highlight>
                  <a:srgbClr val="DA1C95"/>
                </a:highlight>
                <a:latin typeface="IBM Plex Sans SemiBold"/>
                <a:ea typeface="IBM Plex Sans SemiBold"/>
                <a:cs typeface="IBM Plex Sans SemiBold"/>
                <a:sym typeface="IBM Plex Sans SemiBold"/>
              </a:rPr>
              <a:t> http://datasketch.co </a:t>
            </a:r>
            <a:r>
              <a:rPr lang="es" sz="3000">
                <a:solidFill>
                  <a:srgbClr val="293845"/>
                </a:solidFill>
                <a:latin typeface="IBM Plex Sans SemiBold"/>
                <a:ea typeface="IBM Plex Sans SemiBold"/>
                <a:cs typeface="IBM Plex Sans SemiBold"/>
                <a:sym typeface="IBM Plex Sans SemiBold"/>
              </a:rPr>
              <a:t>.</a:t>
            </a:r>
            <a:endParaRPr sz="3000">
              <a:solidFill>
                <a:srgbClr val="293845"/>
              </a:solidFill>
              <a:latin typeface="IBM Plex Sans SemiBold"/>
              <a:ea typeface="IBM Plex Sans SemiBold"/>
              <a:cs typeface="IBM Plex Sans SemiBold"/>
              <a:sym typeface="IBM Plex Sans SemiBold"/>
            </a:endParaRPr>
          </a:p>
        </p:txBody>
      </p:sp>
      <p:pic>
        <p:nvPicPr>
          <p:cNvPr id="557" name="Google Shape;557;p50"/>
          <p:cNvPicPr preferRelativeResize="0"/>
          <p:nvPr/>
        </p:nvPicPr>
        <p:blipFill>
          <a:blip r:embed="rId3">
            <a:alphaModFix/>
          </a:blip>
          <a:stretch>
            <a:fillRect/>
          </a:stretch>
        </p:blipFill>
        <p:spPr>
          <a:xfrm>
            <a:off x="247650" y="209550"/>
            <a:ext cx="1185259" cy="190500"/>
          </a:xfrm>
          <a:prstGeom prst="rect">
            <a:avLst/>
          </a:prstGeom>
          <a:noFill/>
          <a:ln>
            <a:noFill/>
          </a:ln>
        </p:spPr>
      </p:pic>
      <p:pic>
        <p:nvPicPr>
          <p:cNvPr id="558" name="Google Shape;558;p50"/>
          <p:cNvPicPr preferRelativeResize="0"/>
          <p:nvPr/>
        </p:nvPicPr>
        <p:blipFill>
          <a:blip r:embed="rId4">
            <a:alphaModFix/>
          </a:blip>
          <a:stretch>
            <a:fillRect/>
          </a:stretch>
        </p:blipFill>
        <p:spPr>
          <a:xfrm rot="-2700029">
            <a:off x="4097160" y="1211371"/>
            <a:ext cx="949677" cy="11300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95" name="Google Shape;95;p18"/>
          <p:cNvSpPr txBox="1"/>
          <p:nvPr/>
        </p:nvSpPr>
        <p:spPr>
          <a:xfrm>
            <a:off x="506025" y="2422850"/>
            <a:ext cx="1911600" cy="495300"/>
          </a:xfrm>
          <a:prstGeom prst="rect">
            <a:avLst/>
          </a:prstGeom>
          <a:solidFill>
            <a:srgbClr val="DA1C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Objetivos</a:t>
            </a:r>
            <a:endParaRPr sz="3000">
              <a:solidFill>
                <a:srgbClr val="FFFFFF"/>
              </a:solidFill>
              <a:latin typeface="IBM Plex Sans SemiBold"/>
              <a:ea typeface="IBM Plex Sans SemiBold"/>
              <a:cs typeface="IBM Plex Sans SemiBold"/>
              <a:sym typeface="IBM Plex Sans SemiBold"/>
            </a:endParaRPr>
          </a:p>
        </p:txBody>
      </p:sp>
      <p:sp>
        <p:nvSpPr>
          <p:cNvPr id="96" name="Google Shape;96;p18"/>
          <p:cNvSpPr txBox="1"/>
          <p:nvPr/>
        </p:nvSpPr>
        <p:spPr>
          <a:xfrm>
            <a:off x="4410900" y="1132100"/>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1 |</a:t>
            </a:r>
            <a:r>
              <a:rPr lang="es" sz="1800">
                <a:solidFill>
                  <a:srgbClr val="293845"/>
                </a:solidFill>
                <a:latin typeface="IBM Plex Sans SemiBold"/>
                <a:ea typeface="IBM Plex Sans SemiBold"/>
                <a:cs typeface="IBM Plex Sans SemiBold"/>
                <a:sym typeface="IBM Plex Sans SemiBold"/>
              </a:rPr>
              <a:t> Conocer </a:t>
            </a:r>
            <a:r>
              <a:rPr lang="es" sz="1800">
                <a:solidFill>
                  <a:srgbClr val="293845"/>
                </a:solidFill>
                <a:latin typeface="IBM Plex Sans"/>
                <a:ea typeface="IBM Plex Sans"/>
                <a:cs typeface="IBM Plex Sans"/>
                <a:sym typeface="IBM Plex Sans"/>
              </a:rPr>
              <a:t>metodología de mapeos de historias y datos</a:t>
            </a:r>
            <a:endParaRPr sz="1800">
              <a:solidFill>
                <a:srgbClr val="293845"/>
              </a:solidFill>
              <a:latin typeface="IBM Plex Sans"/>
              <a:ea typeface="IBM Plex Sans"/>
              <a:cs typeface="IBM Plex Sans"/>
              <a:sym typeface="IBM Plex Sans"/>
            </a:endParaRPr>
          </a:p>
        </p:txBody>
      </p:sp>
      <p:sp>
        <p:nvSpPr>
          <p:cNvPr id="97" name="Google Shape;97;p18"/>
          <p:cNvSpPr txBox="1"/>
          <p:nvPr/>
        </p:nvSpPr>
        <p:spPr>
          <a:xfrm>
            <a:off x="4410900" y="1987025"/>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2 |</a:t>
            </a:r>
            <a:r>
              <a:rPr lang="es" sz="1800">
                <a:solidFill>
                  <a:srgbClr val="293845"/>
                </a:solidFill>
                <a:latin typeface="IBM Plex Sans SemiBold"/>
                <a:ea typeface="IBM Plex Sans SemiBold"/>
                <a:cs typeface="IBM Plex Sans SemiBold"/>
                <a:sym typeface="IBM Plex Sans SemiBold"/>
              </a:rPr>
              <a:t> Priorizar </a:t>
            </a:r>
            <a:r>
              <a:rPr lang="es" sz="1800">
                <a:solidFill>
                  <a:srgbClr val="293845"/>
                </a:solidFill>
                <a:latin typeface="IBM Plex Sans"/>
                <a:ea typeface="IBM Plex Sans"/>
                <a:cs typeface="IBM Plex Sans"/>
                <a:sym typeface="IBM Plex Sans"/>
              </a:rPr>
              <a:t>fuentes de información e hipótesis para comunicar</a:t>
            </a:r>
            <a:endParaRPr b="1" sz="1800">
              <a:solidFill>
                <a:srgbClr val="293845"/>
              </a:solidFill>
              <a:latin typeface="IBM Plex Sans"/>
              <a:ea typeface="IBM Plex Sans"/>
              <a:cs typeface="IBM Plex Sans"/>
              <a:sym typeface="IBM Plex Sans"/>
            </a:endParaRPr>
          </a:p>
        </p:txBody>
      </p:sp>
      <p:sp>
        <p:nvSpPr>
          <p:cNvPr id="98" name="Google Shape;98;p18"/>
          <p:cNvSpPr txBox="1"/>
          <p:nvPr/>
        </p:nvSpPr>
        <p:spPr>
          <a:xfrm>
            <a:off x="4410900" y="2918150"/>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3 |</a:t>
            </a:r>
            <a:r>
              <a:rPr lang="es" sz="1800">
                <a:solidFill>
                  <a:srgbClr val="293845"/>
                </a:solidFill>
                <a:latin typeface="IBM Plex Sans SemiBold"/>
                <a:ea typeface="IBM Plex Sans SemiBold"/>
                <a:cs typeface="IBM Plex Sans SemiBold"/>
                <a:sym typeface="IBM Plex Sans SemiBold"/>
              </a:rPr>
              <a:t> </a:t>
            </a:r>
            <a:r>
              <a:rPr b="1" lang="es" sz="1800">
                <a:solidFill>
                  <a:srgbClr val="293845"/>
                </a:solidFill>
                <a:latin typeface="IBM Plex Sans"/>
                <a:ea typeface="IBM Plex Sans"/>
                <a:cs typeface="IBM Plex Sans"/>
                <a:sym typeface="IBM Plex Sans"/>
              </a:rPr>
              <a:t>Implementar</a:t>
            </a:r>
            <a:r>
              <a:rPr lang="es" sz="1800">
                <a:solidFill>
                  <a:srgbClr val="293845"/>
                </a:solidFill>
                <a:latin typeface="IBM Plex Sans"/>
                <a:ea typeface="IBM Plex Sans"/>
                <a:cs typeface="IBM Plex Sans"/>
                <a:sym typeface="IBM Plex Sans"/>
              </a:rPr>
              <a:t> conceptos de visualización de datos</a:t>
            </a:r>
            <a:endParaRPr sz="1800">
              <a:solidFill>
                <a:srgbClr val="293845"/>
              </a:solidFill>
              <a:latin typeface="IBM Plex Sans"/>
              <a:ea typeface="IBM Plex Sans"/>
              <a:cs typeface="IBM Plex Sans"/>
              <a:sym typeface="IBM Plex Sans"/>
            </a:endParaRPr>
          </a:p>
        </p:txBody>
      </p:sp>
      <p:sp>
        <p:nvSpPr>
          <p:cNvPr id="99" name="Google Shape;99;p18"/>
          <p:cNvSpPr txBox="1"/>
          <p:nvPr/>
        </p:nvSpPr>
        <p:spPr>
          <a:xfrm>
            <a:off x="4410900" y="3756350"/>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4 |</a:t>
            </a:r>
            <a:r>
              <a:rPr lang="es" sz="1800">
                <a:solidFill>
                  <a:srgbClr val="293845"/>
                </a:solidFill>
                <a:latin typeface="IBM Plex Sans SemiBold"/>
                <a:ea typeface="IBM Plex Sans SemiBold"/>
                <a:cs typeface="IBM Plex Sans SemiBold"/>
                <a:sym typeface="IBM Plex Sans SemiBold"/>
              </a:rPr>
              <a:t> </a:t>
            </a:r>
            <a:r>
              <a:rPr b="1" lang="es" sz="1800">
                <a:solidFill>
                  <a:srgbClr val="293845"/>
                </a:solidFill>
                <a:latin typeface="IBM Plex Sans"/>
                <a:ea typeface="IBM Plex Sans"/>
                <a:cs typeface="IBM Plex Sans"/>
                <a:sym typeface="IBM Plex Sans"/>
              </a:rPr>
              <a:t>Aplicar</a:t>
            </a:r>
            <a:r>
              <a:rPr lang="es" sz="1800">
                <a:solidFill>
                  <a:srgbClr val="293845"/>
                </a:solidFill>
                <a:latin typeface="IBM Plex Sans"/>
                <a:ea typeface="IBM Plex Sans"/>
                <a:cs typeface="IBM Plex Sans"/>
                <a:sym typeface="IBM Plex Sans"/>
              </a:rPr>
              <a:t> estrategias de promoción de contenidos de datos</a:t>
            </a:r>
            <a:endParaRPr sz="1800">
              <a:solidFill>
                <a:srgbClr val="293845"/>
              </a:solidFill>
              <a:latin typeface="IBM Plex Sans"/>
              <a:ea typeface="IBM Plex Sans"/>
              <a:cs typeface="IBM Plex Sans"/>
              <a:sym typeface="IBM Ple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225125" y="179525"/>
            <a:ext cx="1261374" cy="202734"/>
          </a:xfrm>
          <a:prstGeom prst="rect">
            <a:avLst/>
          </a:prstGeom>
          <a:noFill/>
          <a:ln>
            <a:noFill/>
          </a:ln>
        </p:spPr>
      </p:pic>
      <p:pic>
        <p:nvPicPr>
          <p:cNvPr id="105" name="Google Shape;105;p19"/>
          <p:cNvPicPr preferRelativeResize="0"/>
          <p:nvPr/>
        </p:nvPicPr>
        <p:blipFill rotWithShape="1">
          <a:blip r:embed="rId4">
            <a:alphaModFix/>
          </a:blip>
          <a:srcRect b="0" l="0" r="0" t="0"/>
          <a:stretch/>
        </p:blipFill>
        <p:spPr>
          <a:xfrm>
            <a:off x="1009549" y="1761302"/>
            <a:ext cx="1231500" cy="990300"/>
          </a:xfrm>
          <a:prstGeom prst="rect">
            <a:avLst/>
          </a:prstGeom>
          <a:noFill/>
          <a:ln>
            <a:noFill/>
          </a:ln>
        </p:spPr>
      </p:pic>
      <p:pic>
        <p:nvPicPr>
          <p:cNvPr id="106" name="Google Shape;106;p19"/>
          <p:cNvPicPr preferRelativeResize="0"/>
          <p:nvPr/>
        </p:nvPicPr>
        <p:blipFill rotWithShape="1">
          <a:blip r:embed="rId4">
            <a:alphaModFix/>
          </a:blip>
          <a:srcRect b="0" l="0" r="0" t="0"/>
          <a:stretch/>
        </p:blipFill>
        <p:spPr>
          <a:xfrm>
            <a:off x="542175" y="1530178"/>
            <a:ext cx="1014600" cy="815700"/>
          </a:xfrm>
          <a:prstGeom prst="rect">
            <a:avLst/>
          </a:prstGeom>
          <a:noFill/>
          <a:ln>
            <a:noFill/>
          </a:ln>
        </p:spPr>
      </p:pic>
      <p:pic>
        <p:nvPicPr>
          <p:cNvPr id="107" name="Google Shape;107;p19"/>
          <p:cNvPicPr preferRelativeResize="0"/>
          <p:nvPr/>
        </p:nvPicPr>
        <p:blipFill rotWithShape="1">
          <a:blip r:embed="rId4">
            <a:alphaModFix/>
          </a:blip>
          <a:srcRect b="0" l="0" r="0" t="0"/>
          <a:stretch/>
        </p:blipFill>
        <p:spPr>
          <a:xfrm>
            <a:off x="841799" y="2516852"/>
            <a:ext cx="1231500" cy="990300"/>
          </a:xfrm>
          <a:prstGeom prst="rect">
            <a:avLst/>
          </a:prstGeom>
          <a:noFill/>
          <a:ln>
            <a:noFill/>
          </a:ln>
        </p:spPr>
      </p:pic>
      <p:pic>
        <p:nvPicPr>
          <p:cNvPr id="108" name="Google Shape;108;p19"/>
          <p:cNvPicPr preferRelativeResize="0"/>
          <p:nvPr/>
        </p:nvPicPr>
        <p:blipFill rotWithShape="1">
          <a:blip r:embed="rId4">
            <a:alphaModFix/>
          </a:blip>
          <a:srcRect b="0" l="0" r="0" t="0"/>
          <a:stretch/>
        </p:blipFill>
        <p:spPr>
          <a:xfrm>
            <a:off x="357775" y="2281853"/>
            <a:ext cx="1014600" cy="815700"/>
          </a:xfrm>
          <a:prstGeom prst="rect">
            <a:avLst/>
          </a:prstGeom>
          <a:noFill/>
          <a:ln>
            <a:noFill/>
          </a:ln>
        </p:spPr>
      </p:pic>
      <p:cxnSp>
        <p:nvCxnSpPr>
          <p:cNvPr id="109" name="Google Shape;109;p19"/>
          <p:cNvCxnSpPr/>
          <p:nvPr/>
        </p:nvCxnSpPr>
        <p:spPr>
          <a:xfrm>
            <a:off x="2335925"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110" name="Google Shape;110;p19"/>
          <p:cNvCxnSpPr/>
          <p:nvPr/>
        </p:nvCxnSpPr>
        <p:spPr>
          <a:xfrm>
            <a:off x="4291200"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111" name="Google Shape;111;p19"/>
          <p:cNvCxnSpPr/>
          <p:nvPr/>
        </p:nvCxnSpPr>
        <p:spPr>
          <a:xfrm>
            <a:off x="6402525" y="2773900"/>
            <a:ext cx="561600" cy="11100"/>
          </a:xfrm>
          <a:prstGeom prst="straightConnector1">
            <a:avLst/>
          </a:prstGeom>
          <a:noFill/>
          <a:ln cap="flat" cmpd="sng" w="19050">
            <a:solidFill>
              <a:srgbClr val="FFFFFF"/>
            </a:solidFill>
            <a:prstDash val="solid"/>
            <a:round/>
            <a:headEnd len="med" w="med" type="none"/>
            <a:tailEnd len="med" w="med" type="stealth"/>
          </a:ln>
        </p:spPr>
      </p:cxnSp>
      <p:sp>
        <p:nvSpPr>
          <p:cNvPr id="112" name="Google Shape;112;p19"/>
          <p:cNvSpPr txBox="1"/>
          <p:nvPr/>
        </p:nvSpPr>
        <p:spPr>
          <a:xfrm>
            <a:off x="3537550" y="1471175"/>
            <a:ext cx="6468600" cy="7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BFDFE"/>
              </a:solidFill>
              <a:latin typeface="Ubuntu"/>
              <a:ea typeface="Ubuntu"/>
              <a:cs typeface="Ubuntu"/>
              <a:sym typeface="Ubuntu"/>
            </a:endParaRPr>
          </a:p>
        </p:txBody>
      </p:sp>
      <p:sp>
        <p:nvSpPr>
          <p:cNvPr id="113" name="Google Shape;113;p19"/>
          <p:cNvSpPr txBox="1"/>
          <p:nvPr/>
        </p:nvSpPr>
        <p:spPr>
          <a:xfrm>
            <a:off x="3537550" y="1796575"/>
            <a:ext cx="831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(1-2)+3</a:t>
            </a:r>
            <a:endParaRPr>
              <a:solidFill>
                <a:srgbClr val="FBFDFE"/>
              </a:solidFill>
              <a:latin typeface="Ubuntu Light"/>
              <a:ea typeface="Ubuntu Light"/>
              <a:cs typeface="Ubuntu Light"/>
              <a:sym typeface="Ubuntu Light"/>
            </a:endParaRPr>
          </a:p>
        </p:txBody>
      </p:sp>
      <p:sp>
        <p:nvSpPr>
          <p:cNvPr id="114" name="Google Shape;114;p19"/>
          <p:cNvSpPr txBox="1"/>
          <p:nvPr/>
        </p:nvSpPr>
        <p:spPr>
          <a:xfrm>
            <a:off x="3152900" y="198492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115" name="Google Shape;115;p19"/>
          <p:cNvSpPr txBox="1"/>
          <p:nvPr/>
        </p:nvSpPr>
        <p:spPr>
          <a:xfrm>
            <a:off x="3366200" y="2062975"/>
            <a:ext cx="3567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16" name="Google Shape;116;p19"/>
          <p:cNvSpPr txBox="1"/>
          <p:nvPr/>
        </p:nvSpPr>
        <p:spPr>
          <a:xfrm>
            <a:off x="3558550" y="2129050"/>
            <a:ext cx="789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Infinito</a:t>
            </a:r>
            <a:endParaRPr>
              <a:solidFill>
                <a:srgbClr val="FBFDFE"/>
              </a:solidFill>
              <a:latin typeface="Ubuntu Light"/>
              <a:ea typeface="Ubuntu Light"/>
              <a:cs typeface="Ubuntu Light"/>
              <a:sym typeface="Ubuntu Light"/>
            </a:endParaRPr>
          </a:p>
        </p:txBody>
      </p:sp>
      <p:sp>
        <p:nvSpPr>
          <p:cNvPr id="117" name="Google Shape;117;p19"/>
          <p:cNvSpPr txBox="1"/>
          <p:nvPr/>
        </p:nvSpPr>
        <p:spPr>
          <a:xfrm>
            <a:off x="4155250" y="195685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18" name="Google Shape;118;p19"/>
          <p:cNvSpPr txBox="1"/>
          <p:nvPr/>
        </p:nvSpPr>
        <p:spPr>
          <a:xfrm>
            <a:off x="4396700" y="2115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19" name="Google Shape;119;p19"/>
          <p:cNvSpPr txBox="1"/>
          <p:nvPr/>
        </p:nvSpPr>
        <p:spPr>
          <a:xfrm>
            <a:off x="4183400" y="2334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120" name="Google Shape;120;p19"/>
          <p:cNvSpPr txBox="1"/>
          <p:nvPr/>
        </p:nvSpPr>
        <p:spPr>
          <a:xfrm>
            <a:off x="4278050" y="222597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800">
                <a:solidFill>
                  <a:srgbClr val="FBFDFE"/>
                </a:solidFill>
                <a:latin typeface="Ubuntu Light"/>
                <a:ea typeface="Ubuntu Light"/>
                <a:cs typeface="Ubuntu Light"/>
                <a:sym typeface="Ubuntu Light"/>
              </a:rPr>
              <a:t>2</a:t>
            </a:r>
            <a:endParaRPr sz="800">
              <a:solidFill>
                <a:srgbClr val="FBFDFE"/>
              </a:solidFill>
              <a:latin typeface="Ubuntu Light"/>
              <a:ea typeface="Ubuntu Light"/>
              <a:cs typeface="Ubuntu Light"/>
              <a:sym typeface="Ubuntu Light"/>
            </a:endParaRPr>
          </a:p>
        </p:txBody>
      </p:sp>
      <p:sp>
        <p:nvSpPr>
          <p:cNvPr id="121" name="Google Shape;121;p19"/>
          <p:cNvSpPr txBox="1"/>
          <p:nvPr/>
        </p:nvSpPr>
        <p:spPr>
          <a:xfrm>
            <a:off x="3212300" y="2293775"/>
            <a:ext cx="510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2-3</a:t>
            </a:r>
            <a:endParaRPr sz="1200">
              <a:solidFill>
                <a:srgbClr val="FBFDFE"/>
              </a:solidFill>
              <a:latin typeface="Ubuntu Light"/>
              <a:ea typeface="Ubuntu Light"/>
              <a:cs typeface="Ubuntu Light"/>
              <a:sym typeface="Ubuntu Light"/>
            </a:endParaRPr>
          </a:p>
        </p:txBody>
      </p:sp>
      <p:sp>
        <p:nvSpPr>
          <p:cNvPr id="122" name="Google Shape;122;p19"/>
          <p:cNvSpPr txBox="1"/>
          <p:nvPr/>
        </p:nvSpPr>
        <p:spPr>
          <a:xfrm>
            <a:off x="3052275" y="25482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101=5</a:t>
            </a:r>
            <a:endParaRPr sz="1200">
              <a:solidFill>
                <a:srgbClr val="FBFDFE"/>
              </a:solidFill>
              <a:latin typeface="Ubuntu Light"/>
              <a:ea typeface="Ubuntu Light"/>
              <a:cs typeface="Ubuntu Light"/>
              <a:sym typeface="Ubuntu Light"/>
            </a:endParaRPr>
          </a:p>
        </p:txBody>
      </p:sp>
      <p:sp>
        <p:nvSpPr>
          <p:cNvPr id="123" name="Google Shape;123;p19"/>
          <p:cNvSpPr txBox="1"/>
          <p:nvPr/>
        </p:nvSpPr>
        <p:spPr>
          <a:xfrm>
            <a:off x="3617950" y="272492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124" name="Google Shape;124;p19"/>
          <p:cNvSpPr txBox="1"/>
          <p:nvPr/>
        </p:nvSpPr>
        <p:spPr>
          <a:xfrm>
            <a:off x="3102800" y="28705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125" name="Google Shape;125;p19"/>
          <p:cNvSpPr txBox="1"/>
          <p:nvPr/>
        </p:nvSpPr>
        <p:spPr>
          <a:xfrm>
            <a:off x="3617950" y="245147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3,14</a:t>
            </a:r>
            <a:endParaRPr sz="1200">
              <a:solidFill>
                <a:srgbClr val="FBFDFE"/>
              </a:solidFill>
              <a:latin typeface="Ubuntu Light"/>
              <a:ea typeface="Ubuntu Light"/>
              <a:cs typeface="Ubuntu Light"/>
              <a:sym typeface="Ubuntu Light"/>
            </a:endParaRPr>
          </a:p>
        </p:txBody>
      </p:sp>
      <p:sp>
        <p:nvSpPr>
          <p:cNvPr id="126" name="Google Shape;126;p19"/>
          <p:cNvSpPr txBox="1"/>
          <p:nvPr/>
        </p:nvSpPr>
        <p:spPr>
          <a:xfrm>
            <a:off x="3509200" y="3097550"/>
            <a:ext cx="9471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0,99…=1</a:t>
            </a:r>
            <a:endParaRPr sz="1200">
              <a:solidFill>
                <a:srgbClr val="FBFDFE"/>
              </a:solidFill>
              <a:latin typeface="Ubuntu Light"/>
              <a:ea typeface="Ubuntu Light"/>
              <a:cs typeface="Ubuntu Light"/>
              <a:sym typeface="Ubuntu Light"/>
            </a:endParaRPr>
          </a:p>
        </p:txBody>
      </p:sp>
      <p:sp>
        <p:nvSpPr>
          <p:cNvPr id="127" name="Google Shape;127;p19"/>
          <p:cNvSpPr/>
          <p:nvPr/>
        </p:nvSpPr>
        <p:spPr>
          <a:xfrm>
            <a:off x="5303525" y="20916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5008725" y="2207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5243525" y="2334000"/>
            <a:ext cx="282900" cy="28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5587350" y="2263050"/>
            <a:ext cx="617400" cy="6174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a:off x="5017875" y="2479975"/>
            <a:ext cx="225900" cy="225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a:off x="5188575" y="265927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5944875" y="2849700"/>
            <a:ext cx="324600" cy="3246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5537775" y="2880450"/>
            <a:ext cx="407100" cy="4071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5188575" y="2945850"/>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5389575" y="31420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6150425" y="2705875"/>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5120925" y="28311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a:off x="5379513" y="2659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9"/>
          <p:cNvSpPr/>
          <p:nvPr/>
        </p:nvSpPr>
        <p:spPr>
          <a:xfrm>
            <a:off x="5466423" y="2115000"/>
            <a:ext cx="213300" cy="213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5745625" y="203622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5944875" y="21290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6095825" y="22135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9"/>
          <p:cNvSpPr/>
          <p:nvPr/>
        </p:nvSpPr>
        <p:spPr>
          <a:xfrm>
            <a:off x="5617775" y="2020150"/>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a:off x="5466425" y="19849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a:off x="5526425" y="2349475"/>
            <a:ext cx="76200" cy="76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19"/>
          <p:cNvPicPr preferRelativeResize="0"/>
          <p:nvPr/>
        </p:nvPicPr>
        <p:blipFill>
          <a:blip r:embed="rId5">
            <a:alphaModFix/>
          </a:blip>
          <a:stretch>
            <a:fillRect/>
          </a:stretch>
        </p:blipFill>
        <p:spPr>
          <a:xfrm>
            <a:off x="6961425" y="1338988"/>
            <a:ext cx="1895355" cy="2272924"/>
          </a:xfrm>
          <a:prstGeom prst="rect">
            <a:avLst/>
          </a:prstGeom>
          <a:noFill/>
          <a:ln>
            <a:noFill/>
          </a:ln>
        </p:spPr>
      </p:pic>
      <p:sp>
        <p:nvSpPr>
          <p:cNvPr id="148" name="Google Shape;148;p19"/>
          <p:cNvSpPr txBox="1"/>
          <p:nvPr/>
        </p:nvSpPr>
        <p:spPr>
          <a:xfrm>
            <a:off x="1182000" y="4299725"/>
            <a:ext cx="6780000" cy="5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000">
                <a:solidFill>
                  <a:schemeClr val="lt1"/>
                </a:solidFill>
                <a:latin typeface="IBM Plex Sans"/>
                <a:ea typeface="IBM Plex Sans"/>
                <a:cs typeface="IBM Plex Sans"/>
                <a:sym typeface="IBM Plex Sans"/>
              </a:rPr>
              <a:t>Recopilar datos, analizarlos, </a:t>
            </a:r>
            <a:r>
              <a:rPr b="1" lang="es" sz="2000">
                <a:solidFill>
                  <a:schemeClr val="lt1"/>
                </a:solidFill>
                <a:latin typeface="IBM Plex Sans"/>
                <a:ea typeface="IBM Plex Sans"/>
                <a:cs typeface="IBM Plex Sans"/>
                <a:sym typeface="IBM Plex Sans"/>
              </a:rPr>
              <a:t>tomar buenas decisiones</a:t>
            </a:r>
            <a:endParaRPr b="1"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t/>
            </a:r>
            <a:endParaRPr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t/>
            </a:r>
            <a:endParaRPr sz="2000">
              <a:solidFill>
                <a:schemeClr val="lt1"/>
              </a:solidFill>
              <a:latin typeface="IBM Plex Sans"/>
              <a:ea typeface="IBM Plex Sans"/>
              <a:cs typeface="IBM Plex Sans"/>
              <a:sym typeface="IBM Ple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152" name="Shape 152"/>
        <p:cNvGrpSpPr/>
        <p:nvPr/>
      </p:nvGrpSpPr>
      <p:grpSpPr>
        <a:xfrm>
          <a:off x="0" y="0"/>
          <a:ext cx="0" cy="0"/>
          <a:chOff x="0" y="0"/>
          <a:chExt cx="0" cy="0"/>
        </a:xfrm>
      </p:grpSpPr>
      <p:pic>
        <p:nvPicPr>
          <p:cNvPr id="153" name="Google Shape;153;p20"/>
          <p:cNvPicPr preferRelativeResize="0"/>
          <p:nvPr/>
        </p:nvPicPr>
        <p:blipFill>
          <a:blip r:embed="rId3">
            <a:alphaModFix/>
          </a:blip>
          <a:stretch>
            <a:fillRect/>
          </a:stretch>
        </p:blipFill>
        <p:spPr>
          <a:xfrm>
            <a:off x="225125" y="179525"/>
            <a:ext cx="1261374" cy="202734"/>
          </a:xfrm>
          <a:prstGeom prst="rect">
            <a:avLst/>
          </a:prstGeom>
          <a:noFill/>
          <a:ln>
            <a:noFill/>
          </a:ln>
        </p:spPr>
      </p:pic>
      <p:pic>
        <p:nvPicPr>
          <p:cNvPr id="154" name="Google Shape;154;p20"/>
          <p:cNvPicPr preferRelativeResize="0"/>
          <p:nvPr/>
        </p:nvPicPr>
        <p:blipFill rotWithShape="1">
          <a:blip r:embed="rId4">
            <a:alphaModFix/>
          </a:blip>
          <a:srcRect b="0" l="0" r="0" t="0"/>
          <a:stretch/>
        </p:blipFill>
        <p:spPr>
          <a:xfrm>
            <a:off x="1009549" y="1761302"/>
            <a:ext cx="1231500" cy="990300"/>
          </a:xfrm>
          <a:prstGeom prst="rect">
            <a:avLst/>
          </a:prstGeom>
          <a:noFill/>
          <a:ln>
            <a:noFill/>
          </a:ln>
        </p:spPr>
      </p:pic>
      <p:pic>
        <p:nvPicPr>
          <p:cNvPr id="155" name="Google Shape;155;p20"/>
          <p:cNvPicPr preferRelativeResize="0"/>
          <p:nvPr/>
        </p:nvPicPr>
        <p:blipFill rotWithShape="1">
          <a:blip r:embed="rId4">
            <a:alphaModFix/>
          </a:blip>
          <a:srcRect b="0" l="0" r="0" t="0"/>
          <a:stretch/>
        </p:blipFill>
        <p:spPr>
          <a:xfrm>
            <a:off x="542175" y="1530178"/>
            <a:ext cx="1014600" cy="815700"/>
          </a:xfrm>
          <a:prstGeom prst="rect">
            <a:avLst/>
          </a:prstGeom>
          <a:noFill/>
          <a:ln>
            <a:noFill/>
          </a:ln>
        </p:spPr>
      </p:pic>
      <p:pic>
        <p:nvPicPr>
          <p:cNvPr id="156" name="Google Shape;156;p20"/>
          <p:cNvPicPr preferRelativeResize="0"/>
          <p:nvPr/>
        </p:nvPicPr>
        <p:blipFill rotWithShape="1">
          <a:blip r:embed="rId4">
            <a:alphaModFix/>
          </a:blip>
          <a:srcRect b="0" l="0" r="0" t="0"/>
          <a:stretch/>
        </p:blipFill>
        <p:spPr>
          <a:xfrm>
            <a:off x="841799" y="2516852"/>
            <a:ext cx="1231500" cy="990300"/>
          </a:xfrm>
          <a:prstGeom prst="rect">
            <a:avLst/>
          </a:prstGeom>
          <a:noFill/>
          <a:ln>
            <a:noFill/>
          </a:ln>
        </p:spPr>
      </p:pic>
      <p:pic>
        <p:nvPicPr>
          <p:cNvPr id="157" name="Google Shape;157;p20"/>
          <p:cNvPicPr preferRelativeResize="0"/>
          <p:nvPr/>
        </p:nvPicPr>
        <p:blipFill rotWithShape="1">
          <a:blip r:embed="rId4">
            <a:alphaModFix/>
          </a:blip>
          <a:srcRect b="0" l="0" r="0" t="0"/>
          <a:stretch/>
        </p:blipFill>
        <p:spPr>
          <a:xfrm>
            <a:off x="357775" y="2281853"/>
            <a:ext cx="1014600" cy="815700"/>
          </a:xfrm>
          <a:prstGeom prst="rect">
            <a:avLst/>
          </a:prstGeom>
          <a:noFill/>
          <a:ln>
            <a:noFill/>
          </a:ln>
        </p:spPr>
      </p:pic>
      <p:cxnSp>
        <p:nvCxnSpPr>
          <p:cNvPr id="158" name="Google Shape;158;p20"/>
          <p:cNvCxnSpPr/>
          <p:nvPr/>
        </p:nvCxnSpPr>
        <p:spPr>
          <a:xfrm>
            <a:off x="2335925"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159" name="Google Shape;159;p20"/>
          <p:cNvCxnSpPr/>
          <p:nvPr/>
        </p:nvCxnSpPr>
        <p:spPr>
          <a:xfrm>
            <a:off x="4291200" y="2773900"/>
            <a:ext cx="561600" cy="11100"/>
          </a:xfrm>
          <a:prstGeom prst="straightConnector1">
            <a:avLst/>
          </a:prstGeom>
          <a:noFill/>
          <a:ln cap="flat" cmpd="sng" w="19050">
            <a:solidFill>
              <a:srgbClr val="FFFFFF"/>
            </a:solidFill>
            <a:prstDash val="solid"/>
            <a:round/>
            <a:headEnd len="med" w="med" type="none"/>
            <a:tailEnd len="med" w="med" type="stealth"/>
          </a:ln>
        </p:spPr>
      </p:cxnSp>
      <p:cxnSp>
        <p:nvCxnSpPr>
          <p:cNvPr id="160" name="Google Shape;160;p20"/>
          <p:cNvCxnSpPr/>
          <p:nvPr/>
        </p:nvCxnSpPr>
        <p:spPr>
          <a:xfrm>
            <a:off x="6402525" y="2773900"/>
            <a:ext cx="561600" cy="11100"/>
          </a:xfrm>
          <a:prstGeom prst="straightConnector1">
            <a:avLst/>
          </a:prstGeom>
          <a:noFill/>
          <a:ln cap="flat" cmpd="sng" w="19050">
            <a:solidFill>
              <a:srgbClr val="FFFFFF"/>
            </a:solidFill>
            <a:prstDash val="solid"/>
            <a:round/>
            <a:headEnd len="med" w="med" type="none"/>
            <a:tailEnd len="med" w="med" type="stealth"/>
          </a:ln>
        </p:spPr>
      </p:cxnSp>
      <p:sp>
        <p:nvSpPr>
          <p:cNvPr id="161" name="Google Shape;161;p20"/>
          <p:cNvSpPr txBox="1"/>
          <p:nvPr/>
        </p:nvSpPr>
        <p:spPr>
          <a:xfrm>
            <a:off x="3537550" y="1471175"/>
            <a:ext cx="6468600" cy="7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BFDFE"/>
              </a:solidFill>
              <a:latin typeface="Ubuntu"/>
              <a:ea typeface="Ubuntu"/>
              <a:cs typeface="Ubuntu"/>
              <a:sym typeface="Ubuntu"/>
            </a:endParaRPr>
          </a:p>
        </p:txBody>
      </p:sp>
      <p:sp>
        <p:nvSpPr>
          <p:cNvPr id="162" name="Google Shape;162;p20"/>
          <p:cNvSpPr txBox="1"/>
          <p:nvPr/>
        </p:nvSpPr>
        <p:spPr>
          <a:xfrm>
            <a:off x="3537550" y="1796575"/>
            <a:ext cx="831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(1-2)+3</a:t>
            </a:r>
            <a:endParaRPr>
              <a:solidFill>
                <a:srgbClr val="FBFDFE"/>
              </a:solidFill>
              <a:latin typeface="Ubuntu Light"/>
              <a:ea typeface="Ubuntu Light"/>
              <a:cs typeface="Ubuntu Light"/>
              <a:sym typeface="Ubuntu Light"/>
            </a:endParaRPr>
          </a:p>
        </p:txBody>
      </p:sp>
      <p:sp>
        <p:nvSpPr>
          <p:cNvPr id="163" name="Google Shape;163;p20"/>
          <p:cNvSpPr txBox="1"/>
          <p:nvPr/>
        </p:nvSpPr>
        <p:spPr>
          <a:xfrm>
            <a:off x="3152900" y="198492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164" name="Google Shape;164;p20"/>
          <p:cNvSpPr txBox="1"/>
          <p:nvPr/>
        </p:nvSpPr>
        <p:spPr>
          <a:xfrm>
            <a:off x="3366200" y="2062975"/>
            <a:ext cx="3567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65" name="Google Shape;165;p20"/>
          <p:cNvSpPr txBox="1"/>
          <p:nvPr/>
        </p:nvSpPr>
        <p:spPr>
          <a:xfrm>
            <a:off x="3558550" y="2129050"/>
            <a:ext cx="7890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Infinito</a:t>
            </a:r>
            <a:endParaRPr>
              <a:solidFill>
                <a:srgbClr val="FBFDFE"/>
              </a:solidFill>
              <a:latin typeface="Ubuntu Light"/>
              <a:ea typeface="Ubuntu Light"/>
              <a:cs typeface="Ubuntu Light"/>
              <a:sym typeface="Ubuntu Light"/>
            </a:endParaRPr>
          </a:p>
        </p:txBody>
      </p:sp>
      <p:sp>
        <p:nvSpPr>
          <p:cNvPr id="166" name="Google Shape;166;p20"/>
          <p:cNvSpPr txBox="1"/>
          <p:nvPr/>
        </p:nvSpPr>
        <p:spPr>
          <a:xfrm>
            <a:off x="4155250" y="195685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67" name="Google Shape;167;p20"/>
          <p:cNvSpPr txBox="1"/>
          <p:nvPr/>
        </p:nvSpPr>
        <p:spPr>
          <a:xfrm>
            <a:off x="4396700" y="2115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a:t>
            </a:r>
            <a:endParaRPr>
              <a:solidFill>
                <a:srgbClr val="FBFDFE"/>
              </a:solidFill>
              <a:latin typeface="Ubuntu Light"/>
              <a:ea typeface="Ubuntu Light"/>
              <a:cs typeface="Ubuntu Light"/>
              <a:sym typeface="Ubuntu Light"/>
            </a:endParaRPr>
          </a:p>
        </p:txBody>
      </p:sp>
      <p:sp>
        <p:nvSpPr>
          <p:cNvPr id="168" name="Google Shape;168;p20"/>
          <p:cNvSpPr txBox="1"/>
          <p:nvPr/>
        </p:nvSpPr>
        <p:spPr>
          <a:xfrm>
            <a:off x="4183400" y="2334000"/>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a:t>
            </a:r>
            <a:endParaRPr>
              <a:solidFill>
                <a:srgbClr val="FBFDFE"/>
              </a:solidFill>
              <a:latin typeface="Ubuntu Light"/>
              <a:ea typeface="Ubuntu Light"/>
              <a:cs typeface="Ubuntu Light"/>
              <a:sym typeface="Ubuntu Light"/>
            </a:endParaRPr>
          </a:p>
        </p:txBody>
      </p:sp>
      <p:sp>
        <p:nvSpPr>
          <p:cNvPr id="169" name="Google Shape;169;p20"/>
          <p:cNvSpPr txBox="1"/>
          <p:nvPr/>
        </p:nvSpPr>
        <p:spPr>
          <a:xfrm>
            <a:off x="4278050" y="2225975"/>
            <a:ext cx="2133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800">
                <a:solidFill>
                  <a:srgbClr val="FBFDFE"/>
                </a:solidFill>
                <a:latin typeface="Ubuntu Light"/>
                <a:ea typeface="Ubuntu Light"/>
                <a:cs typeface="Ubuntu Light"/>
                <a:sym typeface="Ubuntu Light"/>
              </a:rPr>
              <a:t>2</a:t>
            </a:r>
            <a:endParaRPr sz="800">
              <a:solidFill>
                <a:srgbClr val="FBFDFE"/>
              </a:solidFill>
              <a:latin typeface="Ubuntu Light"/>
              <a:ea typeface="Ubuntu Light"/>
              <a:cs typeface="Ubuntu Light"/>
              <a:sym typeface="Ubuntu Light"/>
            </a:endParaRPr>
          </a:p>
        </p:txBody>
      </p:sp>
      <p:sp>
        <p:nvSpPr>
          <p:cNvPr id="170" name="Google Shape;170;p20"/>
          <p:cNvSpPr txBox="1"/>
          <p:nvPr/>
        </p:nvSpPr>
        <p:spPr>
          <a:xfrm>
            <a:off x="3212300" y="2293775"/>
            <a:ext cx="510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2-3</a:t>
            </a:r>
            <a:endParaRPr sz="1200">
              <a:solidFill>
                <a:srgbClr val="FBFDFE"/>
              </a:solidFill>
              <a:latin typeface="Ubuntu Light"/>
              <a:ea typeface="Ubuntu Light"/>
              <a:cs typeface="Ubuntu Light"/>
              <a:sym typeface="Ubuntu Light"/>
            </a:endParaRPr>
          </a:p>
        </p:txBody>
      </p:sp>
      <p:sp>
        <p:nvSpPr>
          <p:cNvPr id="171" name="Google Shape;171;p20"/>
          <p:cNvSpPr txBox="1"/>
          <p:nvPr/>
        </p:nvSpPr>
        <p:spPr>
          <a:xfrm>
            <a:off x="3052275" y="25482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101=5</a:t>
            </a:r>
            <a:endParaRPr sz="1200">
              <a:solidFill>
                <a:srgbClr val="FBFDFE"/>
              </a:solidFill>
              <a:latin typeface="Ubuntu Light"/>
              <a:ea typeface="Ubuntu Light"/>
              <a:cs typeface="Ubuntu Light"/>
              <a:sym typeface="Ubuntu Light"/>
            </a:endParaRPr>
          </a:p>
        </p:txBody>
      </p:sp>
      <p:sp>
        <p:nvSpPr>
          <p:cNvPr id="172" name="Google Shape;172;p20"/>
          <p:cNvSpPr txBox="1"/>
          <p:nvPr/>
        </p:nvSpPr>
        <p:spPr>
          <a:xfrm>
            <a:off x="3617950" y="272492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173" name="Google Shape;173;p20"/>
          <p:cNvSpPr txBox="1"/>
          <p:nvPr/>
        </p:nvSpPr>
        <p:spPr>
          <a:xfrm>
            <a:off x="3102800" y="2870550"/>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5(2+2)</a:t>
            </a:r>
            <a:endParaRPr sz="1200">
              <a:solidFill>
                <a:srgbClr val="FBFDFE"/>
              </a:solidFill>
              <a:latin typeface="Ubuntu Light"/>
              <a:ea typeface="Ubuntu Light"/>
              <a:cs typeface="Ubuntu Light"/>
              <a:sym typeface="Ubuntu Light"/>
            </a:endParaRPr>
          </a:p>
        </p:txBody>
      </p:sp>
      <p:sp>
        <p:nvSpPr>
          <p:cNvPr id="174" name="Google Shape;174;p20"/>
          <p:cNvSpPr txBox="1"/>
          <p:nvPr/>
        </p:nvSpPr>
        <p:spPr>
          <a:xfrm>
            <a:off x="3617950" y="2451475"/>
            <a:ext cx="7296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3,14</a:t>
            </a:r>
            <a:endParaRPr sz="1200">
              <a:solidFill>
                <a:srgbClr val="FBFDFE"/>
              </a:solidFill>
              <a:latin typeface="Ubuntu Light"/>
              <a:ea typeface="Ubuntu Light"/>
              <a:cs typeface="Ubuntu Light"/>
              <a:sym typeface="Ubuntu Light"/>
            </a:endParaRPr>
          </a:p>
        </p:txBody>
      </p:sp>
      <p:sp>
        <p:nvSpPr>
          <p:cNvPr id="175" name="Google Shape;175;p20"/>
          <p:cNvSpPr txBox="1"/>
          <p:nvPr/>
        </p:nvSpPr>
        <p:spPr>
          <a:xfrm>
            <a:off x="3509200" y="3097550"/>
            <a:ext cx="947100" cy="2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rgbClr val="FBFDFE"/>
                </a:solidFill>
                <a:latin typeface="Ubuntu Light"/>
                <a:ea typeface="Ubuntu Light"/>
                <a:cs typeface="Ubuntu Light"/>
                <a:sym typeface="Ubuntu Light"/>
              </a:rPr>
              <a:t>0,99…=1</a:t>
            </a:r>
            <a:endParaRPr sz="1200">
              <a:solidFill>
                <a:srgbClr val="FBFDFE"/>
              </a:solidFill>
              <a:latin typeface="Ubuntu Light"/>
              <a:ea typeface="Ubuntu Light"/>
              <a:cs typeface="Ubuntu Light"/>
              <a:sym typeface="Ubuntu Light"/>
            </a:endParaRPr>
          </a:p>
        </p:txBody>
      </p:sp>
      <p:sp>
        <p:nvSpPr>
          <p:cNvPr id="176" name="Google Shape;176;p20"/>
          <p:cNvSpPr/>
          <p:nvPr/>
        </p:nvSpPr>
        <p:spPr>
          <a:xfrm>
            <a:off x="5303525" y="20916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p:nvPr/>
        </p:nvSpPr>
        <p:spPr>
          <a:xfrm>
            <a:off x="5008725" y="2207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p:nvPr/>
        </p:nvSpPr>
        <p:spPr>
          <a:xfrm>
            <a:off x="5243525" y="2334000"/>
            <a:ext cx="282900" cy="28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5587350" y="2263050"/>
            <a:ext cx="617400" cy="6174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a:off x="5017875" y="2479975"/>
            <a:ext cx="225900" cy="225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5188575" y="265927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5944875" y="2849700"/>
            <a:ext cx="324600" cy="3246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5537775" y="2880450"/>
            <a:ext cx="407100" cy="4071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5188575" y="2945850"/>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5389575" y="3142050"/>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6150425" y="2705875"/>
            <a:ext cx="162900" cy="162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5120925" y="28311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5379513" y="2659275"/>
            <a:ext cx="244200" cy="244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5466423" y="2115000"/>
            <a:ext cx="213300" cy="213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a:off x="5745625" y="2036225"/>
            <a:ext cx="180300" cy="1803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p:nvPr/>
        </p:nvSpPr>
        <p:spPr>
          <a:xfrm>
            <a:off x="5944875" y="2129050"/>
            <a:ext cx="132000" cy="1320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0"/>
          <p:cNvSpPr/>
          <p:nvPr/>
        </p:nvSpPr>
        <p:spPr>
          <a:xfrm>
            <a:off x="6095825" y="22135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p:nvPr/>
        </p:nvSpPr>
        <p:spPr>
          <a:xfrm>
            <a:off x="5617775" y="2020150"/>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0"/>
          <p:cNvSpPr/>
          <p:nvPr/>
        </p:nvSpPr>
        <p:spPr>
          <a:xfrm>
            <a:off x="5466425" y="1984925"/>
            <a:ext cx="108900" cy="1089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p:nvPr/>
        </p:nvSpPr>
        <p:spPr>
          <a:xfrm>
            <a:off x="5526425" y="2349475"/>
            <a:ext cx="76200" cy="76200"/>
          </a:xfrm>
          <a:prstGeom prst="ellipse">
            <a:avLst/>
          </a:prstGeom>
          <a:solidFill>
            <a:srgbClr val="A6C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20"/>
          <p:cNvPicPr preferRelativeResize="0"/>
          <p:nvPr/>
        </p:nvPicPr>
        <p:blipFill>
          <a:blip r:embed="rId5">
            <a:alphaModFix/>
          </a:blip>
          <a:stretch>
            <a:fillRect/>
          </a:stretch>
        </p:blipFill>
        <p:spPr>
          <a:xfrm>
            <a:off x="6961425" y="1338988"/>
            <a:ext cx="1895355" cy="2272924"/>
          </a:xfrm>
          <a:prstGeom prst="rect">
            <a:avLst/>
          </a:prstGeom>
          <a:noFill/>
          <a:ln>
            <a:noFill/>
          </a:ln>
        </p:spPr>
      </p:pic>
      <p:pic>
        <p:nvPicPr>
          <p:cNvPr id="197" name="Google Shape;197;p20"/>
          <p:cNvPicPr preferRelativeResize="0"/>
          <p:nvPr/>
        </p:nvPicPr>
        <p:blipFill>
          <a:blip r:embed="rId6">
            <a:alphaModFix/>
          </a:blip>
          <a:stretch>
            <a:fillRect/>
          </a:stretch>
        </p:blipFill>
        <p:spPr>
          <a:xfrm>
            <a:off x="2256956" y="2391275"/>
            <a:ext cx="939425" cy="716300"/>
          </a:xfrm>
          <a:prstGeom prst="rect">
            <a:avLst/>
          </a:prstGeom>
          <a:noFill/>
          <a:ln>
            <a:noFill/>
          </a:ln>
        </p:spPr>
      </p:pic>
      <p:pic>
        <p:nvPicPr>
          <p:cNvPr id="198" name="Google Shape;198;p20"/>
          <p:cNvPicPr preferRelativeResize="0"/>
          <p:nvPr/>
        </p:nvPicPr>
        <p:blipFill>
          <a:blip r:embed="rId6">
            <a:alphaModFix/>
          </a:blip>
          <a:stretch>
            <a:fillRect/>
          </a:stretch>
        </p:blipFill>
        <p:spPr>
          <a:xfrm>
            <a:off x="4215368" y="2391275"/>
            <a:ext cx="939425" cy="716300"/>
          </a:xfrm>
          <a:prstGeom prst="rect">
            <a:avLst/>
          </a:prstGeom>
          <a:noFill/>
          <a:ln>
            <a:noFill/>
          </a:ln>
        </p:spPr>
      </p:pic>
      <p:pic>
        <p:nvPicPr>
          <p:cNvPr id="199" name="Google Shape;199;p20"/>
          <p:cNvPicPr preferRelativeResize="0"/>
          <p:nvPr/>
        </p:nvPicPr>
        <p:blipFill>
          <a:blip r:embed="rId6">
            <a:alphaModFix/>
          </a:blip>
          <a:stretch>
            <a:fillRect/>
          </a:stretch>
        </p:blipFill>
        <p:spPr>
          <a:xfrm>
            <a:off x="5991828" y="2194550"/>
            <a:ext cx="1298775" cy="990300"/>
          </a:xfrm>
          <a:prstGeom prst="rect">
            <a:avLst/>
          </a:prstGeom>
          <a:noFill/>
          <a:ln>
            <a:noFill/>
          </a:ln>
        </p:spPr>
      </p:pic>
      <p:sp>
        <p:nvSpPr>
          <p:cNvPr id="200" name="Google Shape;200;p20"/>
          <p:cNvSpPr txBox="1"/>
          <p:nvPr/>
        </p:nvSpPr>
        <p:spPr>
          <a:xfrm>
            <a:off x="2630400" y="4299725"/>
            <a:ext cx="3883200" cy="5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000">
                <a:solidFill>
                  <a:schemeClr val="lt1"/>
                </a:solidFill>
                <a:latin typeface="IBM Plex Sans"/>
                <a:ea typeface="IBM Plex Sans"/>
                <a:cs typeface="IBM Plex Sans"/>
                <a:sym typeface="IBM Plex Sans"/>
              </a:rPr>
              <a:t>No tan rápido</a:t>
            </a:r>
            <a:endParaRPr sz="2000">
              <a:solidFill>
                <a:schemeClr val="dk1"/>
              </a:solidFill>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1"/>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s"/>
              <a:t>R</a:t>
            </a:r>
            <a:endParaRPr/>
          </a:p>
        </p:txBody>
      </p:sp>
      <p:pic>
        <p:nvPicPr>
          <p:cNvPr id="206" name="Google Shape;206;p21"/>
          <p:cNvPicPr preferRelativeResize="0"/>
          <p:nvPr/>
        </p:nvPicPr>
        <p:blipFill>
          <a:blip r:embed="rId3">
            <a:alphaModFix/>
          </a:blip>
          <a:stretch>
            <a:fillRect/>
          </a:stretch>
        </p:blipFill>
        <p:spPr>
          <a:xfrm flipH="1">
            <a:off x="4482150" y="1905250"/>
            <a:ext cx="4661850" cy="3238250"/>
          </a:xfrm>
          <a:prstGeom prst="rect">
            <a:avLst/>
          </a:prstGeom>
          <a:noFill/>
          <a:ln>
            <a:noFill/>
          </a:ln>
        </p:spPr>
      </p:pic>
      <p:pic>
        <p:nvPicPr>
          <p:cNvPr id="207" name="Google Shape;207;p21"/>
          <p:cNvPicPr preferRelativeResize="0"/>
          <p:nvPr/>
        </p:nvPicPr>
        <p:blipFill>
          <a:blip r:embed="rId4">
            <a:alphaModFix/>
          </a:blip>
          <a:stretch>
            <a:fillRect/>
          </a:stretch>
        </p:blipFill>
        <p:spPr>
          <a:xfrm flipH="1">
            <a:off x="6288431" y="0"/>
            <a:ext cx="2987244" cy="1905250"/>
          </a:xfrm>
          <a:prstGeom prst="rect">
            <a:avLst/>
          </a:prstGeom>
          <a:noFill/>
          <a:ln>
            <a:noFill/>
          </a:ln>
        </p:spPr>
      </p:pic>
      <p:pic>
        <p:nvPicPr>
          <p:cNvPr id="208" name="Google Shape;208;p21"/>
          <p:cNvPicPr preferRelativeResize="0"/>
          <p:nvPr/>
        </p:nvPicPr>
        <p:blipFill>
          <a:blip r:embed="rId5">
            <a:alphaModFix/>
          </a:blip>
          <a:stretch>
            <a:fillRect/>
          </a:stretch>
        </p:blipFill>
        <p:spPr>
          <a:xfrm>
            <a:off x="2047478" y="0"/>
            <a:ext cx="4256400" cy="2969000"/>
          </a:xfrm>
          <a:prstGeom prst="rect">
            <a:avLst/>
          </a:prstGeom>
          <a:noFill/>
          <a:ln>
            <a:noFill/>
          </a:ln>
        </p:spPr>
      </p:pic>
      <p:pic>
        <p:nvPicPr>
          <p:cNvPr id="209" name="Google Shape;209;p21"/>
          <p:cNvPicPr preferRelativeResize="0"/>
          <p:nvPr/>
        </p:nvPicPr>
        <p:blipFill>
          <a:blip r:embed="rId6">
            <a:alphaModFix/>
          </a:blip>
          <a:stretch>
            <a:fillRect/>
          </a:stretch>
        </p:blipFill>
        <p:spPr>
          <a:xfrm>
            <a:off x="0" y="0"/>
            <a:ext cx="3186225" cy="5143500"/>
          </a:xfrm>
          <a:prstGeom prst="rect">
            <a:avLst/>
          </a:prstGeom>
          <a:noFill/>
          <a:ln>
            <a:noFill/>
          </a:ln>
        </p:spPr>
      </p:pic>
      <p:pic>
        <p:nvPicPr>
          <p:cNvPr id="210" name="Google Shape;210;p21"/>
          <p:cNvPicPr preferRelativeResize="0"/>
          <p:nvPr/>
        </p:nvPicPr>
        <p:blipFill>
          <a:blip r:embed="rId7">
            <a:alphaModFix/>
          </a:blip>
          <a:stretch>
            <a:fillRect/>
          </a:stretch>
        </p:blipFill>
        <p:spPr>
          <a:xfrm>
            <a:off x="3186225" y="2793494"/>
            <a:ext cx="3102201" cy="2350007"/>
          </a:xfrm>
          <a:prstGeom prst="rect">
            <a:avLst/>
          </a:prstGeom>
          <a:noFill/>
          <a:ln>
            <a:noFill/>
          </a:ln>
        </p:spPr>
      </p:pic>
      <p:cxnSp>
        <p:nvCxnSpPr>
          <p:cNvPr id="211" name="Google Shape;211;p21"/>
          <p:cNvCxnSpPr/>
          <p:nvPr/>
        </p:nvCxnSpPr>
        <p:spPr>
          <a:xfrm>
            <a:off x="3186225" y="-1675"/>
            <a:ext cx="0" cy="5160300"/>
          </a:xfrm>
          <a:prstGeom prst="straightConnector1">
            <a:avLst/>
          </a:prstGeom>
          <a:noFill/>
          <a:ln cap="flat" cmpd="sng" w="76200">
            <a:solidFill>
              <a:srgbClr val="FFFFFF"/>
            </a:solidFill>
            <a:prstDash val="solid"/>
            <a:round/>
            <a:headEnd len="med" w="med" type="none"/>
            <a:tailEnd len="med" w="med" type="none"/>
          </a:ln>
        </p:spPr>
      </p:cxnSp>
      <p:cxnSp>
        <p:nvCxnSpPr>
          <p:cNvPr id="212" name="Google Shape;212;p21"/>
          <p:cNvCxnSpPr/>
          <p:nvPr/>
        </p:nvCxnSpPr>
        <p:spPr>
          <a:xfrm>
            <a:off x="6303875" y="-1675"/>
            <a:ext cx="0" cy="5160300"/>
          </a:xfrm>
          <a:prstGeom prst="straightConnector1">
            <a:avLst/>
          </a:prstGeom>
          <a:noFill/>
          <a:ln cap="flat" cmpd="sng" w="76200">
            <a:solidFill>
              <a:srgbClr val="FFFFFF"/>
            </a:solidFill>
            <a:prstDash val="solid"/>
            <a:round/>
            <a:headEnd len="med" w="med" type="none"/>
            <a:tailEnd len="med" w="med" type="none"/>
          </a:ln>
        </p:spPr>
      </p:cxnSp>
      <p:cxnSp>
        <p:nvCxnSpPr>
          <p:cNvPr id="213" name="Google Shape;213;p21"/>
          <p:cNvCxnSpPr/>
          <p:nvPr/>
        </p:nvCxnSpPr>
        <p:spPr>
          <a:xfrm>
            <a:off x="3186225" y="2787725"/>
            <a:ext cx="3124200" cy="0"/>
          </a:xfrm>
          <a:prstGeom prst="straightConnector1">
            <a:avLst/>
          </a:prstGeom>
          <a:noFill/>
          <a:ln cap="flat" cmpd="sng" w="76200">
            <a:solidFill>
              <a:srgbClr val="FFFFFF"/>
            </a:solidFill>
            <a:prstDash val="solid"/>
            <a:round/>
            <a:headEnd len="med" w="med" type="none"/>
            <a:tailEnd len="med" w="med" type="none"/>
          </a:ln>
        </p:spPr>
      </p:cxnSp>
      <p:cxnSp>
        <p:nvCxnSpPr>
          <p:cNvPr id="214" name="Google Shape;214;p21"/>
          <p:cNvCxnSpPr/>
          <p:nvPr/>
        </p:nvCxnSpPr>
        <p:spPr>
          <a:xfrm>
            <a:off x="6310425" y="1893417"/>
            <a:ext cx="3124200" cy="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18" name="Shape 218"/>
        <p:cNvGrpSpPr/>
        <p:nvPr/>
      </p:nvGrpSpPr>
      <p:grpSpPr>
        <a:xfrm>
          <a:off x="0" y="0"/>
          <a:ext cx="0" cy="0"/>
          <a:chOff x="0" y="0"/>
          <a:chExt cx="0" cy="0"/>
        </a:xfrm>
      </p:grpSpPr>
      <p:sp>
        <p:nvSpPr>
          <p:cNvPr id="219" name="Google Shape;219;p22"/>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2"/>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21" name="Google Shape;221;p22"/>
          <p:cNvSpPr txBox="1"/>
          <p:nvPr/>
        </p:nvSpPr>
        <p:spPr>
          <a:xfrm>
            <a:off x="466725" y="1476450"/>
            <a:ext cx="39957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2000">
                <a:solidFill>
                  <a:srgbClr val="DA1C95"/>
                </a:solidFill>
                <a:latin typeface="IBM Plex Sans SemiBold"/>
                <a:ea typeface="IBM Plex Sans SemiBold"/>
                <a:cs typeface="IBM Plex Sans SemiBold"/>
                <a:sym typeface="IBM Plex Sans SemiBold"/>
              </a:rPr>
              <a:t>Los datos no existen</a:t>
            </a:r>
            <a:endParaRPr sz="2000">
              <a:solidFill>
                <a:srgbClr val="DA1C9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Clr>
                <a:schemeClr val="dk1"/>
              </a:buClr>
              <a:buSzPts val="1100"/>
              <a:buFont typeface="Arial"/>
              <a:buNone/>
            </a:pPr>
            <a:r>
              <a:rPr lang="es" sz="2000">
                <a:solidFill>
                  <a:srgbClr val="293845"/>
                </a:solidFill>
                <a:latin typeface="IBM Plex Sans SemiBold"/>
                <a:ea typeface="IBM Plex Sans SemiBold"/>
                <a:cs typeface="IBM Plex Sans SemiBold"/>
                <a:sym typeface="IBM Plex Sans SemiBold"/>
              </a:rPr>
              <a:t>Los datos existen parcialmente</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Clr>
                <a:schemeClr val="dk1"/>
              </a:buClr>
              <a:buSzPts val="1100"/>
              <a:buFont typeface="Arial"/>
              <a:buNone/>
            </a:pPr>
            <a:r>
              <a:rPr lang="es" sz="2000">
                <a:solidFill>
                  <a:srgbClr val="293845"/>
                </a:solidFill>
                <a:latin typeface="IBM Plex Sans SemiBold"/>
                <a:ea typeface="IBM Plex Sans SemiBold"/>
                <a:cs typeface="IBM Plex Sans SemiBold"/>
                <a:sym typeface="IBM Plex Sans SemiBold"/>
              </a:rPr>
              <a:t>Malos datos en buen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Clr>
                <a:schemeClr val="dk1"/>
              </a:buClr>
              <a:buSzPts val="1100"/>
              <a:buFont typeface="Arial"/>
              <a:buNone/>
            </a:pPr>
            <a:r>
              <a:rPr lang="es" sz="2000">
                <a:solidFill>
                  <a:srgbClr val="293845"/>
                </a:solidFill>
                <a:latin typeface="IBM Plex Sans SemiBold"/>
                <a:ea typeface="IBM Plex Sans SemiBold"/>
                <a:cs typeface="IBM Plex Sans SemiBold"/>
                <a:sym typeface="IBM Plex Sans SemiBold"/>
              </a:rPr>
              <a:t>Buenos datos en mal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No usables por temas legales</a:t>
            </a:r>
            <a:endParaRPr sz="2000">
              <a:solidFill>
                <a:srgbClr val="293845"/>
              </a:solidFill>
              <a:latin typeface="IBM Plex Sans SemiBold"/>
              <a:ea typeface="IBM Plex Sans SemiBold"/>
              <a:cs typeface="IBM Plex Sans SemiBold"/>
              <a:sym typeface="IBM Plex Sans SemiBold"/>
            </a:endParaRPr>
          </a:p>
        </p:txBody>
      </p:sp>
      <p:pic>
        <p:nvPicPr>
          <p:cNvPr id="222" name="Google Shape;222;p22"/>
          <p:cNvPicPr preferRelativeResize="0"/>
          <p:nvPr/>
        </p:nvPicPr>
        <p:blipFill>
          <a:blip r:embed="rId4">
            <a:alphaModFix/>
          </a:blip>
          <a:stretch>
            <a:fillRect/>
          </a:stretch>
        </p:blipFill>
        <p:spPr>
          <a:xfrm flipH="1">
            <a:off x="4868922" y="1309325"/>
            <a:ext cx="4104826" cy="281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226" name="Shape 226"/>
        <p:cNvGrpSpPr/>
        <p:nvPr/>
      </p:nvGrpSpPr>
      <p:grpSpPr>
        <a:xfrm>
          <a:off x="0" y="0"/>
          <a:ext cx="0" cy="0"/>
          <a:chOff x="0" y="0"/>
          <a:chExt cx="0" cy="0"/>
        </a:xfrm>
      </p:grpSpPr>
      <p:sp>
        <p:nvSpPr>
          <p:cNvPr id="227" name="Google Shape;227;p23"/>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23"/>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229" name="Google Shape;229;p23"/>
          <p:cNvSpPr txBox="1"/>
          <p:nvPr/>
        </p:nvSpPr>
        <p:spPr>
          <a:xfrm>
            <a:off x="466725" y="1476450"/>
            <a:ext cx="39957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Los datos no existen</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DA1C95"/>
                </a:solidFill>
                <a:latin typeface="IBM Plex Sans SemiBold"/>
                <a:ea typeface="IBM Plex Sans SemiBold"/>
                <a:cs typeface="IBM Plex Sans SemiBold"/>
                <a:sym typeface="IBM Plex Sans SemiBold"/>
              </a:rPr>
              <a:t>Los datos existen parcialmente</a:t>
            </a:r>
            <a:endParaRPr sz="2000">
              <a:solidFill>
                <a:srgbClr val="DA1C9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Malos datos en buen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Buenos datos en mal formato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No usables por temas legales</a:t>
            </a:r>
            <a:endParaRPr sz="2000">
              <a:solidFill>
                <a:srgbClr val="293845"/>
              </a:solidFill>
              <a:latin typeface="IBM Plex Sans SemiBold"/>
              <a:ea typeface="IBM Plex Sans SemiBold"/>
              <a:cs typeface="IBM Plex Sans SemiBold"/>
              <a:sym typeface="IBM Plex Sans SemiBold"/>
            </a:endParaRPr>
          </a:p>
        </p:txBody>
      </p:sp>
      <p:pic>
        <p:nvPicPr>
          <p:cNvPr id="230" name="Google Shape;230;p23"/>
          <p:cNvPicPr preferRelativeResize="0"/>
          <p:nvPr/>
        </p:nvPicPr>
        <p:blipFill>
          <a:blip r:embed="rId4">
            <a:alphaModFix/>
          </a:blip>
          <a:stretch>
            <a:fillRect/>
          </a:stretch>
        </p:blipFill>
        <p:spPr>
          <a:xfrm>
            <a:off x="5814863" y="1407588"/>
            <a:ext cx="2086284" cy="33248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