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92828"/>
    <a:srgbClr val="3178B3"/>
    <a:srgbClr val="AF1E1E"/>
    <a:srgbClr val="D26E3E"/>
    <a:srgbClr val="B84343"/>
    <a:srgbClr val="D0242C"/>
    <a:srgbClr val="50BBA4"/>
    <a:srgbClr val="D45F59"/>
    <a:srgbClr val="DC8640"/>
    <a:srgbClr val="F3B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5" autoAdjust="0"/>
    <p:restoredTop sz="99855" autoAdjust="0"/>
  </p:normalViewPr>
  <p:slideViewPr>
    <p:cSldViewPr snapToGrid="0" snapToObjects="1">
      <p:cViewPr>
        <p:scale>
          <a:sx n="135" d="100"/>
          <a:sy n="135" d="100"/>
        </p:scale>
        <p:origin x="-1016" y="-3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68635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CREATE A SOCIAL MEDIA</a:t>
            </a: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/>
            </a:r>
            <a:b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calendar</a:t>
            </a:r>
            <a:endParaRPr lang="en-US" sz="40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4</Words>
  <Application>Microsoft Macintosh PowerPoint</Application>
  <PresentationFormat>On-screen Show (16:10)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77</cp:revision>
  <cp:lastPrinted>2017-08-06T03:08:43Z</cp:lastPrinted>
  <dcterms:created xsi:type="dcterms:W3CDTF">2017-08-06T02:36:09Z</dcterms:created>
  <dcterms:modified xsi:type="dcterms:W3CDTF">2017-11-09T18:31:55Z</dcterms:modified>
</cp:coreProperties>
</file>