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4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B009228-29C5-4808-A4E1-A7744243BE99}">
  <a:tblStyle styleId="{3B009228-29C5-4808-A4E1-A7744243BE99}" styleName="Table_0">
    <a:wholeTbl>
      <a:tcTxStyle b="off" i="off">
        <a:font>
          <a:latin typeface="Trebuchet MS"/>
          <a:ea typeface="Trebuchet MS"/>
          <a:cs typeface="Trebuchet MS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EF4E7"/>
          </a:solidFill>
        </a:fill>
      </a:tcStyle>
    </a:wholeTbl>
    <a:band1H>
      <a:tcTxStyle/>
      <a:tcStyle>
        <a:tcBdr/>
        <a:fill>
          <a:solidFill>
            <a:srgbClr val="DBE9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BE9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Trebuchet MS"/>
          <a:ea typeface="Trebuchet MS"/>
          <a:cs typeface="Trebuchet MS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370" y="19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20140420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aption">
  <p:cSld name="Title and Caption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with Caption">
  <p:cSld name="Quote with Caption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 sz="16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body" idx="2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2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03" name="Google Shape;103;p12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04" name="Google Shape;104;p12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 sz="1800">
              <a:solidFill>
                <a:srgbClr val="BFE47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me Card">
  <p:cSld name="Name Card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3"/>
          <p:cNvSpPr txBox="1"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08" name="Google Shape;108;p1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1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Name Card">
  <p:cSld name="Quote Name Card"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4"/>
          <p:cNvSpPr txBox="1"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4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rgbClr val="3F3F3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14" name="Google Shape;114;p14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15" name="Google Shape;115;p1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sp>
        <p:nvSpPr>
          <p:cNvPr id="118" name="Google Shape;118;p14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  <a:endParaRPr/>
          </a:p>
        </p:txBody>
      </p:sp>
      <p:sp>
        <p:nvSpPr>
          <p:cNvPr id="119" name="Google Shape;119;p1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8000">
                <a:solidFill>
                  <a:srgbClr val="BFE47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ue or False">
  <p:cSld name="True or False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5"/>
          <p:cNvSpPr txBox="1"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400"/>
              <a:buFont typeface="Trebuchet MS"/>
              <a:buNone/>
              <a:defRPr sz="44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5"/>
          <p:cNvSpPr txBox="1">
            <a:spLocks noGrp="1"/>
          </p:cNvSpPr>
          <p:nvPr>
            <p:ph type="body" idx="1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Font typeface="Trebuchet MS"/>
              <a:buNone/>
              <a:defRPr sz="2400">
                <a:solidFill>
                  <a:schemeClr val="accent1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280"/>
              <a:buFont typeface="Trebuchet MS"/>
              <a:buNone/>
              <a:defRPr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120"/>
              <a:buFont typeface="Trebuchet MS"/>
              <a:buNone/>
              <a:defRPr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960"/>
              <a:buFont typeface="Trebuchet MS"/>
              <a:buNone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23" name="Google Shape;123;p15"/>
          <p:cNvSpPr txBox="1">
            <a:spLocks noGrp="1"/>
          </p:cNvSpPr>
          <p:nvPr>
            <p:ph type="body" idx="2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24" name="Google Shape;124;p1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1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6"/>
          <p:cNvSpPr txBox="1">
            <a:spLocks noGrp="1"/>
          </p:cNvSpPr>
          <p:nvPr>
            <p:ph type="body" idx="1"/>
          </p:nvPr>
        </p:nvSpPr>
        <p:spPr>
          <a:xfrm rot="5400000">
            <a:off x="3035282" y="-197358"/>
            <a:ext cx="3880773" cy="85966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0" name="Google Shape;130;p1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1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1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7"/>
          <p:cNvSpPr txBox="1">
            <a:spLocks noGrp="1"/>
          </p:cNvSpPr>
          <p:nvPr>
            <p:ph type="title"/>
          </p:nvPr>
        </p:nvSpPr>
        <p:spPr>
          <a:xfrm rot="5400000">
            <a:off x="5994319" y="2582953"/>
            <a:ext cx="5251451" cy="13047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7"/>
          <p:cNvSpPr txBox="1">
            <a:spLocks noGrp="1"/>
          </p:cNvSpPr>
          <p:nvPr>
            <p:ph type="body" idx="1"/>
          </p:nvPr>
        </p:nvSpPr>
        <p:spPr>
          <a:xfrm rot="5400000">
            <a:off x="1581685" y="-294750"/>
            <a:ext cx="5251450" cy="706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136" name="Google Shape;136;p1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8" name="Google Shape;28;p3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9" name="Google Shape;29;p3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30" name="Google Shape;30;p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31" name="Google Shape;31;p3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32" name="Google Shape;32;p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34" name="Google Shape;34;p3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35" name="Google Shape;35;p3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36" name="Google Shape;36;p3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8" name="Google Shape;38;p3"/>
          <p:cNvSpPr txBox="1"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Trebuchet MS"/>
              <a:buNone/>
              <a:defRPr sz="5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>
              <a:spcBef>
                <a:spcPts val="1000"/>
              </a:spcBef>
              <a:spcAft>
                <a:spcPts val="0"/>
              </a:spcAft>
              <a:buSzPts val="1440"/>
              <a:buNone/>
              <a:defRPr>
                <a:solidFill>
                  <a:srgbClr val="7F7F7F"/>
                </a:solidFill>
              </a:defRPr>
            </a:lvl1pPr>
            <a:lvl2pPr lvl="1" algn="ctr">
              <a:spcBef>
                <a:spcPts val="1000"/>
              </a:spcBef>
              <a:spcAft>
                <a:spcPts val="0"/>
              </a:spcAft>
              <a:buSzPts val="128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000"/>
              </a:spcBef>
              <a:spcAft>
                <a:spcPts val="0"/>
              </a:spcAft>
              <a:buSzPts val="112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000"/>
              </a:spcBef>
              <a:spcAft>
                <a:spcPts val="0"/>
              </a:spcAft>
              <a:buSzPts val="96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3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4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46" name="Google Shape;46;p4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4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4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"/>
          <p:cNvSpPr txBox="1"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000"/>
              <a:buFont typeface="Trebuchet MS"/>
              <a:buNone/>
              <a:defRPr sz="4000" b="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5"/>
          <p:cNvSpPr txBox="1"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>
                <a:solidFill>
                  <a:srgbClr val="7F7F7F"/>
                </a:solidFill>
              </a:defRPr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5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6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6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8" name="Google Shape;58;p6"/>
          <p:cNvSpPr txBox="1">
            <a:spLocks noGrp="1"/>
          </p:cNvSpPr>
          <p:nvPr>
            <p:ph type="body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7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body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body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920"/>
              <a:buNone/>
              <a:defRPr sz="2400" b="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1280"/>
              <a:buNone/>
              <a:defRPr sz="1600" b="1"/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body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68" name="Google Shape;68;p7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Trebuchet MS"/>
              <a:buNone/>
              <a:defRPr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1pPr>
            <a:lvl2pPr marL="914400" lvl="1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2pPr>
            <a:lvl3pPr marL="1371600" lvl="2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3pPr>
            <a:lvl4pPr marL="1828800" lvl="3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4pPr>
            <a:lvl5pPr marL="2286000" lvl="4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5pPr>
            <a:lvl6pPr marL="2743200" lvl="5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6pPr>
            <a:lvl7pPr marL="3200400" lvl="6" indent="-320039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7pPr>
            <a:lvl8pPr marL="3657600" lvl="7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8pPr>
            <a:lvl9pPr marL="4114800" lvl="8" indent="-320040" algn="l">
              <a:spcBef>
                <a:spcPts val="1000"/>
              </a:spcBef>
              <a:spcAft>
                <a:spcPts val="0"/>
              </a:spcAft>
              <a:buSzPts val="1440"/>
              <a:buChar char="►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1120"/>
              <a:buNone/>
              <a:defRPr sz="14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Trebuchet MS"/>
              <a:buNone/>
              <a:defRPr sz="2400" b="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1pPr>
            <a:lvl2pPr marL="914400" lvl="1" indent="-228600" algn="l">
              <a:spcBef>
                <a:spcPts val="1000"/>
              </a:spcBef>
              <a:spcAft>
                <a:spcPts val="0"/>
              </a:spcAft>
              <a:buSzPts val="960"/>
              <a:buNone/>
              <a:defRPr sz="1200"/>
            </a:lvl2pPr>
            <a:lvl3pPr marL="1371600" lvl="2" indent="-228600" algn="l">
              <a:spcBef>
                <a:spcPts val="1000"/>
              </a:spcBef>
              <a:spcAft>
                <a:spcPts val="0"/>
              </a:spcAft>
              <a:buSzPts val="800"/>
              <a:buNone/>
              <a:defRPr sz="1000"/>
            </a:lvl3pPr>
            <a:lvl4pPr marL="1828800" lvl="3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4pPr>
            <a:lvl5pPr marL="2286000" lvl="4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5pPr>
            <a:lvl6pPr marL="2743200" lvl="5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6pPr>
            <a:lvl7pPr marL="3200400" lvl="6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7pPr>
            <a:lvl8pPr marL="3657600" lvl="7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8pPr>
            <a:lvl9pPr marL="4114800" lvl="8" indent="-228600" algn="l">
              <a:spcBef>
                <a:spcPts val="1000"/>
              </a:spcBef>
              <a:spcAft>
                <a:spcPts val="0"/>
              </a:spcAft>
              <a:buSzPts val="720"/>
              <a:buNone/>
              <a:defRPr sz="900"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7" name="Google Shape;7;p1"/>
            <p:cNvCxnSpPr/>
            <p:nvPr/>
          </p:nvCxnSpPr>
          <p:spPr>
            <a:xfrm>
              <a:off x="9371012" y="0"/>
              <a:ext cx="1219200" cy="6858000"/>
            </a:xfrm>
            <a:prstGeom prst="straightConnector1">
              <a:avLst/>
            </a:prstGeom>
            <a:noFill/>
            <a:ln w="9525" cap="flat" cmpd="sng">
              <a:solidFill>
                <a:srgbClr val="BFBFBF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8" name="Google Shape;8;p1"/>
            <p:cNvCxnSpPr/>
            <p:nvPr/>
          </p:nvCxnSpPr>
          <p:spPr>
            <a:xfrm flipH="1">
              <a:off x="7425267" y="3681413"/>
              <a:ext cx="4763558" cy="3176587"/>
            </a:xfrm>
            <a:prstGeom prst="straightConnector1">
              <a:avLst/>
            </a:prstGeom>
            <a:noFill/>
            <a:ln w="9525" cap="flat" cmpd="sng">
              <a:solidFill>
                <a:srgbClr val="D8D8D8"/>
              </a:solidFill>
              <a:prstDash val="solid"/>
              <a:round/>
              <a:headEnd type="none" w="sm" len="sm"/>
              <a:tailEnd type="none" w="sm" len="sm"/>
            </a:ln>
          </p:spPr>
        </p:cxnSp>
        <p:sp>
          <p:nvSpPr>
            <p:cNvPr id="9" name="Google Shape;9;p1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 extrusionOk="0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29803"/>
              </a:schemeClr>
            </a:solidFill>
            <a:ln>
              <a:noFill/>
            </a:ln>
          </p:spPr>
        </p:sp>
        <p:sp>
          <p:nvSpPr>
            <p:cNvPr id="10" name="Google Shape;10;p1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 extrusionOk="0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</p:spPr>
        </p:sp>
        <p:sp>
          <p:nvSpPr>
            <p:cNvPr id="11" name="Google Shape;11;p1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1764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12;p1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 extrusionOk="0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7818">
                <a:alpha val="69803"/>
              </a:srgbClr>
            </a:solidFill>
            <a:ln>
              <a:noFill/>
            </a:ln>
          </p:spPr>
        </p:sp>
        <p:sp>
          <p:nvSpPr>
            <p:cNvPr id="13" name="Google Shape;13;p1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 extrusionOk="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rgbClr val="BFE471">
                <a:alpha val="69803"/>
              </a:srgbClr>
            </a:solidFill>
            <a:ln>
              <a:noFill/>
            </a:ln>
          </p:spPr>
        </p:sp>
        <p:sp>
          <p:nvSpPr>
            <p:cNvPr id="14" name="Google Shape;14;p1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 extrusionOk="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4705"/>
              </a:schemeClr>
            </a:solidFill>
            <a:ln>
              <a:noFill/>
            </a:ln>
          </p:spPr>
        </p:sp>
        <p:sp>
          <p:nvSpPr>
            <p:cNvPr id="15" name="Google Shape;15;p1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1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4705"/>
              </a:scheme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7" name="Google Shape;17;p1"/>
          <p:cNvSpPr txBox="1"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Trebuchet MS"/>
              <a:buNone/>
              <a:defRPr sz="36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2004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►"/>
              <a:defRPr sz="18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914400" marR="0" lvl="1" indent="-30988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280"/>
              <a:buFont typeface="Noto Sans Symbols"/>
              <a:buChar char="►"/>
              <a:defRPr sz="16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1371600" marR="0" lvl="2" indent="-29971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1120"/>
              <a:buFont typeface="Noto Sans Symbols"/>
              <a:buChar char="►"/>
              <a:defRPr sz="14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1828800" marR="0" lvl="3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2286000" marR="0" lvl="4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2743200" marR="0" lvl="5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3200400" marR="0" lvl="6" indent="-28956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3657600" marR="0" lvl="7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4114800" marR="0" lvl="8" indent="-289559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ts val="960"/>
              <a:buFont typeface="Noto Sans Symbols"/>
              <a:buChar char="►"/>
              <a:defRPr sz="1200" b="0" i="0" u="none" strike="noStrike" cap="none">
                <a:solidFill>
                  <a:srgbClr val="3F3F3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dt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ft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21" name="Google Shape;21;p1"/>
          <p:cNvSpPr txBox="1">
            <a:spLocks noGrp="1"/>
          </p:cNvSpPr>
          <p:nvPr>
            <p:ph type="sldNum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accen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9"/>
          <p:cNvSpPr txBox="1"/>
          <p:nvPr/>
        </p:nvSpPr>
        <p:spPr>
          <a:xfrm>
            <a:off x="447472" y="1624519"/>
            <a:ext cx="926073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151" name="Google Shape;151;p19"/>
          <p:cNvGraphicFramePr/>
          <p:nvPr>
            <p:extLst>
              <p:ext uri="{D42A27DB-BD31-4B8C-83A1-F6EECF244321}">
                <p14:modId xmlns:p14="http://schemas.microsoft.com/office/powerpoint/2010/main" val="1064688515"/>
              </p:ext>
            </p:extLst>
          </p:nvPr>
        </p:nvGraphicFramePr>
        <p:xfrm>
          <a:off x="1703512" y="1412776"/>
          <a:ext cx="6573362" cy="5237370"/>
        </p:xfrm>
        <a:graphic>
          <a:graphicData uri="http://schemas.openxmlformats.org/drawingml/2006/table">
            <a:tbl>
              <a:tblPr firstRow="1" bandRow="1">
                <a:noFill/>
                <a:tableStyleId>{3B009228-29C5-4808-A4E1-A7744243BE99}</a:tableStyleId>
              </a:tblPr>
              <a:tblGrid>
                <a:gridCol w="2500337"/>
                <a:gridCol w="1357675"/>
                <a:gridCol w="966523"/>
                <a:gridCol w="1748827"/>
              </a:tblGrid>
              <a:tr h="679127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400" b="1" cap="none" dirty="0" smtClean="0">
                          <a:solidFill>
                            <a:schemeClr val="dk1"/>
                          </a:solidFill>
                        </a:rPr>
                        <a:t>THE </a:t>
                      </a:r>
                      <a:r>
                        <a:rPr lang="it-IT" sz="2400" b="1" cap="none" dirty="0" err="1" smtClean="0">
                          <a:solidFill>
                            <a:srgbClr val="FF0000"/>
                          </a:solidFill>
                        </a:rPr>
                        <a:t>aeh</a:t>
                      </a:r>
                      <a:r>
                        <a:rPr lang="it-IT" sz="2400" b="1" cap="none" dirty="0" smtClean="0">
                          <a:solidFill>
                            <a:schemeClr val="dk1"/>
                          </a:solidFill>
                        </a:rPr>
                        <a:t> SOUND LIKE IN B</a:t>
                      </a:r>
                      <a:r>
                        <a:rPr lang="it-IT" sz="2400" b="1" cap="none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it-IT" sz="2400" b="1" cap="none" dirty="0" smtClean="0">
                          <a:solidFill>
                            <a:schemeClr val="dk1"/>
                          </a:solidFill>
                        </a:rPr>
                        <a:t>TTER, C</a:t>
                      </a:r>
                      <a:r>
                        <a:rPr lang="it-IT" sz="2400" b="1" cap="none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it-IT" sz="2400" b="1" cap="none" dirty="0" smtClean="0">
                          <a:solidFill>
                            <a:schemeClr val="dk1"/>
                          </a:solidFill>
                        </a:rPr>
                        <a:t>T, L</a:t>
                      </a:r>
                      <a:r>
                        <a:rPr lang="it-IT" sz="2400" b="1" cap="none" dirty="0" smtClean="0">
                          <a:solidFill>
                            <a:srgbClr val="FF0000"/>
                          </a:solidFill>
                        </a:rPr>
                        <a:t>A</a:t>
                      </a:r>
                      <a:r>
                        <a:rPr lang="it-IT" sz="2400" b="1" cap="none" dirty="0" smtClean="0">
                          <a:solidFill>
                            <a:schemeClr val="dk1"/>
                          </a:solidFill>
                        </a:rPr>
                        <a:t>CK </a:t>
                      </a:r>
                      <a:r>
                        <a:rPr lang="it-IT" sz="2400" dirty="0" smtClean="0"/>
                        <a:t>[æ]</a:t>
                      </a:r>
                      <a:endParaRPr sz="2400" b="1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act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sad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apple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actual</a:t>
                      </a:r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smtClean="0"/>
                        <a:t>cast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ash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crash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action</a:t>
                      </a:r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ask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lack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dash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after</a:t>
                      </a:r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fact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sack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clash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master</a:t>
                      </a:r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smtClean="0"/>
                        <a:t>fast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stack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splash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faster</a:t>
                      </a:r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smtClean="0"/>
                        <a:t>task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bag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passs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flap</a:t>
                      </a:r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cap="none" dirty="0">
                        <a:solidFill>
                          <a:schemeClr val="accent4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cap="none">
                        <a:solidFill>
                          <a:schemeClr val="accent4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cap="none">
                        <a:solidFill>
                          <a:schemeClr val="accent4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cap="none" dirty="0">
                        <a:solidFill>
                          <a:schemeClr val="accent4"/>
                        </a:solidFill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52" name="Google Shape;152;p19"/>
          <p:cNvSpPr txBox="1"/>
          <p:nvPr/>
        </p:nvSpPr>
        <p:spPr>
          <a:xfrm>
            <a:off x="2149813" y="474779"/>
            <a:ext cx="669263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ENGLISH VOWELS</a:t>
            </a:r>
            <a:endParaRPr sz="4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0856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9"/>
          <p:cNvSpPr txBox="1"/>
          <p:nvPr/>
        </p:nvSpPr>
        <p:spPr>
          <a:xfrm>
            <a:off x="447472" y="1624519"/>
            <a:ext cx="9260732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graphicFrame>
        <p:nvGraphicFramePr>
          <p:cNvPr id="151" name="Google Shape;151;p19"/>
          <p:cNvGraphicFramePr/>
          <p:nvPr>
            <p:extLst>
              <p:ext uri="{D42A27DB-BD31-4B8C-83A1-F6EECF244321}">
                <p14:modId xmlns:p14="http://schemas.microsoft.com/office/powerpoint/2010/main" val="1597011251"/>
              </p:ext>
            </p:extLst>
          </p:nvPr>
        </p:nvGraphicFramePr>
        <p:xfrm>
          <a:off x="1703512" y="1412776"/>
          <a:ext cx="5398539" cy="5237370"/>
        </p:xfrm>
        <a:graphic>
          <a:graphicData uri="http://schemas.openxmlformats.org/drawingml/2006/table">
            <a:tbl>
              <a:tblPr firstRow="1" bandRow="1">
                <a:noFill/>
                <a:tableStyleId>{3B009228-29C5-4808-A4E1-A7744243BE99}</a:tableStyleId>
              </a:tblPr>
              <a:tblGrid>
                <a:gridCol w="3649712"/>
                <a:gridCol w="1748827"/>
              </a:tblGrid>
              <a:tr h="679127"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2400" b="1" cap="none" dirty="0" smtClean="0">
                          <a:solidFill>
                            <a:schemeClr val="dk1"/>
                          </a:solidFill>
                        </a:rPr>
                        <a:t>THE </a:t>
                      </a:r>
                      <a:r>
                        <a:rPr lang="it-IT" sz="2400" b="1" cap="none" dirty="0" err="1" smtClean="0">
                          <a:solidFill>
                            <a:srgbClr val="FF0000"/>
                          </a:solidFill>
                        </a:rPr>
                        <a:t>aeh</a:t>
                      </a:r>
                      <a:r>
                        <a:rPr lang="it-IT" sz="2400" b="1" cap="none" dirty="0" smtClean="0">
                          <a:solidFill>
                            <a:schemeClr val="dk1"/>
                          </a:solidFill>
                        </a:rPr>
                        <a:t> SOUND LIKE IN SLANG, BANG, CAN </a:t>
                      </a:r>
                      <a:r>
                        <a:rPr lang="it-IT" sz="2400" dirty="0" smtClean="0"/>
                        <a:t>[æ]</a:t>
                      </a:r>
                      <a:endParaRPr sz="2400" b="1" cap="none" dirty="0">
                        <a:solidFill>
                          <a:schemeClr val="dk1"/>
                        </a:solidFill>
                      </a:endParaRPr>
                    </a:p>
                  </a:txBody>
                  <a:tcPr marL="91450" marR="91450" marT="45725" marB="45725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smtClean="0"/>
                        <a:t>CAN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smtClean="0"/>
                        <a:t>MAN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smtClean="0"/>
                        <a:t>BAN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smtClean="0"/>
                        <a:t>BANG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smtClean="0"/>
                        <a:t>SLANG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Thanks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Thank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you</a:t>
                      </a:r>
                      <a:endParaRPr lang="it-IT" dirty="0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91450" marR="91450" marT="45725" marB="45725"/>
                </a:tc>
              </a:tr>
              <a:tr h="5518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cap="none" dirty="0">
                        <a:solidFill>
                          <a:schemeClr val="accent4"/>
                        </a:solidFill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b="1" cap="none" dirty="0">
                        <a:solidFill>
                          <a:schemeClr val="accent4"/>
                        </a:solidFill>
                      </a:endParaRPr>
                    </a:p>
                  </a:txBody>
                  <a:tcPr marL="91450" marR="91450" marT="45725" marB="45725"/>
                </a:tc>
              </a:tr>
            </a:tbl>
          </a:graphicData>
        </a:graphic>
      </p:graphicFrame>
      <p:sp>
        <p:nvSpPr>
          <p:cNvPr id="152" name="Google Shape;152;p19"/>
          <p:cNvSpPr txBox="1"/>
          <p:nvPr/>
        </p:nvSpPr>
        <p:spPr>
          <a:xfrm>
            <a:off x="2149813" y="474779"/>
            <a:ext cx="6692630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4800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ENGLISH VOWELS</a:t>
            </a:r>
            <a:endParaRPr sz="4800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274839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rgbClr val="000000"/>
      </a:dk1>
      <a:lt1>
        <a:srgbClr val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62</Words>
  <Application>Microsoft Office PowerPoint</Application>
  <PresentationFormat>Personalizzato</PresentationFormat>
  <Paragraphs>37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Facet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Hidran Arias</dc:creator>
  <cp:lastModifiedBy>Hidran Arias</cp:lastModifiedBy>
  <cp:revision>12</cp:revision>
  <dcterms:modified xsi:type="dcterms:W3CDTF">2021-08-13T15:30:52Z</dcterms:modified>
</cp:coreProperties>
</file>