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</p:sldIdLst>
  <p:sldSz cx="9944100" cy="994886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349"/>
    <a:srgbClr val="5C5C5C"/>
    <a:srgbClr val="EAEAEA"/>
    <a:srgbClr val="C19A3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511"/>
    <p:restoredTop sz="94727"/>
  </p:normalViewPr>
  <p:slideViewPr>
    <p:cSldViewPr snapToGrid="0" snapToObjects="1">
      <p:cViewPr varScale="1">
        <p:scale>
          <a:sx n="56" d="100"/>
          <a:sy n="56" d="100"/>
        </p:scale>
        <p:origin x="2405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5808" y="1628206"/>
            <a:ext cx="8452485" cy="3463678"/>
          </a:xfrm>
        </p:spPr>
        <p:txBody>
          <a:bodyPr anchor="b"/>
          <a:lstStyle>
            <a:lvl1pPr algn="ctr">
              <a:defRPr sz="6525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43013" y="5225457"/>
            <a:ext cx="7458075" cy="2402005"/>
          </a:xfrm>
        </p:spPr>
        <p:txBody>
          <a:bodyPr/>
          <a:lstStyle>
            <a:lvl1pPr marL="0" indent="0" algn="ctr">
              <a:buNone/>
              <a:defRPr sz="2610"/>
            </a:lvl1pPr>
            <a:lvl2pPr marL="497205" indent="0" algn="ctr">
              <a:buNone/>
              <a:defRPr sz="2175"/>
            </a:lvl2pPr>
            <a:lvl3pPr marL="994410" indent="0" algn="ctr">
              <a:buNone/>
              <a:defRPr sz="1958"/>
            </a:lvl3pPr>
            <a:lvl4pPr marL="1491615" indent="0" algn="ctr">
              <a:buNone/>
              <a:defRPr sz="1740"/>
            </a:lvl4pPr>
            <a:lvl5pPr marL="1988820" indent="0" algn="ctr">
              <a:buNone/>
              <a:defRPr sz="1740"/>
            </a:lvl5pPr>
            <a:lvl6pPr marL="2486025" indent="0" algn="ctr">
              <a:buNone/>
              <a:defRPr sz="1740"/>
            </a:lvl6pPr>
            <a:lvl7pPr marL="2983230" indent="0" algn="ctr">
              <a:buNone/>
              <a:defRPr sz="1740"/>
            </a:lvl7pPr>
            <a:lvl8pPr marL="3480435" indent="0" algn="ctr">
              <a:buNone/>
              <a:defRPr sz="1740"/>
            </a:lvl8pPr>
            <a:lvl9pPr marL="3977640" indent="0" algn="ctr">
              <a:buNone/>
              <a:defRPr sz="174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490EC-9860-3540-9233-07447CFE2FC9}" type="datetimeFigureOut">
              <a:rPr lang="en-US" smtClean="0"/>
              <a:t>6/8/2021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AA646-98AF-C142-B42E-DCF31ABC1B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9314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490EC-9860-3540-9233-07447CFE2FC9}" type="datetimeFigureOut">
              <a:rPr lang="en-US" smtClean="0"/>
              <a:t>6/8/2021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AA646-98AF-C142-B42E-DCF31ABC1B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4872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16247" y="529685"/>
            <a:ext cx="2144197" cy="843120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3658" y="529685"/>
            <a:ext cx="6308288" cy="8431202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490EC-9860-3540-9233-07447CFE2FC9}" type="datetimeFigureOut">
              <a:rPr lang="en-US" smtClean="0"/>
              <a:t>6/8/2021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AA646-98AF-C142-B42E-DCF31ABC1B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1063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490EC-9860-3540-9233-07447CFE2FC9}" type="datetimeFigureOut">
              <a:rPr lang="en-US" smtClean="0"/>
              <a:t>6/8/2021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AA646-98AF-C142-B42E-DCF31ABC1B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1980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8478" y="2480310"/>
            <a:ext cx="8576786" cy="4138450"/>
          </a:xfrm>
        </p:spPr>
        <p:txBody>
          <a:bodyPr anchor="b"/>
          <a:lstStyle>
            <a:lvl1pPr>
              <a:defRPr sz="6525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8478" y="6657911"/>
            <a:ext cx="8576786" cy="2176313"/>
          </a:xfrm>
        </p:spPr>
        <p:txBody>
          <a:bodyPr/>
          <a:lstStyle>
            <a:lvl1pPr marL="0" indent="0">
              <a:buNone/>
              <a:defRPr sz="2610">
                <a:solidFill>
                  <a:schemeClr val="tx1"/>
                </a:solidFill>
              </a:defRPr>
            </a:lvl1pPr>
            <a:lvl2pPr marL="497205" indent="0">
              <a:buNone/>
              <a:defRPr sz="2175">
                <a:solidFill>
                  <a:schemeClr val="tx1">
                    <a:tint val="75000"/>
                  </a:schemeClr>
                </a:solidFill>
              </a:defRPr>
            </a:lvl2pPr>
            <a:lvl3pPr marL="994410" indent="0">
              <a:buNone/>
              <a:defRPr sz="1958">
                <a:solidFill>
                  <a:schemeClr val="tx1">
                    <a:tint val="75000"/>
                  </a:schemeClr>
                </a:solidFill>
              </a:defRPr>
            </a:lvl3pPr>
            <a:lvl4pPr marL="1491615" indent="0">
              <a:buNone/>
              <a:defRPr sz="1740">
                <a:solidFill>
                  <a:schemeClr val="tx1">
                    <a:tint val="75000"/>
                  </a:schemeClr>
                </a:solidFill>
              </a:defRPr>
            </a:lvl4pPr>
            <a:lvl5pPr marL="1988820" indent="0">
              <a:buNone/>
              <a:defRPr sz="1740">
                <a:solidFill>
                  <a:schemeClr val="tx1">
                    <a:tint val="75000"/>
                  </a:schemeClr>
                </a:solidFill>
              </a:defRPr>
            </a:lvl5pPr>
            <a:lvl6pPr marL="2486025" indent="0">
              <a:buNone/>
              <a:defRPr sz="1740">
                <a:solidFill>
                  <a:schemeClr val="tx1">
                    <a:tint val="75000"/>
                  </a:schemeClr>
                </a:solidFill>
              </a:defRPr>
            </a:lvl6pPr>
            <a:lvl7pPr marL="2983230" indent="0">
              <a:buNone/>
              <a:defRPr sz="1740">
                <a:solidFill>
                  <a:schemeClr val="tx1">
                    <a:tint val="75000"/>
                  </a:schemeClr>
                </a:solidFill>
              </a:defRPr>
            </a:lvl7pPr>
            <a:lvl8pPr marL="3480435" indent="0">
              <a:buNone/>
              <a:defRPr sz="1740">
                <a:solidFill>
                  <a:schemeClr val="tx1">
                    <a:tint val="75000"/>
                  </a:schemeClr>
                </a:solidFill>
              </a:defRPr>
            </a:lvl8pPr>
            <a:lvl9pPr marL="3977640" indent="0">
              <a:buNone/>
              <a:defRPr sz="17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490EC-9860-3540-9233-07447CFE2FC9}" type="datetimeFigureOut">
              <a:rPr lang="en-US" smtClean="0"/>
              <a:t>6/8/2021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AA646-98AF-C142-B42E-DCF31ABC1B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2410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3657" y="2648424"/>
            <a:ext cx="4226243" cy="631246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34200" y="2648424"/>
            <a:ext cx="4226243" cy="631246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490EC-9860-3540-9233-07447CFE2FC9}" type="datetimeFigureOut">
              <a:rPr lang="en-US" smtClean="0"/>
              <a:t>6/8/2021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AA646-98AF-C142-B42E-DCF31ABC1B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153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952" y="529687"/>
            <a:ext cx="8576786" cy="192298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953" y="2438854"/>
            <a:ext cx="4206820" cy="1195245"/>
          </a:xfrm>
        </p:spPr>
        <p:txBody>
          <a:bodyPr anchor="b"/>
          <a:lstStyle>
            <a:lvl1pPr marL="0" indent="0">
              <a:buNone/>
              <a:defRPr sz="2610" b="1"/>
            </a:lvl1pPr>
            <a:lvl2pPr marL="497205" indent="0">
              <a:buNone/>
              <a:defRPr sz="2175" b="1"/>
            </a:lvl2pPr>
            <a:lvl3pPr marL="994410" indent="0">
              <a:buNone/>
              <a:defRPr sz="1958" b="1"/>
            </a:lvl3pPr>
            <a:lvl4pPr marL="1491615" indent="0">
              <a:buNone/>
              <a:defRPr sz="1740" b="1"/>
            </a:lvl4pPr>
            <a:lvl5pPr marL="1988820" indent="0">
              <a:buNone/>
              <a:defRPr sz="1740" b="1"/>
            </a:lvl5pPr>
            <a:lvl6pPr marL="2486025" indent="0">
              <a:buNone/>
              <a:defRPr sz="1740" b="1"/>
            </a:lvl6pPr>
            <a:lvl7pPr marL="2983230" indent="0">
              <a:buNone/>
              <a:defRPr sz="1740" b="1"/>
            </a:lvl7pPr>
            <a:lvl8pPr marL="3480435" indent="0">
              <a:buNone/>
              <a:defRPr sz="1740" b="1"/>
            </a:lvl8pPr>
            <a:lvl9pPr marL="3977640" indent="0">
              <a:buNone/>
              <a:defRPr sz="174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953" y="3634098"/>
            <a:ext cx="4206820" cy="534521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4201" y="2438854"/>
            <a:ext cx="4227538" cy="1195245"/>
          </a:xfrm>
        </p:spPr>
        <p:txBody>
          <a:bodyPr anchor="b"/>
          <a:lstStyle>
            <a:lvl1pPr marL="0" indent="0">
              <a:buNone/>
              <a:defRPr sz="2610" b="1"/>
            </a:lvl1pPr>
            <a:lvl2pPr marL="497205" indent="0">
              <a:buNone/>
              <a:defRPr sz="2175" b="1"/>
            </a:lvl2pPr>
            <a:lvl3pPr marL="994410" indent="0">
              <a:buNone/>
              <a:defRPr sz="1958" b="1"/>
            </a:lvl3pPr>
            <a:lvl4pPr marL="1491615" indent="0">
              <a:buNone/>
              <a:defRPr sz="1740" b="1"/>
            </a:lvl4pPr>
            <a:lvl5pPr marL="1988820" indent="0">
              <a:buNone/>
              <a:defRPr sz="1740" b="1"/>
            </a:lvl5pPr>
            <a:lvl6pPr marL="2486025" indent="0">
              <a:buNone/>
              <a:defRPr sz="1740" b="1"/>
            </a:lvl6pPr>
            <a:lvl7pPr marL="2983230" indent="0">
              <a:buNone/>
              <a:defRPr sz="1740" b="1"/>
            </a:lvl7pPr>
            <a:lvl8pPr marL="3480435" indent="0">
              <a:buNone/>
              <a:defRPr sz="1740" b="1"/>
            </a:lvl8pPr>
            <a:lvl9pPr marL="3977640" indent="0">
              <a:buNone/>
              <a:defRPr sz="174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4201" y="3634098"/>
            <a:ext cx="4227538" cy="534521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490EC-9860-3540-9233-07447CFE2FC9}" type="datetimeFigureOut">
              <a:rPr lang="en-US" smtClean="0"/>
              <a:t>6/8/2021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AA646-98AF-C142-B42E-DCF31ABC1B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0592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490EC-9860-3540-9233-07447CFE2FC9}" type="datetimeFigureOut">
              <a:rPr lang="en-US" smtClean="0"/>
              <a:t>6/8/2021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AA646-98AF-C142-B42E-DCF31ABC1B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0123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490EC-9860-3540-9233-07447CFE2FC9}" type="datetimeFigureOut">
              <a:rPr lang="en-US" smtClean="0"/>
              <a:t>6/8/2021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AA646-98AF-C142-B42E-DCF31ABC1B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3745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952" y="663258"/>
            <a:ext cx="3207231" cy="2321401"/>
          </a:xfrm>
        </p:spPr>
        <p:txBody>
          <a:bodyPr anchor="b"/>
          <a:lstStyle>
            <a:lvl1pPr>
              <a:defRPr sz="348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27538" y="1432454"/>
            <a:ext cx="5034201" cy="7070141"/>
          </a:xfrm>
        </p:spPr>
        <p:txBody>
          <a:bodyPr/>
          <a:lstStyle>
            <a:lvl1pPr>
              <a:defRPr sz="3480"/>
            </a:lvl1pPr>
            <a:lvl2pPr>
              <a:defRPr sz="3045"/>
            </a:lvl2pPr>
            <a:lvl3pPr>
              <a:defRPr sz="2610"/>
            </a:lvl3pPr>
            <a:lvl4pPr>
              <a:defRPr sz="2175"/>
            </a:lvl4pPr>
            <a:lvl5pPr>
              <a:defRPr sz="2175"/>
            </a:lvl5pPr>
            <a:lvl6pPr>
              <a:defRPr sz="2175"/>
            </a:lvl6pPr>
            <a:lvl7pPr>
              <a:defRPr sz="2175"/>
            </a:lvl7pPr>
            <a:lvl8pPr>
              <a:defRPr sz="2175"/>
            </a:lvl8pPr>
            <a:lvl9pPr>
              <a:defRPr sz="2175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4952" y="2984659"/>
            <a:ext cx="3207231" cy="5529450"/>
          </a:xfrm>
        </p:spPr>
        <p:txBody>
          <a:bodyPr/>
          <a:lstStyle>
            <a:lvl1pPr marL="0" indent="0">
              <a:buNone/>
              <a:defRPr sz="1740"/>
            </a:lvl1pPr>
            <a:lvl2pPr marL="497205" indent="0">
              <a:buNone/>
              <a:defRPr sz="1523"/>
            </a:lvl2pPr>
            <a:lvl3pPr marL="994410" indent="0">
              <a:buNone/>
              <a:defRPr sz="1305"/>
            </a:lvl3pPr>
            <a:lvl4pPr marL="1491615" indent="0">
              <a:buNone/>
              <a:defRPr sz="1088"/>
            </a:lvl4pPr>
            <a:lvl5pPr marL="1988820" indent="0">
              <a:buNone/>
              <a:defRPr sz="1088"/>
            </a:lvl5pPr>
            <a:lvl6pPr marL="2486025" indent="0">
              <a:buNone/>
              <a:defRPr sz="1088"/>
            </a:lvl6pPr>
            <a:lvl7pPr marL="2983230" indent="0">
              <a:buNone/>
              <a:defRPr sz="1088"/>
            </a:lvl7pPr>
            <a:lvl8pPr marL="3480435" indent="0">
              <a:buNone/>
              <a:defRPr sz="1088"/>
            </a:lvl8pPr>
            <a:lvl9pPr marL="3977640" indent="0">
              <a:buNone/>
              <a:defRPr sz="1088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490EC-9860-3540-9233-07447CFE2FC9}" type="datetimeFigureOut">
              <a:rPr lang="en-US" smtClean="0"/>
              <a:t>6/8/2021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AA646-98AF-C142-B42E-DCF31ABC1B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2909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952" y="663258"/>
            <a:ext cx="3207231" cy="2321401"/>
          </a:xfrm>
        </p:spPr>
        <p:txBody>
          <a:bodyPr anchor="b"/>
          <a:lstStyle>
            <a:lvl1pPr>
              <a:defRPr sz="348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27538" y="1432454"/>
            <a:ext cx="5034201" cy="7070141"/>
          </a:xfrm>
        </p:spPr>
        <p:txBody>
          <a:bodyPr anchor="t"/>
          <a:lstStyle>
            <a:lvl1pPr marL="0" indent="0">
              <a:buNone/>
              <a:defRPr sz="3480"/>
            </a:lvl1pPr>
            <a:lvl2pPr marL="497205" indent="0">
              <a:buNone/>
              <a:defRPr sz="3045"/>
            </a:lvl2pPr>
            <a:lvl3pPr marL="994410" indent="0">
              <a:buNone/>
              <a:defRPr sz="2610"/>
            </a:lvl3pPr>
            <a:lvl4pPr marL="1491615" indent="0">
              <a:buNone/>
              <a:defRPr sz="2175"/>
            </a:lvl4pPr>
            <a:lvl5pPr marL="1988820" indent="0">
              <a:buNone/>
              <a:defRPr sz="2175"/>
            </a:lvl5pPr>
            <a:lvl6pPr marL="2486025" indent="0">
              <a:buNone/>
              <a:defRPr sz="2175"/>
            </a:lvl6pPr>
            <a:lvl7pPr marL="2983230" indent="0">
              <a:buNone/>
              <a:defRPr sz="2175"/>
            </a:lvl7pPr>
            <a:lvl8pPr marL="3480435" indent="0">
              <a:buNone/>
              <a:defRPr sz="2175"/>
            </a:lvl8pPr>
            <a:lvl9pPr marL="3977640" indent="0">
              <a:buNone/>
              <a:defRPr sz="2175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4952" y="2984659"/>
            <a:ext cx="3207231" cy="5529450"/>
          </a:xfrm>
        </p:spPr>
        <p:txBody>
          <a:bodyPr/>
          <a:lstStyle>
            <a:lvl1pPr marL="0" indent="0">
              <a:buNone/>
              <a:defRPr sz="1740"/>
            </a:lvl1pPr>
            <a:lvl2pPr marL="497205" indent="0">
              <a:buNone/>
              <a:defRPr sz="1523"/>
            </a:lvl2pPr>
            <a:lvl3pPr marL="994410" indent="0">
              <a:buNone/>
              <a:defRPr sz="1305"/>
            </a:lvl3pPr>
            <a:lvl4pPr marL="1491615" indent="0">
              <a:buNone/>
              <a:defRPr sz="1088"/>
            </a:lvl4pPr>
            <a:lvl5pPr marL="1988820" indent="0">
              <a:buNone/>
              <a:defRPr sz="1088"/>
            </a:lvl5pPr>
            <a:lvl6pPr marL="2486025" indent="0">
              <a:buNone/>
              <a:defRPr sz="1088"/>
            </a:lvl6pPr>
            <a:lvl7pPr marL="2983230" indent="0">
              <a:buNone/>
              <a:defRPr sz="1088"/>
            </a:lvl7pPr>
            <a:lvl8pPr marL="3480435" indent="0">
              <a:buNone/>
              <a:defRPr sz="1088"/>
            </a:lvl8pPr>
            <a:lvl9pPr marL="3977640" indent="0">
              <a:buNone/>
              <a:defRPr sz="1088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490EC-9860-3540-9233-07447CFE2FC9}" type="datetimeFigureOut">
              <a:rPr lang="en-US" smtClean="0"/>
              <a:t>6/8/2021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AA646-98AF-C142-B42E-DCF31ABC1B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9800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3657" y="529687"/>
            <a:ext cx="8576786" cy="19229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3657" y="2648424"/>
            <a:ext cx="8576786" cy="63124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3657" y="9221124"/>
            <a:ext cx="2237423" cy="52968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0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8490EC-9860-3540-9233-07447CFE2FC9}" type="datetimeFigureOut">
              <a:rPr lang="en-US" smtClean="0"/>
              <a:t>6/8/2021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93983" y="9221124"/>
            <a:ext cx="3356134" cy="52968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0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23020" y="9221124"/>
            <a:ext cx="2237423" cy="52968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0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9AA646-98AF-C142-B42E-DCF31ABC1B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615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94410" rtl="0" eaLnBrk="1" latinLnBrk="0" hangingPunct="1">
        <a:lnSpc>
          <a:spcPct val="90000"/>
        </a:lnSpc>
        <a:spcBef>
          <a:spcPct val="0"/>
        </a:spcBef>
        <a:buNone/>
        <a:defRPr sz="478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8603" indent="-248603" algn="l" defTabSz="994410" rtl="0" eaLnBrk="1" latinLnBrk="0" hangingPunct="1">
        <a:lnSpc>
          <a:spcPct val="90000"/>
        </a:lnSpc>
        <a:spcBef>
          <a:spcPts val="1088"/>
        </a:spcBef>
        <a:buFont typeface="Arial" panose="020B0604020202020204" pitchFamily="34" charset="0"/>
        <a:buChar char="•"/>
        <a:defRPr sz="3045" kern="1200">
          <a:solidFill>
            <a:schemeClr val="tx1"/>
          </a:solidFill>
          <a:latin typeface="+mn-lt"/>
          <a:ea typeface="+mn-ea"/>
          <a:cs typeface="+mn-cs"/>
        </a:defRPr>
      </a:lvl1pPr>
      <a:lvl2pPr marL="745808" indent="-248603" algn="l" defTabSz="994410" rtl="0" eaLnBrk="1" latinLnBrk="0" hangingPunct="1">
        <a:lnSpc>
          <a:spcPct val="90000"/>
        </a:lnSpc>
        <a:spcBef>
          <a:spcPts val="544"/>
        </a:spcBef>
        <a:buFont typeface="Arial" panose="020B0604020202020204" pitchFamily="34" charset="0"/>
        <a:buChar char="•"/>
        <a:defRPr sz="2610" kern="1200">
          <a:solidFill>
            <a:schemeClr val="tx1"/>
          </a:solidFill>
          <a:latin typeface="+mn-lt"/>
          <a:ea typeface="+mn-ea"/>
          <a:cs typeface="+mn-cs"/>
        </a:defRPr>
      </a:lvl2pPr>
      <a:lvl3pPr marL="1243013" indent="-248603" algn="l" defTabSz="994410" rtl="0" eaLnBrk="1" latinLnBrk="0" hangingPunct="1">
        <a:lnSpc>
          <a:spcPct val="90000"/>
        </a:lnSpc>
        <a:spcBef>
          <a:spcPts val="544"/>
        </a:spcBef>
        <a:buFont typeface="Arial" panose="020B0604020202020204" pitchFamily="34" charset="0"/>
        <a:buChar char="•"/>
        <a:defRPr sz="2175" kern="1200">
          <a:solidFill>
            <a:schemeClr val="tx1"/>
          </a:solidFill>
          <a:latin typeface="+mn-lt"/>
          <a:ea typeface="+mn-ea"/>
          <a:cs typeface="+mn-cs"/>
        </a:defRPr>
      </a:lvl3pPr>
      <a:lvl4pPr marL="1740218" indent="-248603" algn="l" defTabSz="994410" rtl="0" eaLnBrk="1" latinLnBrk="0" hangingPunct="1">
        <a:lnSpc>
          <a:spcPct val="90000"/>
        </a:lnSpc>
        <a:spcBef>
          <a:spcPts val="544"/>
        </a:spcBef>
        <a:buFont typeface="Arial" panose="020B0604020202020204" pitchFamily="34" charset="0"/>
        <a:buChar char="•"/>
        <a:defRPr sz="1958" kern="1200">
          <a:solidFill>
            <a:schemeClr val="tx1"/>
          </a:solidFill>
          <a:latin typeface="+mn-lt"/>
          <a:ea typeface="+mn-ea"/>
          <a:cs typeface="+mn-cs"/>
        </a:defRPr>
      </a:lvl4pPr>
      <a:lvl5pPr marL="2237423" indent="-248603" algn="l" defTabSz="994410" rtl="0" eaLnBrk="1" latinLnBrk="0" hangingPunct="1">
        <a:lnSpc>
          <a:spcPct val="90000"/>
        </a:lnSpc>
        <a:spcBef>
          <a:spcPts val="544"/>
        </a:spcBef>
        <a:buFont typeface="Arial" panose="020B0604020202020204" pitchFamily="34" charset="0"/>
        <a:buChar char="•"/>
        <a:defRPr sz="1958" kern="1200">
          <a:solidFill>
            <a:schemeClr val="tx1"/>
          </a:solidFill>
          <a:latin typeface="+mn-lt"/>
          <a:ea typeface="+mn-ea"/>
          <a:cs typeface="+mn-cs"/>
        </a:defRPr>
      </a:lvl5pPr>
      <a:lvl6pPr marL="2734628" indent="-248603" algn="l" defTabSz="994410" rtl="0" eaLnBrk="1" latinLnBrk="0" hangingPunct="1">
        <a:lnSpc>
          <a:spcPct val="90000"/>
        </a:lnSpc>
        <a:spcBef>
          <a:spcPts val="544"/>
        </a:spcBef>
        <a:buFont typeface="Arial" panose="020B0604020202020204" pitchFamily="34" charset="0"/>
        <a:buChar char="•"/>
        <a:defRPr sz="1958" kern="1200">
          <a:solidFill>
            <a:schemeClr val="tx1"/>
          </a:solidFill>
          <a:latin typeface="+mn-lt"/>
          <a:ea typeface="+mn-ea"/>
          <a:cs typeface="+mn-cs"/>
        </a:defRPr>
      </a:lvl6pPr>
      <a:lvl7pPr marL="3231833" indent="-248603" algn="l" defTabSz="994410" rtl="0" eaLnBrk="1" latinLnBrk="0" hangingPunct="1">
        <a:lnSpc>
          <a:spcPct val="90000"/>
        </a:lnSpc>
        <a:spcBef>
          <a:spcPts val="544"/>
        </a:spcBef>
        <a:buFont typeface="Arial" panose="020B0604020202020204" pitchFamily="34" charset="0"/>
        <a:buChar char="•"/>
        <a:defRPr sz="1958" kern="1200">
          <a:solidFill>
            <a:schemeClr val="tx1"/>
          </a:solidFill>
          <a:latin typeface="+mn-lt"/>
          <a:ea typeface="+mn-ea"/>
          <a:cs typeface="+mn-cs"/>
        </a:defRPr>
      </a:lvl7pPr>
      <a:lvl8pPr marL="3729038" indent="-248603" algn="l" defTabSz="994410" rtl="0" eaLnBrk="1" latinLnBrk="0" hangingPunct="1">
        <a:lnSpc>
          <a:spcPct val="90000"/>
        </a:lnSpc>
        <a:spcBef>
          <a:spcPts val="544"/>
        </a:spcBef>
        <a:buFont typeface="Arial" panose="020B0604020202020204" pitchFamily="34" charset="0"/>
        <a:buChar char="•"/>
        <a:defRPr sz="1958" kern="1200">
          <a:solidFill>
            <a:schemeClr val="tx1"/>
          </a:solidFill>
          <a:latin typeface="+mn-lt"/>
          <a:ea typeface="+mn-ea"/>
          <a:cs typeface="+mn-cs"/>
        </a:defRPr>
      </a:lvl8pPr>
      <a:lvl9pPr marL="4226243" indent="-248603" algn="l" defTabSz="994410" rtl="0" eaLnBrk="1" latinLnBrk="0" hangingPunct="1">
        <a:lnSpc>
          <a:spcPct val="90000"/>
        </a:lnSpc>
        <a:spcBef>
          <a:spcPts val="544"/>
        </a:spcBef>
        <a:buFont typeface="Arial" panose="020B0604020202020204" pitchFamily="34" charset="0"/>
        <a:buChar char="•"/>
        <a:defRPr sz="195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94410" rtl="0" eaLnBrk="1" latinLnBrk="0" hangingPunct="1">
        <a:defRPr sz="1958" kern="1200">
          <a:solidFill>
            <a:schemeClr val="tx1"/>
          </a:solidFill>
          <a:latin typeface="+mn-lt"/>
          <a:ea typeface="+mn-ea"/>
          <a:cs typeface="+mn-cs"/>
        </a:defRPr>
      </a:lvl1pPr>
      <a:lvl2pPr marL="497205" algn="l" defTabSz="994410" rtl="0" eaLnBrk="1" latinLnBrk="0" hangingPunct="1">
        <a:defRPr sz="1958" kern="1200">
          <a:solidFill>
            <a:schemeClr val="tx1"/>
          </a:solidFill>
          <a:latin typeface="+mn-lt"/>
          <a:ea typeface="+mn-ea"/>
          <a:cs typeface="+mn-cs"/>
        </a:defRPr>
      </a:lvl2pPr>
      <a:lvl3pPr marL="994410" algn="l" defTabSz="994410" rtl="0" eaLnBrk="1" latinLnBrk="0" hangingPunct="1">
        <a:defRPr sz="1958" kern="1200">
          <a:solidFill>
            <a:schemeClr val="tx1"/>
          </a:solidFill>
          <a:latin typeface="+mn-lt"/>
          <a:ea typeface="+mn-ea"/>
          <a:cs typeface="+mn-cs"/>
        </a:defRPr>
      </a:lvl3pPr>
      <a:lvl4pPr marL="1491615" algn="l" defTabSz="994410" rtl="0" eaLnBrk="1" latinLnBrk="0" hangingPunct="1">
        <a:defRPr sz="1958" kern="1200">
          <a:solidFill>
            <a:schemeClr val="tx1"/>
          </a:solidFill>
          <a:latin typeface="+mn-lt"/>
          <a:ea typeface="+mn-ea"/>
          <a:cs typeface="+mn-cs"/>
        </a:defRPr>
      </a:lvl4pPr>
      <a:lvl5pPr marL="1988820" algn="l" defTabSz="994410" rtl="0" eaLnBrk="1" latinLnBrk="0" hangingPunct="1">
        <a:defRPr sz="1958" kern="1200">
          <a:solidFill>
            <a:schemeClr val="tx1"/>
          </a:solidFill>
          <a:latin typeface="+mn-lt"/>
          <a:ea typeface="+mn-ea"/>
          <a:cs typeface="+mn-cs"/>
        </a:defRPr>
      </a:lvl5pPr>
      <a:lvl6pPr marL="2486025" algn="l" defTabSz="994410" rtl="0" eaLnBrk="1" latinLnBrk="0" hangingPunct="1">
        <a:defRPr sz="1958" kern="1200">
          <a:solidFill>
            <a:schemeClr val="tx1"/>
          </a:solidFill>
          <a:latin typeface="+mn-lt"/>
          <a:ea typeface="+mn-ea"/>
          <a:cs typeface="+mn-cs"/>
        </a:defRPr>
      </a:lvl6pPr>
      <a:lvl7pPr marL="2983230" algn="l" defTabSz="994410" rtl="0" eaLnBrk="1" latinLnBrk="0" hangingPunct="1">
        <a:defRPr sz="1958" kern="1200">
          <a:solidFill>
            <a:schemeClr val="tx1"/>
          </a:solidFill>
          <a:latin typeface="+mn-lt"/>
          <a:ea typeface="+mn-ea"/>
          <a:cs typeface="+mn-cs"/>
        </a:defRPr>
      </a:lvl7pPr>
      <a:lvl8pPr marL="3480435" algn="l" defTabSz="994410" rtl="0" eaLnBrk="1" latinLnBrk="0" hangingPunct="1">
        <a:defRPr sz="1958" kern="1200">
          <a:solidFill>
            <a:schemeClr val="tx1"/>
          </a:solidFill>
          <a:latin typeface="+mn-lt"/>
          <a:ea typeface="+mn-ea"/>
          <a:cs typeface="+mn-cs"/>
        </a:defRPr>
      </a:lvl8pPr>
      <a:lvl9pPr marL="3977640" algn="l" defTabSz="994410" rtl="0" eaLnBrk="1" latinLnBrk="0" hangingPunct="1">
        <a:defRPr sz="195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A22DFB1C-B656-BA45-93BA-5E1A3F8BC2BC}"/>
              </a:ext>
            </a:extLst>
          </p:cNvPr>
          <p:cNvSpPr/>
          <p:nvPr/>
        </p:nvSpPr>
        <p:spPr>
          <a:xfrm>
            <a:off x="4952420" y="0"/>
            <a:ext cx="4991680" cy="1589314"/>
          </a:xfrm>
          <a:prstGeom prst="rect">
            <a:avLst/>
          </a:prstGeom>
          <a:solidFill>
            <a:srgbClr val="0023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B65BF54D-AC20-2A43-8EDA-2AAC75C7DB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8303" y="345293"/>
            <a:ext cx="3440058" cy="52556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5F68ECC-8704-A946-9299-462E6F15765F}"/>
              </a:ext>
            </a:extLst>
          </p:cNvPr>
          <p:cNvSpPr txBox="1"/>
          <p:nvPr/>
        </p:nvSpPr>
        <p:spPr>
          <a:xfrm>
            <a:off x="858644" y="3647874"/>
            <a:ext cx="4113406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500" dirty="0">
                <a:solidFill>
                  <a:srgbClr val="002349"/>
                </a:solidFill>
                <a:latin typeface="FreightBigProBook-Regular" panose="02000603090000020004" pitchFamily="50" charset="0"/>
              </a:rPr>
              <a:t>New Listing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888295C-E682-0F4B-B8F1-198E72D2C4E6}"/>
              </a:ext>
            </a:extLst>
          </p:cNvPr>
          <p:cNvSpPr txBox="1"/>
          <p:nvPr/>
        </p:nvSpPr>
        <p:spPr>
          <a:xfrm>
            <a:off x="858644" y="4536583"/>
            <a:ext cx="41134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19A3D"/>
                </a:solidFill>
                <a:latin typeface="BentonSans Medium" panose="02000603030000020004" pitchFamily="2" charset="0"/>
              </a:rPr>
              <a:t>JOHANNESBURG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128A94C-A414-0647-A925-E5BC99A240EB}"/>
              </a:ext>
            </a:extLst>
          </p:cNvPr>
          <p:cNvSpPr txBox="1"/>
          <p:nvPr/>
        </p:nvSpPr>
        <p:spPr>
          <a:xfrm>
            <a:off x="858644" y="5432112"/>
            <a:ext cx="41134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349"/>
                </a:solidFill>
                <a:latin typeface="FreightBigProBook-Regular" panose="02000603090000020004" pitchFamily="50" charset="0"/>
              </a:rPr>
              <a:t>10 Main Street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EF857537-989D-524A-84B2-DE390C64468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211" t="26727" r="26539" b="3148"/>
          <a:stretch/>
        </p:blipFill>
        <p:spPr>
          <a:xfrm>
            <a:off x="5003706" y="1270747"/>
            <a:ext cx="4961276" cy="498881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95B9ED10-FF0B-4548-AD67-FC6BBB8CB57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6565" r="-36" b="25385"/>
          <a:stretch/>
        </p:blipFill>
        <p:spPr>
          <a:xfrm>
            <a:off x="-2" y="1"/>
            <a:ext cx="5011311" cy="127074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76C1419-235C-F54F-8C67-F5762A7D9AA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675" t="28995" r="3543" b="8322"/>
          <a:stretch/>
        </p:blipFill>
        <p:spPr>
          <a:xfrm>
            <a:off x="0" y="1270747"/>
            <a:ext cx="5011309" cy="2221457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E98669A-5FC4-7A45-8859-2A0219FE4296}"/>
              </a:ext>
            </a:extLst>
          </p:cNvPr>
          <p:cNvSpPr/>
          <p:nvPr/>
        </p:nvSpPr>
        <p:spPr>
          <a:xfrm flipV="1">
            <a:off x="4500043" y="4908217"/>
            <a:ext cx="989162" cy="45719"/>
          </a:xfrm>
          <a:prstGeom prst="rect">
            <a:avLst/>
          </a:prstGeom>
          <a:solidFill>
            <a:srgbClr val="C19A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BE9F39CA-C64B-C54B-8B3E-D47A9EFF088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931" t="17906" r="1343" b="29673"/>
          <a:stretch/>
        </p:blipFill>
        <p:spPr>
          <a:xfrm>
            <a:off x="-2" y="6259559"/>
            <a:ext cx="9951705" cy="3691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2357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6CB7AE6-6D2B-CE4A-8C79-4C97AC5C8813}"/>
              </a:ext>
            </a:extLst>
          </p:cNvPr>
          <p:cNvSpPr/>
          <p:nvPr/>
        </p:nvSpPr>
        <p:spPr>
          <a:xfrm>
            <a:off x="0" y="0"/>
            <a:ext cx="4991680" cy="1589314"/>
          </a:xfrm>
          <a:prstGeom prst="rect">
            <a:avLst/>
          </a:prstGeom>
          <a:solidFill>
            <a:srgbClr val="0023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B801610-C3CA-914C-B172-61397446B68C}"/>
              </a:ext>
            </a:extLst>
          </p:cNvPr>
          <p:cNvSpPr/>
          <p:nvPr/>
        </p:nvSpPr>
        <p:spPr>
          <a:xfrm>
            <a:off x="1" y="8763000"/>
            <a:ext cx="9944100" cy="1185863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4BEF923-EDDF-B847-A4BF-A0FD3A6847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20" t="15778" r="11066" b="615"/>
          <a:stretch/>
        </p:blipFill>
        <p:spPr>
          <a:xfrm>
            <a:off x="0" y="1095612"/>
            <a:ext cx="9944099" cy="766738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7259923-5E3D-E54C-A872-BD97C9C355C3}"/>
              </a:ext>
            </a:extLst>
          </p:cNvPr>
          <p:cNvSpPr/>
          <p:nvPr/>
        </p:nvSpPr>
        <p:spPr>
          <a:xfrm>
            <a:off x="-1" y="5707657"/>
            <a:ext cx="4991681" cy="30553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5F68ECC-8704-A946-9299-462E6F15765F}"/>
              </a:ext>
            </a:extLst>
          </p:cNvPr>
          <p:cNvSpPr txBox="1"/>
          <p:nvPr/>
        </p:nvSpPr>
        <p:spPr>
          <a:xfrm>
            <a:off x="836340" y="5985303"/>
            <a:ext cx="413571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500" dirty="0">
                <a:solidFill>
                  <a:srgbClr val="002349"/>
                </a:solidFill>
                <a:latin typeface="FreightBigProBook-Regular" panose="02000603090000020004" pitchFamily="50" charset="0"/>
              </a:rPr>
              <a:t>New Listing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888295C-E682-0F4B-B8F1-198E72D2C4E6}"/>
              </a:ext>
            </a:extLst>
          </p:cNvPr>
          <p:cNvSpPr txBox="1"/>
          <p:nvPr/>
        </p:nvSpPr>
        <p:spPr>
          <a:xfrm>
            <a:off x="836340" y="6920374"/>
            <a:ext cx="41357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19A3D"/>
                </a:solidFill>
                <a:latin typeface="BentonSans Medium" panose="02000603030000020004" pitchFamily="2" charset="0"/>
              </a:rPr>
              <a:t>JOHANNESBURG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128A94C-A414-0647-A925-E5BC99A240EB}"/>
              </a:ext>
            </a:extLst>
          </p:cNvPr>
          <p:cNvSpPr txBox="1"/>
          <p:nvPr/>
        </p:nvSpPr>
        <p:spPr>
          <a:xfrm>
            <a:off x="836340" y="7936779"/>
            <a:ext cx="413571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dirty="0">
                <a:solidFill>
                  <a:srgbClr val="002349"/>
                </a:solidFill>
                <a:latin typeface="FreightBigProBook-Regular" panose="02000603090000020004" pitchFamily="50" charset="0"/>
              </a:rPr>
              <a:t>Main Street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E98669A-5FC4-7A45-8859-2A0219FE4296}"/>
              </a:ext>
            </a:extLst>
          </p:cNvPr>
          <p:cNvSpPr/>
          <p:nvPr/>
        </p:nvSpPr>
        <p:spPr>
          <a:xfrm flipV="1">
            <a:off x="4485880" y="7196088"/>
            <a:ext cx="989162" cy="45719"/>
          </a:xfrm>
          <a:prstGeom prst="rect">
            <a:avLst/>
          </a:prstGeom>
          <a:solidFill>
            <a:srgbClr val="C19A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7833187-4B1A-8344-AF16-E5DC1152C843}"/>
              </a:ext>
            </a:extLst>
          </p:cNvPr>
          <p:cNvSpPr txBox="1"/>
          <p:nvPr/>
        </p:nvSpPr>
        <p:spPr>
          <a:xfrm>
            <a:off x="5715628" y="9199494"/>
            <a:ext cx="3626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rgbClr val="5C5C5C"/>
                </a:solidFill>
                <a:latin typeface="BentonSans Medium" panose="02000603030000020004" pitchFamily="2" charset="0"/>
              </a:rPr>
              <a:t>NOTHING COMPARES.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DA4BC60-3E34-F849-AF79-85855A14AA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159" y="280515"/>
            <a:ext cx="3417529" cy="522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7904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112</TotalTime>
  <Words>14</Words>
  <Application>Microsoft Office PowerPoint</Application>
  <PresentationFormat>Custom</PresentationFormat>
  <Paragraphs>7</Paragraphs>
  <Slides>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8" baseType="lpstr">
      <vt:lpstr>Arial</vt:lpstr>
      <vt:lpstr>BentonSans Medium</vt:lpstr>
      <vt:lpstr>Calibri</vt:lpstr>
      <vt:lpstr>Calibri Light</vt:lpstr>
      <vt:lpstr>FreightBigProBook-Regular</vt:lpstr>
      <vt:lpstr>Office Theme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Jaysen Jaarts</dc:creator>
  <cp:lastModifiedBy>Berdine Smyth</cp:lastModifiedBy>
  <cp:revision>18</cp:revision>
  <dcterms:created xsi:type="dcterms:W3CDTF">2021-06-03T12:12:36Z</dcterms:created>
  <dcterms:modified xsi:type="dcterms:W3CDTF">2021-06-08T12:29:07Z</dcterms:modified>
</cp:coreProperties>
</file>