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26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83AE-1590-4B2E-B987-92B19C3ECBC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D450-4D1B-43BC-ACE1-5D3FC5DCF9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1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83AE-1590-4B2E-B987-92B19C3ECBC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D450-4D1B-43BC-ACE1-5D3FC5DCF9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3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83AE-1590-4B2E-B987-92B19C3ECBC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D450-4D1B-43BC-ACE1-5D3FC5DCF9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3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83AE-1590-4B2E-B987-92B19C3ECBC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D450-4D1B-43BC-ACE1-5D3FC5DCF9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4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83AE-1590-4B2E-B987-92B19C3ECBC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D450-4D1B-43BC-ACE1-5D3FC5DCF9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83AE-1590-4B2E-B987-92B19C3ECBC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D450-4D1B-43BC-ACE1-5D3FC5DCF9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4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83AE-1590-4B2E-B987-92B19C3ECBC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D450-4D1B-43BC-ACE1-5D3FC5DCF9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83AE-1590-4B2E-B987-92B19C3ECBC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D450-4D1B-43BC-ACE1-5D3FC5DCF9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83AE-1590-4B2E-B987-92B19C3ECBC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D450-4D1B-43BC-ACE1-5D3FC5DCF9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7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83AE-1590-4B2E-B987-92B19C3ECBC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D450-4D1B-43BC-ACE1-5D3FC5DCF9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1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83AE-1590-4B2E-B987-92B19C3ECBC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D450-4D1B-43BC-ACE1-5D3FC5DCF9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7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83AE-1590-4B2E-B987-92B19C3ECBC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BD450-4D1B-43BC-ACE1-5D3FC5DCF9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7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2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81" y="1521229"/>
            <a:ext cx="4757659" cy="44471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340" y="1365311"/>
            <a:ext cx="6527661" cy="41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4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42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293095B-F2CC-48CA-7838-C387E91D8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9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93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51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52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79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3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37113" y="3840480"/>
            <a:ext cx="8670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accent5">
                    <a:lumMod val="50000"/>
                  </a:schemeClr>
                </a:solidFill>
                <a:latin typeface="Montserrat" pitchFamily="2" charset="0"/>
              </a:rPr>
              <a:t>www.efficommerce.com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2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32115"/>
            <a:ext cx="9032817" cy="64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58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</Words>
  <Application>Microsoft Office PowerPoint</Application>
  <PresentationFormat>Panorámica</PresentationFormat>
  <Paragraphs>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5</cp:revision>
  <dcterms:created xsi:type="dcterms:W3CDTF">2022-10-09T16:08:58Z</dcterms:created>
  <dcterms:modified xsi:type="dcterms:W3CDTF">2022-10-09T18:46:37Z</dcterms:modified>
</cp:coreProperties>
</file>