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5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875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47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653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96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056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056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677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1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01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875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848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853DF-2665-49AD-A875-665FCCB5854E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C98FB-0D02-4FAC-A4B9-6C2F2C89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822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m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930AA-5B11-48A2-80EB-33D99AF681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24E1D7-7B4A-4A20-971C-8013C7CE2A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643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pie chart&#10;&#10;Description automatically generated">
            <a:extLst>
              <a:ext uri="{FF2B5EF4-FFF2-40B4-BE49-F238E27FC236}">
                <a16:creationId xmlns:a16="http://schemas.microsoft.com/office/drawing/2014/main" id="{A311ABF2-0326-49F6-8760-5878D34AD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76" b="89914" l="8511" r="93499">
                        <a14:foregroundMark x1="27660" y1="22767" x2="54728" y2="38905"/>
                        <a14:foregroundMark x1="60284" y1="19020" x2="41253" y2="14986"/>
                        <a14:foregroundMark x1="48227" y1="16138" x2="82033" y2="34582"/>
                        <a14:foregroundMark x1="80142" y1="33141" x2="71513" y2="23343"/>
                        <a14:foregroundMark x1="71513" y1="23343" x2="80496" y2="33141"/>
                        <a14:foregroundMark x1="80496" y1="33141" x2="85816" y2="28242"/>
                        <a14:foregroundMark x1="93735" y1="35447" x2="93735" y2="35447"/>
                        <a14:foregroundMark x1="91962" y1="50144" x2="81797" y2="58501"/>
                        <a14:foregroundMark x1="87352" y1="46974" x2="79433" y2="42939"/>
                        <a14:foregroundMark x1="84279" y1="44669" x2="51064" y2="29683"/>
                        <a14:foregroundMark x1="42080" y1="5476" x2="48936" y2="7205"/>
                        <a14:foregroundMark x1="8511" y1="45245" x2="8629" y2="34582"/>
                        <a14:foregroundMark x1="83097" y1="53602" x2="66667" y2="371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5" y="2563192"/>
            <a:ext cx="7798100" cy="3198511"/>
          </a:xfrm>
          <a:prstGeom prst="rect">
            <a:avLst/>
          </a:prstGeom>
        </p:spPr>
      </p:pic>
      <p:pic>
        <p:nvPicPr>
          <p:cNvPr id="5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B6D2DE00-937A-41DF-8F91-DD1FCF3348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772" y="2450120"/>
            <a:ext cx="3387019" cy="34246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9A8E04-61A5-4179-BCB4-34C146831A02}"/>
              </a:ext>
            </a:extLst>
          </p:cNvPr>
          <p:cNvSpPr txBox="1"/>
          <p:nvPr/>
        </p:nvSpPr>
        <p:spPr>
          <a:xfrm>
            <a:off x="1" y="855404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Accounts Receivable by Customer</a:t>
            </a:r>
          </a:p>
        </p:txBody>
      </p:sp>
    </p:spTree>
    <p:extLst>
      <p:ext uri="{BB962C8B-B14F-4D97-AF65-F5344CB8AC3E}">
        <p14:creationId xmlns:p14="http://schemas.microsoft.com/office/powerpoint/2010/main" val="2047958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96AD263-1A38-488F-B5D2-2FCF1214F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58" y="1897626"/>
            <a:ext cx="11280565" cy="306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13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pie chart&#10;&#10;Description automatically generated">
            <a:extLst>
              <a:ext uri="{FF2B5EF4-FFF2-40B4-BE49-F238E27FC236}">
                <a16:creationId xmlns:a16="http://schemas.microsoft.com/office/drawing/2014/main" id="{4D832E94-70CB-4FA7-82A0-1AF052F2C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47" b="93671" l="5083" r="96061">
                        <a14:foregroundMark x1="25032" y1="13924" x2="32529" y2="20253"/>
                        <a14:foregroundMark x1="32529" y1="20253" x2="62516" y2="29747"/>
                        <a14:foregroundMark x1="72046" y1="24367" x2="50445" y2="8544"/>
                        <a14:foregroundMark x1="50445" y1="8544" x2="50191" y2="8544"/>
                        <a14:foregroundMark x1="53748" y1="14557" x2="34562" y2="9494"/>
                        <a14:foregroundMark x1="69123" y1="13291" x2="77891" y2="34494"/>
                        <a14:foregroundMark x1="77891" y1="34494" x2="78907" y2="35127"/>
                        <a14:foregroundMark x1="84625" y1="26582" x2="70394" y2="21835"/>
                        <a14:foregroundMark x1="70394" y1="21835" x2="69377" y2="20253"/>
                        <a14:foregroundMark x1="89072" y1="27532" x2="49555" y2="10127"/>
                        <a14:foregroundMark x1="26684" y1="17722" x2="21855" y2="23734"/>
                        <a14:foregroundMark x1="20203" y1="17089" x2="26811" y2="22152"/>
                        <a14:foregroundMark x1="18933" y1="18354" x2="7878" y2="27215"/>
                        <a14:foregroundMark x1="94536" y1="35443" x2="93901" y2="36392"/>
                        <a14:foregroundMark x1="93901" y1="37658" x2="86785" y2="48418"/>
                        <a14:foregroundMark x1="86785" y1="48418" x2="55273" y2="56962"/>
                        <a14:foregroundMark x1="69759" y1="64241" x2="36849" y2="62342"/>
                        <a14:foregroundMark x1="36849" y1="62342" x2="33672" y2="60443"/>
                        <a14:foregroundMark x1="43837" y1="78481" x2="62008" y2="82278"/>
                        <a14:foregroundMark x1="70648" y1="81329" x2="76112" y2="81962"/>
                        <a14:foregroundMark x1="76112" y1="81962" x2="82846" y2="80063"/>
                        <a14:foregroundMark x1="82846" y1="80063" x2="86404" y2="68671"/>
                        <a14:foregroundMark x1="86404" y1="68671" x2="86404" y2="68671"/>
                        <a14:foregroundMark x1="89072" y1="69620" x2="79034" y2="52215"/>
                        <a14:foregroundMark x1="48920" y1="85759" x2="36468" y2="83861"/>
                        <a14:foregroundMark x1="28335" y1="90506" x2="28335" y2="90506"/>
                        <a14:foregroundMark x1="46252" y1="89873" x2="62516" y2="86392"/>
                        <a14:foregroundMark x1="41804" y1="86076" x2="33926" y2="84177"/>
                        <a14:foregroundMark x1="44346" y1="91456" x2="50318" y2="93987"/>
                        <a14:foregroundMark x1="50318" y1="93987" x2="54765" y2="92722"/>
                        <a14:foregroundMark x1="40280" y1="88924" x2="31512" y2="84810"/>
                        <a14:foregroundMark x1="32402" y1="82911" x2="46633" y2="57595"/>
                        <a14:foregroundMark x1="58450" y1="49367" x2="80940" y2="29114"/>
                        <a14:foregroundMark x1="83227" y1="31646" x2="86531" y2="44304"/>
                        <a14:foregroundMark x1="86531" y1="44304" x2="91487" y2="54430"/>
                        <a14:foregroundMark x1="91487" y1="54430" x2="94282" y2="64873"/>
                        <a14:foregroundMark x1="90216" y1="68987" x2="85133" y2="77848"/>
                        <a14:foregroundMark x1="90851" y1="71835" x2="94536" y2="46203"/>
                        <a14:foregroundMark x1="94536" y1="49051" x2="96315" y2="50949"/>
                        <a14:foregroundMark x1="5083" y1="43671" x2="5083" y2="43671"/>
                        <a14:foregroundMark x1="28717" y1="34177" x2="49682" y2="18038"/>
                        <a14:foregroundMark x1="51715" y1="19620" x2="75604" y2="28797"/>
                        <a14:foregroundMark x1="76747" y1="23101" x2="54130" y2="4747"/>
                        <a14:foregroundMark x1="54130" y1="4747" x2="52478" y2="6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650" y="373627"/>
            <a:ext cx="8937866" cy="3588774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E1C3FA29-7663-421C-B478-ED8A62448A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43" y="3882791"/>
            <a:ext cx="3018502" cy="270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30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4</Words>
  <Application>Microsoft Office PowerPoint</Application>
  <PresentationFormat>Widescreen</PresentationFormat>
  <Paragraphs>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Bob Steele</dc:creator>
  <cp:lastModifiedBy>Bob Steele</cp:lastModifiedBy>
  <cp:revision>5</cp:revision>
  <dcterms:created xsi:type="dcterms:W3CDTF">2020-10-17T18:31:30Z</dcterms:created>
  <dcterms:modified xsi:type="dcterms:W3CDTF">2020-10-17T21:13:34Z</dcterms:modified>
</cp:coreProperties>
</file>