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91" r:id="rId4"/>
    <p:sldId id="280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66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35E"/>
    <a:srgbClr val="CF1A4D"/>
    <a:srgbClr val="DE2333"/>
    <a:srgbClr val="E42828"/>
    <a:srgbClr val="3959BF"/>
    <a:srgbClr val="3C257E"/>
    <a:srgbClr val="3885F1"/>
    <a:srgbClr val="3B3FA0"/>
    <a:srgbClr val="400151"/>
    <a:srgbClr val="B22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A12FE-519A-B646-B56E-DC8AAA984BD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E6F44-D4D5-8342-AF2B-DEEF18C2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09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09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0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F44-D4D5-8342-AF2B-DEEF18C23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3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3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1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5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4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CA13-9218-6342-913E-BD6826A04CB6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1CEF-7574-6440-A311-D60B2DB5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39132"/>
          </a:xfrm>
        </p:spPr>
        <p:txBody>
          <a:bodyPr>
            <a:normAutofit fontScale="92500"/>
          </a:bodyPr>
          <a:lstStyle/>
          <a:p>
            <a:r>
              <a:rPr lang="en" dirty="0">
                <a:solidFill>
                  <a:srgbClr val="FFFFFF"/>
                </a:solidFill>
                <a:latin typeface="Century Gothic"/>
                <a:cs typeface="Century Gothic"/>
              </a:rPr>
              <a:t>Module 1: Popular Social Media </a:t>
            </a:r>
            <a:br>
              <a:rPr lang="en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" dirty="0">
                <a:solidFill>
                  <a:srgbClr val="FFFFFF"/>
                </a:solidFill>
                <a:latin typeface="Century Gothic"/>
                <a:cs typeface="Century Gothic"/>
              </a:rPr>
              <a:t>Live Streaming </a:t>
            </a:r>
            <a:r>
              <a:rPr lang="en" dirty="0" smtClean="0">
                <a:solidFill>
                  <a:srgbClr val="FFFFFF"/>
                </a:solidFill>
                <a:latin typeface="Century Gothic"/>
                <a:cs typeface="Century Gothic"/>
              </a:rPr>
              <a:t>Formats</a:t>
            </a:r>
            <a:endParaRPr lang="en-US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IX STORIES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68" y="1927737"/>
            <a:ext cx="6841319" cy="1820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8874" y="4987636"/>
            <a:ext cx="3371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Century Gothic"/>
                <a:cs typeface="Century Gothic"/>
              </a:rPr>
              <a:t>How to Use Live Streaming in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Century Gothic"/>
                <a:cs typeface="Century Gothic"/>
              </a:rPr>
              <a:t>Social Media Marketing</a:t>
            </a:r>
          </a:p>
          <a:p>
            <a:pPr algn="ctr"/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1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000000"/>
                </a:solidFill>
                <a:latin typeface="Futura"/>
                <a:cs typeface="Futura"/>
              </a:rPr>
              <a:t>Periscope Live</a:t>
            </a:r>
            <a:endParaRPr lang="en-US" sz="3200" b="1" dirty="0">
              <a:latin typeface="Futura"/>
              <a:cs typeface="Futur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Brands or thought leaders with large following on Twitter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Any industry that skews 35+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Live Events with active hashtags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Exclusive Features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Owned by Twitter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Promoted on Twitter profile</a:t>
            </a:r>
          </a:p>
          <a:p>
            <a:pPr marL="0" indent="0">
              <a:buNone/>
            </a:pPr>
            <a:endParaRPr lang="en-US" sz="1800" dirty="0">
              <a:latin typeface="Century Gothic"/>
              <a:cs typeface="Century Gothic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000000"/>
                </a:solidFill>
                <a:latin typeface="Futura"/>
                <a:cs typeface="Futura"/>
              </a:rPr>
              <a:t>Periscope Live</a:t>
            </a:r>
            <a:endParaRPr lang="en-US" sz="3200" b="1" dirty="0">
              <a:latin typeface="Futura"/>
              <a:cs typeface="Futura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  <p:pic>
        <p:nvPicPr>
          <p:cNvPr id="34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220" y="1560549"/>
            <a:ext cx="7029690" cy="4280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61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94" y="273885"/>
            <a:ext cx="8390053" cy="1143000"/>
          </a:xfrm>
        </p:spPr>
        <p:txBody>
          <a:bodyPr anchor="ctr">
            <a:noAutofit/>
          </a:bodyPr>
          <a:lstStyle/>
          <a:p>
            <a:pPr lvl="0" algn="l"/>
            <a:r>
              <a:rPr lang="en" sz="3200" b="1" dirty="0" smtClean="0">
                <a:solidFill>
                  <a:srgbClr val="000000"/>
                </a:solidFill>
                <a:latin typeface="Futura"/>
                <a:cs typeface="Futura"/>
              </a:rPr>
              <a:t>What’s Next In Social Media Live Streaming?</a:t>
            </a:r>
            <a:endParaRPr lang="en-US" sz="3200" b="1" dirty="0">
              <a:latin typeface="Futura"/>
              <a:cs typeface="Futu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Virtual Reality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Snapchat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Wearable streaming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360-Degree streaming</a:t>
            </a: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3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94" y="273885"/>
            <a:ext cx="8390053" cy="1143000"/>
          </a:xfrm>
        </p:spPr>
        <p:txBody>
          <a:bodyPr anchor="ctr">
            <a:noAutofit/>
          </a:bodyPr>
          <a:lstStyle/>
          <a:p>
            <a:pPr lvl="0" algn="l"/>
            <a:r>
              <a:rPr lang="en" sz="3200" b="1" dirty="0">
                <a:solidFill>
                  <a:srgbClr val="000000"/>
                </a:solidFill>
                <a:latin typeface="Futura"/>
                <a:cs typeface="Futura"/>
              </a:rPr>
              <a:t>In This Module, We Covered:</a:t>
            </a:r>
            <a:endParaRPr lang="en-US" sz="3200" b="1" dirty="0">
              <a:latin typeface="Futura"/>
              <a:cs typeface="Futu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An overview and examples of the current most popular social media live streaming platforms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Which platform would work best for your business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The future of live streaming</a:t>
            </a: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2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94" y="273885"/>
            <a:ext cx="8390053" cy="1143000"/>
          </a:xfrm>
        </p:spPr>
        <p:txBody>
          <a:bodyPr anchor="ctr">
            <a:noAutofit/>
          </a:bodyPr>
          <a:lstStyle/>
          <a:p>
            <a:pPr lvl="0" algn="l"/>
            <a:r>
              <a:rPr lang="en" sz="3200" b="1" dirty="0" smtClean="0">
                <a:solidFill>
                  <a:srgbClr val="000000"/>
                </a:solidFill>
                <a:latin typeface="Futura"/>
                <a:cs typeface="Futura"/>
              </a:rPr>
              <a:t>In The Next Module, We Are Going To Cover:</a:t>
            </a:r>
            <a:endParaRPr lang="en" sz="3200" b="1" dirty="0">
              <a:solidFill>
                <a:srgbClr val="000000"/>
              </a:solidFill>
              <a:latin typeface="Futura"/>
              <a:cs typeface="Futu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Which technology you need to live stream on social media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What’s the bare minimum technology needed?</a:t>
            </a: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4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Thanks for watching! See you in the next module!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IX STORIES white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68" y="1927737"/>
            <a:ext cx="6841319" cy="1820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708200" y="40696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Futura"/>
              <a:cs typeface="Futur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Gothic"/>
              <a:cs typeface="Century Gothic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2" name="Picture 31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  <p:pic>
        <p:nvPicPr>
          <p:cNvPr id="6" name="Picture 5" descr="Screen Shot 2017-11-15 at 10.18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301" cy="210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Futura"/>
              <a:cs typeface="Futur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8" name="Rectangle 7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1" name="Picture 20" descr="SIX STOR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Futura"/>
              <a:cs typeface="Futura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6" name="Rectangle 5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8" descr="SIX STOR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2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94" y="273885"/>
            <a:ext cx="8390053" cy="1143000"/>
          </a:xfrm>
        </p:spPr>
        <p:txBody>
          <a:bodyPr anchor="ctr">
            <a:noAutofit/>
          </a:bodyPr>
          <a:lstStyle/>
          <a:p>
            <a:pPr lvl="0"/>
            <a:r>
              <a:rPr lang="en-US" sz="3200" b="1" dirty="0" smtClean="0">
                <a:solidFill>
                  <a:srgbClr val="000000"/>
                </a:solidFill>
                <a:latin typeface="Futura"/>
                <a:cs typeface="Futura"/>
              </a:rPr>
              <a:t>About Your Instructor: Kelsey Jones</a:t>
            </a:r>
            <a:endParaRPr lang="en-US" sz="3200" b="1" dirty="0">
              <a:latin typeface="Futura"/>
              <a:cs typeface="Futu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25722" cy="4525963"/>
          </a:xfrm>
        </p:spPr>
        <p:txBody>
          <a:bodyPr>
            <a:normAutofit/>
          </a:bodyPr>
          <a:lstStyle/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-US" sz="1800" dirty="0" smtClean="0">
                <a:latin typeface="Century Gothic"/>
                <a:cs typeface="Century Gothic"/>
              </a:rPr>
              <a:t>10 years experience in SEO, content, and social media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-US" sz="1800" dirty="0" smtClean="0">
                <a:latin typeface="Century Gothic"/>
                <a:cs typeface="Century Gothic"/>
              </a:rPr>
              <a:t>Spoken at </a:t>
            </a:r>
            <a:r>
              <a:rPr lang="en-US" sz="1800" dirty="0" err="1" smtClean="0">
                <a:latin typeface="Century Gothic"/>
                <a:cs typeface="Century Gothic"/>
              </a:rPr>
              <a:t>Pubcon</a:t>
            </a:r>
            <a:r>
              <a:rPr lang="en-US" sz="1800" dirty="0" smtClean="0">
                <a:latin typeface="Century Gothic"/>
                <a:cs typeface="Century Gothic"/>
              </a:rPr>
              <a:t>, State of Search, SMX East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-US" sz="1800" dirty="0" smtClean="0">
                <a:latin typeface="Century Gothic"/>
                <a:cs typeface="Century Gothic"/>
              </a:rPr>
              <a:t>Wrote 2 courses for Digital Marketing Institute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-US" sz="1800" dirty="0" smtClean="0">
                <a:latin typeface="Century Gothic"/>
                <a:cs typeface="Century Gothic"/>
              </a:rPr>
              <a:t>kelsey@sixstories.com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-US" sz="1800" dirty="0" smtClean="0">
                <a:latin typeface="Century Gothic"/>
                <a:cs typeface="Century Gothic"/>
              </a:rPr>
              <a:t>@wonderwall7 on most social media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-US" sz="1800" dirty="0" smtClean="0">
                <a:latin typeface="Century Gothic"/>
                <a:cs typeface="Century Gothic"/>
              </a:rPr>
              <a:t>https://</a:t>
            </a:r>
            <a:r>
              <a:rPr lang="en-US" sz="1800" dirty="0" err="1" smtClean="0">
                <a:latin typeface="Century Gothic"/>
                <a:cs typeface="Century Gothic"/>
              </a:rPr>
              <a:t>www.sixstories.com</a:t>
            </a:r>
            <a:endParaRPr lang="en" sz="1800" dirty="0">
              <a:latin typeface="Century Gothic"/>
              <a:cs typeface="Century Gothic"/>
            </a:endParaRPr>
          </a:p>
          <a:p>
            <a:endParaRPr lang="en-US" sz="1800" dirty="0">
              <a:latin typeface="Century Gothic"/>
              <a:cs typeface="Century Gothic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  <p:pic>
        <p:nvPicPr>
          <p:cNvPr id="5" name="Picture 4" descr="Jones0008a-squa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01" y="1600200"/>
            <a:ext cx="3697766" cy="36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7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94" y="273885"/>
            <a:ext cx="8390053" cy="1143000"/>
          </a:xfrm>
        </p:spPr>
        <p:txBody>
          <a:bodyPr anchor="ctr">
            <a:noAutofit/>
          </a:bodyPr>
          <a:lstStyle/>
          <a:p>
            <a:pPr lvl="0" algn="l"/>
            <a:r>
              <a:rPr lang="en" sz="3200" b="1" dirty="0" smtClean="0">
                <a:solidFill>
                  <a:srgbClr val="000000"/>
                </a:solidFill>
                <a:latin typeface="Futura"/>
                <a:cs typeface="Futura"/>
              </a:rPr>
              <a:t>In This Module, We Are Going To Cover:</a:t>
            </a:r>
            <a:endParaRPr lang="en-US" sz="3200" b="1" dirty="0">
              <a:latin typeface="Futura"/>
              <a:cs typeface="Futu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An overview of the current most popular social media live streaming platforms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Examples of each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1800" dirty="0">
                <a:latin typeface="Century Gothic"/>
                <a:cs typeface="Century Gothic"/>
              </a:rPr>
              <a:t>Which platform would work best for your business</a:t>
            </a:r>
          </a:p>
          <a:p>
            <a:endParaRPr lang="en-US" sz="1800" dirty="0">
              <a:latin typeface="Century Gothic"/>
              <a:cs typeface="Century Gothic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7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000000"/>
                </a:solidFill>
                <a:latin typeface="Futura"/>
                <a:cs typeface="Futura"/>
              </a:rPr>
              <a:t>Facebook Live</a:t>
            </a:r>
            <a:endParaRPr lang="en-US" sz="3200" b="1" dirty="0">
              <a:latin typeface="Futura"/>
              <a:cs typeface="Futur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Brands or thought leaders with large followings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Businesses who want a blend of  business and personal 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Any industry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Exclusive Features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Can stream from app or desktop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Instantly saved as video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Live stream URL to share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Has third-party API tools available to schedule broadcasts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Users can receive notification when page they follow is live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Largest active user base</a:t>
            </a:r>
          </a:p>
          <a:p>
            <a:endParaRPr lang="en-US" sz="1800" dirty="0">
              <a:latin typeface="Century Gothic"/>
              <a:cs typeface="Century Gothic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 algn="l"/>
            <a:r>
              <a:rPr lang="en-US" sz="3200" b="1" dirty="0" smtClean="0">
                <a:solidFill>
                  <a:srgbClr val="000000"/>
                </a:solidFill>
                <a:latin typeface="Futura"/>
                <a:cs typeface="Futura"/>
              </a:rPr>
              <a:t>Facebook Live</a:t>
            </a:r>
            <a:endParaRPr lang="en-US" sz="3200" b="1" dirty="0">
              <a:latin typeface="Futura"/>
              <a:cs typeface="Futura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  <p:pic>
        <p:nvPicPr>
          <p:cNvPr id="32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479" y="1116863"/>
            <a:ext cx="4869337" cy="5117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71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 algn="l"/>
            <a:r>
              <a:rPr lang="en-US" sz="3200" b="1" dirty="0" err="1" smtClean="0">
                <a:solidFill>
                  <a:srgbClr val="000000"/>
                </a:solidFill>
                <a:latin typeface="Futura"/>
                <a:cs typeface="Futura"/>
              </a:rPr>
              <a:t>Instagram</a:t>
            </a:r>
            <a:r>
              <a:rPr lang="en-US" sz="3200" b="1" dirty="0" smtClean="0">
                <a:solidFill>
                  <a:srgbClr val="000000"/>
                </a:solidFill>
                <a:latin typeface="Futura"/>
                <a:cs typeface="Futura"/>
              </a:rPr>
              <a:t> Live</a:t>
            </a:r>
            <a:endParaRPr lang="en-US" sz="3200" b="1" dirty="0">
              <a:latin typeface="Futura"/>
              <a:cs typeface="Futur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Brands targeting millennials or anyone 18-45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Creative or visual brands, like beauty store, fitness experts, or artists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Several broadcasts daily or weekly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Exclusive Features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Live stream notification area on top of app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Extremely active daily user base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Video saved on profile when done</a:t>
            </a:r>
          </a:p>
          <a:p>
            <a:endParaRPr lang="en-US" sz="1800" dirty="0">
              <a:latin typeface="Century Gothic"/>
              <a:cs typeface="Century Gothic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1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 algn="l"/>
            <a:r>
              <a:rPr lang="en-US" sz="3200" b="1" dirty="0" err="1" smtClean="0">
                <a:solidFill>
                  <a:srgbClr val="000000"/>
                </a:solidFill>
                <a:latin typeface="Futura"/>
                <a:cs typeface="Futura"/>
              </a:rPr>
              <a:t>Instagram</a:t>
            </a:r>
            <a:r>
              <a:rPr lang="en-US" sz="3200" b="1" dirty="0" smtClean="0">
                <a:solidFill>
                  <a:srgbClr val="000000"/>
                </a:solidFill>
                <a:latin typeface="Futura"/>
                <a:cs typeface="Futura"/>
              </a:rPr>
              <a:t> Live</a:t>
            </a:r>
            <a:endParaRPr lang="en-US" sz="3200" b="1" dirty="0">
              <a:latin typeface="Futura"/>
              <a:cs typeface="Futura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  <p:pic>
        <p:nvPicPr>
          <p:cNvPr id="34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2164" y="1280472"/>
            <a:ext cx="3320223" cy="5094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08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 algn="l"/>
            <a:r>
              <a:rPr lang="en-US" sz="3200" b="1" dirty="0" err="1" smtClean="0">
                <a:solidFill>
                  <a:srgbClr val="000000"/>
                </a:solidFill>
                <a:latin typeface="Futura"/>
                <a:cs typeface="Futura"/>
              </a:rPr>
              <a:t>Youtube</a:t>
            </a:r>
            <a:r>
              <a:rPr lang="en-US" sz="3200" b="1" dirty="0" smtClean="0">
                <a:solidFill>
                  <a:srgbClr val="000000"/>
                </a:solidFill>
                <a:latin typeface="Futura"/>
                <a:cs typeface="Futura"/>
              </a:rPr>
              <a:t> Live</a:t>
            </a:r>
            <a:endParaRPr lang="en-US" sz="3200" b="1" dirty="0">
              <a:latin typeface="Futura"/>
              <a:cs typeface="Futur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Brands that have a large video or specifically YouTube user base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Organizations targeting anyone 18+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Businesses who have video studios and multiple hosts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Exclusive Features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Owned and integrated into Google products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Can be used in a webinar format (Webinar Jam)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Video saved on YouTube automatically when done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Supports multiple user format (e.g. many people in seperate locations live streaming into one video)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800" dirty="0">
                <a:solidFill>
                  <a:srgbClr val="000000"/>
                </a:solidFill>
                <a:latin typeface="Century Gothic"/>
                <a:cs typeface="Century Gothic"/>
              </a:rPr>
              <a:t>Automatic lighting fix</a:t>
            </a:r>
          </a:p>
          <a:p>
            <a:pPr marL="0" indent="0">
              <a:buNone/>
            </a:pPr>
            <a:endParaRPr lang="en-US" sz="1800" dirty="0">
              <a:latin typeface="Century Gothic"/>
              <a:cs typeface="Century Gothic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2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 algn="l"/>
            <a:r>
              <a:rPr lang="en-US" sz="3200" b="1" dirty="0" err="1" smtClean="0">
                <a:solidFill>
                  <a:srgbClr val="000000"/>
                </a:solidFill>
                <a:latin typeface="Futura"/>
                <a:cs typeface="Futura"/>
              </a:rPr>
              <a:t>Youtube</a:t>
            </a:r>
            <a:r>
              <a:rPr lang="en-US" sz="3200" b="1" dirty="0" smtClean="0">
                <a:solidFill>
                  <a:srgbClr val="000000"/>
                </a:solidFill>
                <a:latin typeface="Futura"/>
                <a:cs typeface="Futura"/>
              </a:rPr>
              <a:t> Live</a:t>
            </a:r>
            <a:endParaRPr lang="en-US" sz="3200" b="1" dirty="0">
              <a:latin typeface="Futura"/>
              <a:cs typeface="Futura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27273" y="6587681"/>
            <a:ext cx="8259527" cy="142752"/>
            <a:chOff x="236986" y="4983902"/>
            <a:chExt cx="8965811" cy="553454"/>
          </a:xfrm>
        </p:grpSpPr>
        <p:sp>
          <p:nvSpPr>
            <p:cNvPr id="19" name="Rectangle 18"/>
            <p:cNvSpPr/>
            <p:nvPr/>
          </p:nvSpPr>
          <p:spPr>
            <a:xfrm>
              <a:off x="3062122" y="4985484"/>
              <a:ext cx="490405" cy="534472"/>
            </a:xfrm>
            <a:prstGeom prst="rect">
              <a:avLst/>
            </a:prstGeom>
            <a:solidFill>
              <a:srgbClr val="EE2F1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8406" y="4998140"/>
              <a:ext cx="490405" cy="534472"/>
            </a:xfrm>
            <a:prstGeom prst="rect">
              <a:avLst/>
            </a:prstGeom>
            <a:solidFill>
              <a:srgbClr val="B220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4690" y="4987066"/>
              <a:ext cx="490405" cy="534472"/>
            </a:xfrm>
            <a:prstGeom prst="rect">
              <a:avLst/>
            </a:prstGeom>
            <a:solidFill>
              <a:srgbClr val="981A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74" y="4988648"/>
              <a:ext cx="490405" cy="534472"/>
            </a:xfrm>
            <a:prstGeom prst="rect">
              <a:avLst/>
            </a:prstGeom>
            <a:solidFill>
              <a:srgbClr val="8212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87258" y="4990230"/>
              <a:ext cx="490405" cy="534472"/>
            </a:xfrm>
            <a:prstGeom prst="rect">
              <a:avLst/>
            </a:prstGeom>
            <a:solidFill>
              <a:srgbClr val="430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93542" y="4996558"/>
              <a:ext cx="490405" cy="534472"/>
            </a:xfrm>
            <a:prstGeom prst="rect">
              <a:avLst/>
            </a:prstGeom>
            <a:solidFill>
              <a:srgbClr val="3C25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99826" y="4999722"/>
              <a:ext cx="490405" cy="534472"/>
            </a:xfrm>
            <a:prstGeom prst="rect">
              <a:avLst/>
            </a:prstGeom>
            <a:solidFill>
              <a:srgbClr val="3B3FA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06110" y="4983902"/>
              <a:ext cx="490405" cy="534472"/>
            </a:xfrm>
            <a:prstGeom prst="rect">
              <a:avLst/>
            </a:prstGeom>
            <a:solidFill>
              <a:srgbClr val="3959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712392" y="4991812"/>
              <a:ext cx="490405" cy="534472"/>
            </a:xfrm>
            <a:prstGeom prst="rect">
              <a:avLst/>
            </a:prstGeom>
            <a:solidFill>
              <a:srgbClr val="3885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5838" y="4993394"/>
              <a:ext cx="490405" cy="534472"/>
            </a:xfrm>
            <a:prstGeom prst="rect">
              <a:avLst/>
            </a:prstGeom>
            <a:solidFill>
              <a:srgbClr val="E428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49554" y="4994976"/>
              <a:ext cx="490405" cy="534472"/>
            </a:xfrm>
            <a:prstGeom prst="rect">
              <a:avLst/>
            </a:prstGeom>
            <a:solidFill>
              <a:srgbClr val="DE23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3270" y="5001304"/>
              <a:ext cx="490405" cy="534472"/>
            </a:xfrm>
            <a:prstGeom prst="rect">
              <a:avLst/>
            </a:prstGeom>
            <a:solidFill>
              <a:srgbClr val="CF1A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86" y="5002884"/>
              <a:ext cx="490405" cy="534472"/>
            </a:xfrm>
            <a:prstGeom prst="rect">
              <a:avLst/>
            </a:prstGeom>
            <a:solidFill>
              <a:srgbClr val="C813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 descr="SIX STOR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4" y="6112008"/>
            <a:ext cx="1319213" cy="350976"/>
          </a:xfrm>
          <a:prstGeom prst="rect">
            <a:avLst/>
          </a:prstGeom>
        </p:spPr>
      </p:pic>
      <p:pic>
        <p:nvPicPr>
          <p:cNvPr id="32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012" y="1196137"/>
            <a:ext cx="7360714" cy="4915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90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472</Words>
  <Application>Microsoft Macintosh PowerPoint</Application>
  <PresentationFormat>On-screen Show (4:3)</PresentationFormat>
  <Paragraphs>103</Paragraphs>
  <Slides>18</Slides>
  <Notes>16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About Your Instructor: Kelsey Jones</vt:lpstr>
      <vt:lpstr>In This Module, We Are Going To Cover:</vt:lpstr>
      <vt:lpstr>Facebook Live</vt:lpstr>
      <vt:lpstr>Facebook Live</vt:lpstr>
      <vt:lpstr>Instagram Live</vt:lpstr>
      <vt:lpstr>Instagram Live</vt:lpstr>
      <vt:lpstr>Youtube Live</vt:lpstr>
      <vt:lpstr>Youtube Live</vt:lpstr>
      <vt:lpstr>Periscope Live</vt:lpstr>
      <vt:lpstr>Periscope Live</vt:lpstr>
      <vt:lpstr>What’s Next In Social Media Live Streaming?</vt:lpstr>
      <vt:lpstr>In This Module, We Covered:</vt:lpstr>
      <vt:lpstr>In The Next Module, We Are Going To Cover: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Jaclyn Simek</dc:creator>
  <cp:lastModifiedBy>Kelsey Jones</cp:lastModifiedBy>
  <cp:revision>12</cp:revision>
  <dcterms:created xsi:type="dcterms:W3CDTF">2017-11-16T05:41:44Z</dcterms:created>
  <dcterms:modified xsi:type="dcterms:W3CDTF">2017-11-17T15:45:59Z</dcterms:modified>
</cp:coreProperties>
</file>