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BC2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408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8043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17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7677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42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678026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2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4648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88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81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25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169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867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485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00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539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1000">
              <a:srgbClr val="FBC275"/>
            </a:gs>
            <a:gs pos="35000">
              <a:schemeClr val="accent3">
                <a:lumMod val="0"/>
                <a:lumOff val="100000"/>
              </a:schemeClr>
            </a:gs>
            <a:gs pos="100000">
              <a:srgbClr val="996633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354CC-9A56-4194-9F9C-3BE87508A414}" type="datetimeFigureOut">
              <a:rPr lang="en-US" smtClean="0"/>
              <a:t>10/30/2016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1DC021E-C2A7-4AC0-893B-B6382BA6B4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994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Introduction to IPv4</a:t>
            </a:r>
          </a:p>
        </p:txBody>
      </p:sp>
    </p:spTree>
    <p:extLst>
      <p:ext uri="{BB962C8B-B14F-4D97-AF65-F5344CB8AC3E}">
        <p14:creationId xmlns:p14="http://schemas.microsoft.com/office/powerpoint/2010/main" val="1428939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715592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What is an IPv4 Address?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2012" y="1485014"/>
            <a:ext cx="8915400" cy="479882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An IP address is a logical address that is assigned to a node on the network.</a:t>
            </a:r>
          </a:p>
          <a:p>
            <a:r>
              <a:rPr lang="en-US" sz="2400" dirty="0">
                <a:solidFill>
                  <a:schemeClr val="bg1"/>
                </a:solidFill>
              </a:rPr>
              <a:t>Without IP addresses our networking devices could not communicate</a:t>
            </a:r>
          </a:p>
          <a:p>
            <a:r>
              <a:rPr lang="en-US" sz="2400" dirty="0">
                <a:solidFill>
                  <a:schemeClr val="bg1"/>
                </a:solidFill>
              </a:rPr>
              <a:t>There are 4.2 billion IPv4 addresses</a:t>
            </a:r>
          </a:p>
          <a:p>
            <a:pPr lvl="1"/>
            <a:r>
              <a:rPr lang="en-US" sz="2400" dirty="0">
                <a:solidFill>
                  <a:schemeClr val="bg1"/>
                </a:solidFill>
              </a:rPr>
              <a:t>We ran out of Public IPv4 addresses</a:t>
            </a:r>
          </a:p>
          <a:p>
            <a:r>
              <a:rPr lang="en-US" sz="2400" dirty="0">
                <a:solidFill>
                  <a:schemeClr val="bg1"/>
                </a:solidFill>
              </a:rPr>
              <a:t>An IPv4 Address consists of a network side and a host side</a:t>
            </a:r>
          </a:p>
          <a:p>
            <a:r>
              <a:rPr lang="en-US" sz="2400" dirty="0">
                <a:solidFill>
                  <a:schemeClr val="bg1"/>
                </a:solidFill>
              </a:rPr>
              <a:t>In conjunction it uses a subnet mask which defines the network we are in and the number of host available.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434580"/>
      </p:ext>
    </p:extLst>
  </p:cSld>
  <p:clrMapOvr>
    <a:masterClrMapping/>
  </p:clrMapOvr>
</p:sld>
</file>

<file path=ppt/theme/theme1.xml><?xml version="1.0" encoding="utf-8"?>
<a:theme xmlns:a="http://schemas.openxmlformats.org/drawingml/2006/main" name="BluethemeGoldStandard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uethemeGoldStandard" id="{C414DEB2-622A-4C74-B000-5AD244607D62}" vid="{DE026728-D3C8-4750-A317-21E07264DB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BluethemeGoldStandard</Template>
  <TotalTime>54</TotalTime>
  <Words>81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BluethemeGoldStandard</vt:lpstr>
      <vt:lpstr>Introduction to IPv4</vt:lpstr>
      <vt:lpstr>What is an IPv4 Address?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IPv4</dc:title>
  <dc:creator>Digna Diaz</dc:creator>
  <cp:lastModifiedBy>Digna Diaz</cp:lastModifiedBy>
  <cp:revision>8</cp:revision>
  <dcterms:created xsi:type="dcterms:W3CDTF">2016-10-20T19:40:13Z</dcterms:created>
  <dcterms:modified xsi:type="dcterms:W3CDTF">2016-10-30T17:08:34Z</dcterms:modified>
</cp:coreProperties>
</file>