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4"/>
  </p:sldMasterIdLst>
  <p:notesMasterIdLst>
    <p:notesMasterId r:id="rId6"/>
  </p:notesMasterIdLst>
  <p:sldIdLst>
    <p:sldId id="27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DBDFE-DD3D-4291-A404-1B97A83A6EA8}" type="datetimeFigureOut">
              <a:rPr lang="en-US" smtClean="0"/>
              <a:t>1/10/2021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56DE3-4E01-4AFD-AD42-42312842E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61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2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5929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577207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24420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005880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85340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5364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125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17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7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21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263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7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4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5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5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1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36648" y="228600"/>
            <a:ext cx="8153400" cy="1200136"/>
          </a:xfrm>
        </p:spPr>
        <p:txBody>
          <a:bodyPr>
            <a:normAutofit/>
          </a:bodyPr>
          <a:lstStyle/>
          <a:p>
            <a:pPr algn="ctr"/>
            <a:r>
              <a:rPr lang="es-CR" sz="40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TAREA AULA INVERTIDA Nº1</a:t>
            </a:r>
            <a:endParaRPr lang="es-CR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Resultado de imagen para iMPORTANCIA DE LA BIODIVERSIDAD FRAS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47214">
            <a:off x="8044235" y="1339654"/>
            <a:ext cx="2807218" cy="2964503"/>
          </a:xfrm>
          <a:prstGeom prst="rect">
            <a:avLst/>
          </a:prstGeom>
          <a:noFill/>
        </p:spPr>
      </p:pic>
      <p:sp>
        <p:nvSpPr>
          <p:cNvPr id="3" name="CuadroTexto 2"/>
          <p:cNvSpPr txBox="1"/>
          <p:nvPr/>
        </p:nvSpPr>
        <p:spPr>
          <a:xfrm>
            <a:off x="1919536" y="1647560"/>
            <a:ext cx="5566097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/>
              <a:t>REALIZAR EN FICHAS:</a:t>
            </a:r>
          </a:p>
          <a:p>
            <a:pPr marL="342900" indent="-342900">
              <a:buAutoNum type="arabicPeriod"/>
            </a:pPr>
            <a:r>
              <a:rPr lang="es-CR" sz="2000" b="1" dirty="0"/>
              <a:t>ESCRIBIR EL CONCEPTO DE ADAPTACIÓN BIOLÓGICA.</a:t>
            </a:r>
          </a:p>
          <a:p>
            <a:pPr marL="342900" indent="-342900">
              <a:buAutoNum type="arabicPeriod"/>
            </a:pPr>
            <a:r>
              <a:rPr lang="es-CR" sz="2000" b="1" dirty="0"/>
              <a:t>ESCRIBIR LAS 2 CONDICIONANTES QUE PERMITEN LAS ADAPTACIONES</a:t>
            </a:r>
          </a:p>
          <a:p>
            <a:pPr marL="342900" indent="-342900">
              <a:buAutoNum type="arabicPeriod"/>
            </a:pPr>
            <a:r>
              <a:rPr lang="es-CR" sz="2000" b="1" dirty="0"/>
              <a:t>ESCRIBIR LOS TIPOS DE ADAPTACIONES DE LOS SERES VIVOS Y SUS RESPECTIVAS DIVISIONES.</a:t>
            </a:r>
          </a:p>
          <a:p>
            <a:pPr marL="342900" indent="-342900">
              <a:buAutoNum type="arabicPeriod"/>
            </a:pPr>
            <a:r>
              <a:rPr lang="es-CR" sz="2000" b="1" dirty="0"/>
              <a:t>ESCRIBIR EL CONCEPTO DE ADAPTACIÓN BIOLÓGICA HUMANA</a:t>
            </a:r>
          </a:p>
          <a:p>
            <a:pPr marL="342900" indent="-342900">
              <a:buAutoNum type="arabicPeriod"/>
            </a:pPr>
            <a:r>
              <a:rPr lang="es-CR" sz="2000" b="1" dirty="0"/>
              <a:t>ESCRIBIR LOS DOS TIPOS DE ADAPTACIONES DE LOS SERES HUMANOS SEGÚN LAS INTERRELACIONES ECOLÓGICAS</a:t>
            </a:r>
          </a:p>
          <a:p>
            <a:endParaRPr lang="es-CR" dirty="0"/>
          </a:p>
          <a:p>
            <a:pPr marL="342900" indent="-342900">
              <a:buAutoNum type="arabicPeriod"/>
            </a:pPr>
            <a:endParaRPr lang="es-CR" dirty="0"/>
          </a:p>
          <a:p>
            <a:pPr marL="342900" indent="-342900">
              <a:buAutoNum type="arabicPeriod"/>
            </a:pPr>
            <a:endParaRPr lang="es-CR" dirty="0"/>
          </a:p>
          <a:p>
            <a:pPr marL="342900" indent="-342900">
              <a:buAutoNum type="arabicPeriod"/>
            </a:pPr>
            <a:endParaRPr lang="es-CR" dirty="0"/>
          </a:p>
          <a:p>
            <a:pPr marL="342900" indent="-342900">
              <a:buAutoNum type="arabicPeriod"/>
            </a:pP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6BCBFB-BBC7-42F1-95CD-058E172363A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F91CDEB-92ED-41DC-BF33-2916A76876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59D436-C82E-43E0-8A01-53DF9CED60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58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TAREA AULA INVERTIDA Nº1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TAREA AULA INVERTIDA Nº1</dc:title>
  <dc:creator>Kattia Camacho Santamaría</dc:creator>
  <cp:lastModifiedBy>Kattia Camacho Santamaría</cp:lastModifiedBy>
  <cp:revision>1</cp:revision>
  <dcterms:created xsi:type="dcterms:W3CDTF">2021-01-11T00:55:05Z</dcterms:created>
  <dcterms:modified xsi:type="dcterms:W3CDTF">2021-01-11T00:56:47Z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