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8" r:id="rId1"/>
  </p:sldMasterIdLst>
  <p:notesMasterIdLst>
    <p:notesMasterId r:id="rId10"/>
  </p:notesMasterIdLst>
  <p:sldIdLst>
    <p:sldId id="256" r:id="rId2"/>
    <p:sldId id="257" r:id="rId3"/>
    <p:sldId id="327" r:id="rId4"/>
    <p:sldId id="323" r:id="rId5"/>
    <p:sldId id="324" r:id="rId6"/>
    <p:sldId id="325" r:id="rId7"/>
    <p:sldId id="326" r:id="rId8"/>
    <p:sldId id="32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87253" autoAdjust="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38273E-6367-4BED-A4D8-909F61F41E04}" type="datetimeFigureOut">
              <a:rPr lang="en-US" smtClean="0"/>
              <a:t>10-Aug-18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042361-7185-4F4F-B1A0-7BA429FFC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957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57C032-5422-46F5-91C4-9999857FAF61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273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73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281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09D522A-F884-4D38-88F7-7D7CE26D3A93}" type="datetimeFigureOut">
              <a:rPr lang="en-US" smtClean="0"/>
              <a:t>10-Aug-18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0365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10-Aug-18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50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10-Aug-18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4830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10-Aug-18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230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10-Aug-18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242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10-Aug-18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9309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10-Aug-18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4013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10-Aug-18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13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10-Aug-18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795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10-Aug-18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5464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10-Aug-18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7869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09D522A-F884-4D38-88F7-7D7CE26D3A93}" type="datetimeFigureOut">
              <a:rPr lang="en-US" smtClean="0"/>
              <a:t>10-Aug-18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781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smtClean="0"/>
              <a:t>What is A Computer Network?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Dr. Mohammad Adly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2305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a Computer Network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4553712" cy="2416629"/>
          </a:xfrm>
        </p:spPr>
        <p:txBody>
          <a:bodyPr>
            <a:normAutofit/>
          </a:bodyPr>
          <a:lstStyle/>
          <a:p>
            <a:pPr algn="justLow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A group of computers </a:t>
            </a:r>
            <a:r>
              <a:rPr lang="en-US" sz="2400" dirty="0"/>
              <a:t>(hosts/nodes) and </a:t>
            </a:r>
            <a:r>
              <a:rPr lang="en-US" sz="2400" dirty="0" smtClean="0"/>
              <a:t>computer peripherals </a:t>
            </a:r>
            <a:r>
              <a:rPr lang="en-US" sz="2400" dirty="0"/>
              <a:t>connected via </a:t>
            </a:r>
            <a:r>
              <a:rPr lang="en-US" sz="2400" dirty="0" smtClean="0"/>
              <a:t>a transmission </a:t>
            </a:r>
            <a:r>
              <a:rPr lang="en-US" sz="2400" dirty="0"/>
              <a:t>media and connecting devices</a:t>
            </a:r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8914" y="2285999"/>
            <a:ext cx="5754298" cy="3821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43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2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Basic Network Elements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127283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82320" y="2540012"/>
            <a:ext cx="5056188" cy="3225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24128" y="1841863"/>
            <a:ext cx="5363609" cy="4572000"/>
          </a:xfrm>
        </p:spPr>
        <p:txBody>
          <a:bodyPr>
            <a:noAutofit/>
          </a:bodyPr>
          <a:lstStyle/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End Devices</a:t>
            </a:r>
          </a:p>
          <a:p>
            <a:pPr lvl="1"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Communicating with each other (Send/Receive)</a:t>
            </a:r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Connecting Devices</a:t>
            </a:r>
          </a:p>
          <a:p>
            <a:pPr lvl="1"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Switches, Routers, and Access Points</a:t>
            </a:r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Medium</a:t>
            </a:r>
          </a:p>
          <a:p>
            <a:pPr lvl="1"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How devices connected?</a:t>
            </a:r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Messages</a:t>
            </a:r>
          </a:p>
          <a:p>
            <a:pPr lvl="1"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Information travelling through network</a:t>
            </a:r>
          </a:p>
          <a:p>
            <a:pPr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Protocols</a:t>
            </a:r>
          </a:p>
          <a:p>
            <a:pPr lvl="1" algn="justLow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Rules governing information transfer</a:t>
            </a:r>
          </a:p>
        </p:txBody>
      </p:sp>
    </p:spTree>
    <p:extLst>
      <p:ext uri="{BB962C8B-B14F-4D97-AF65-F5344CB8AC3E}">
        <p14:creationId xmlns:p14="http://schemas.microsoft.com/office/powerpoint/2010/main" val="277294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Types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402336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Personal Computers (PCs)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>
                <a:sym typeface="Wingdings" panose="05000000000000000000" pitchFamily="2" charset="2"/>
              </a:rPr>
              <a:t>Desktop Computer</a:t>
            </a:r>
            <a:endParaRPr lang="en-US" sz="2000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Laptops</a:t>
            </a:r>
            <a:endParaRPr lang="en-US" sz="2400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Tablets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Smart Mobile Phones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Embedded Systems in Machines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>
                <a:sym typeface="Wingdings" panose="05000000000000000000" pitchFamily="2" charset="2"/>
              </a:rPr>
              <a:t>Internet of Things (</a:t>
            </a:r>
            <a:r>
              <a:rPr lang="en-US" sz="2000" dirty="0" err="1" smtClean="0">
                <a:sym typeface="Wingdings" panose="05000000000000000000" pitchFamily="2" charset="2"/>
              </a:rPr>
              <a:t>IoT</a:t>
            </a:r>
            <a:r>
              <a:rPr lang="en-US" sz="2000" dirty="0" smtClean="0">
                <a:sym typeface="Wingdings" panose="05000000000000000000" pitchFamily="2" charset="2"/>
              </a:rPr>
              <a:t>)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8914" y="2285999"/>
            <a:ext cx="5754298" cy="3821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66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Peripherals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4932535" cy="402336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Hardware connected to computer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Printers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Scanners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Storage Media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Cloud Computing and Data Center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Servers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Storage </a:t>
            </a:r>
            <a:r>
              <a:rPr lang="en-US" sz="2000" dirty="0"/>
              <a:t>D</a:t>
            </a:r>
            <a:r>
              <a:rPr lang="en-US" sz="2000" dirty="0" smtClean="0"/>
              <a:t>evices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Managing Terminals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Offers several types of services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013" y="2286000"/>
            <a:ext cx="4323291" cy="3579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8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Transmission Media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24129" y="1711234"/>
            <a:ext cx="9720072" cy="459812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Wired (Cables)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Copper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600" dirty="0" smtClean="0"/>
              <a:t>Coaxial Cables 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600" dirty="0" smtClean="0"/>
              <a:t>Twisted Pair Cables (Shielded/Unshielded)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Fiber Optic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600" dirty="0" smtClean="0"/>
              <a:t>Single Mode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600" dirty="0" smtClean="0"/>
              <a:t>Multi-Mode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Wireless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Air as Transmission Media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Frequency Band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Area of Coverage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6539" y="1841863"/>
            <a:ext cx="5644429" cy="3888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13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Benefits and Services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24128" y="1901952"/>
            <a:ext cx="9720073" cy="443353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Resources Sharing</a:t>
            </a:r>
            <a:endParaRPr lang="en-US" sz="2400" dirty="0" smtClean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Hardware Resources 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600" dirty="0" smtClean="0"/>
              <a:t>Computer Peripherals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600" dirty="0" smtClean="0"/>
              <a:t>Storage Media 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600" dirty="0" smtClean="0"/>
              <a:t>Processors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Software Resources 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600" dirty="0" smtClean="0"/>
              <a:t>File Sharing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600" dirty="0" smtClean="0"/>
              <a:t>Databases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600" dirty="0" smtClean="0"/>
              <a:t>Applications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Services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Browsing and E-mail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 smtClean="0"/>
              <a:t>Voice Calls and Video Conferences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3003" y="2084832"/>
            <a:ext cx="5674844" cy="4250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01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 smtClean="0"/>
              <a:t>Thank you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63925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TM02900720[[fn=Integral]]</Template>
  <TotalTime>6377</TotalTime>
  <Words>179</Words>
  <Application>Microsoft Office PowerPoint</Application>
  <PresentationFormat>Widescreen</PresentationFormat>
  <Paragraphs>60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Tw Cen MT</vt:lpstr>
      <vt:lpstr>Tw Cen MT Condensed</vt:lpstr>
      <vt:lpstr>Wingdings</vt:lpstr>
      <vt:lpstr>Wingdings 3</vt:lpstr>
      <vt:lpstr>Integral</vt:lpstr>
      <vt:lpstr>What is A Computer Network?</vt:lpstr>
      <vt:lpstr>Definition of a Computer Network</vt:lpstr>
      <vt:lpstr>Basic Network Elements</vt:lpstr>
      <vt:lpstr>Computer Types</vt:lpstr>
      <vt:lpstr>Computer Peripherals</vt:lpstr>
      <vt:lpstr>Transmission Media</vt:lpstr>
      <vt:lpstr>Network Benefits and Services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Networks</dc:title>
  <dc:creator>Eng.Tarek EL Baz</dc:creator>
  <cp:lastModifiedBy>Mohammad Adly</cp:lastModifiedBy>
  <cp:revision>136</cp:revision>
  <dcterms:created xsi:type="dcterms:W3CDTF">2016-09-20T23:36:10Z</dcterms:created>
  <dcterms:modified xsi:type="dcterms:W3CDTF">2018-08-10T15:07:32Z</dcterms:modified>
</cp:coreProperties>
</file>