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15"/>
    <p:restoredTop sz="94674"/>
  </p:normalViewPr>
  <p:slideViewPr>
    <p:cSldViewPr snapToGrid="0" snapToObjects="1">
      <p:cViewPr varScale="1">
        <p:scale>
          <a:sx n="140" d="100"/>
          <a:sy n="140" d="100"/>
        </p:scale>
        <p:origin x="1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44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B51D9-8AA5-C64E-B79D-A305C93EC68F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A8243-4B22-4349-84D9-D275A7DD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8243-4B22-4349-84D9-D275A7DDC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3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8243-4B22-4349-84D9-D275A7DDC8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1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8243-4B22-4349-84D9-D275A7DDC8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6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8243-4B22-4349-84D9-D275A7DDC8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9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8243-4B22-4349-84D9-D275A7DDC8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A8243-4B22-4349-84D9-D275A7DDC8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6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ingview.go2cloud.org/aff_c?offer_id=2&amp;aff_id=17600&amp;aff_unique1=K2Trad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494B-03EA-2543-B05A-812380BF9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694944"/>
            <a:ext cx="11027663" cy="5047488"/>
          </a:xfrm>
        </p:spPr>
        <p:txBody>
          <a:bodyPr>
            <a:noAutofit/>
          </a:bodyPr>
          <a:lstStyle/>
          <a:p>
            <a:r>
              <a:rPr lang="en-US" sz="8000" b="1"/>
              <a:t>THINGS </a:t>
            </a:r>
            <a:r>
              <a:rPr lang="en-US" sz="8000" b="1" dirty="0"/>
              <a:t>YOU NEED TO GET STARTED WITH TRADING THE K</a:t>
            </a:r>
            <a:r>
              <a:rPr lang="en-US" sz="8000" b="1" dirty="0">
                <a:effectLst/>
              </a:rPr>
              <a:t>² TRADING STRATEGY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19159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A48F-D27F-EA41-B8E8-4AA02D55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6408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THINGS YOU’LL NEED TO BEGIN USING </a:t>
            </a:r>
            <a:br>
              <a:rPr lang="en-US" sz="4400" b="1" dirty="0"/>
            </a:br>
            <a:r>
              <a:rPr lang="en-US" sz="4400" b="1" dirty="0"/>
              <a:t>THE K</a:t>
            </a:r>
            <a:r>
              <a:rPr lang="en-US" sz="4400" b="1" dirty="0">
                <a:effectLst/>
              </a:rPr>
              <a:t>²</a:t>
            </a:r>
            <a:r>
              <a:rPr lang="en-US" sz="4400" b="1" dirty="0"/>
              <a:t> TRADING STRATEGY: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3ED16-AA43-364A-913D-3E854CEB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419100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err="1">
                <a:solidFill>
                  <a:schemeClr val="tx1"/>
                </a:solidFill>
              </a:rPr>
              <a:t>TradingView</a:t>
            </a:r>
            <a:r>
              <a:rPr lang="en-US" sz="2800" b="1" dirty="0">
                <a:solidFill>
                  <a:schemeClr val="tx1"/>
                </a:solidFill>
              </a:rPr>
              <a:t> Account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Free Basic Account; or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PRO+ Account (Highly Recommended)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Trading Broker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err="1"/>
              <a:t>Forex.com</a:t>
            </a:r>
            <a:r>
              <a:rPr lang="en-US" dirty="0"/>
              <a:t> (Beginner Trader)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err="1"/>
              <a:t>Tdameritrade</a:t>
            </a:r>
            <a:r>
              <a:rPr lang="en-US" dirty="0"/>
              <a:t> (Advanced Trader)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Off-shore Broker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Subscription and Access to the K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² Trading Strategy Indicator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effectLst/>
              </a:rPr>
              <a:t>K2Trades</a:t>
            </a:r>
            <a:r>
              <a:rPr lang="en-US" b="1" dirty="0">
                <a:effectLst/>
              </a:rPr>
              <a:t>.com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6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92B9-46BB-CE4F-9780-2298F3A6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/>
              <a:t>Tradingview</a:t>
            </a:r>
            <a:r>
              <a:rPr lang="en-US" sz="6000" b="1" dirty="0"/>
              <a:t>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F77A-8006-2A48-94B7-78051CE48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This is Required to run the </a:t>
            </a:r>
            <a:r>
              <a:rPr lang="en-US" dirty="0">
                <a:effectLst/>
              </a:rPr>
              <a:t>K² trading strategy as it is the only platform where our strategy can be executed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Follow link below to receive a free 30-day trial to test out any of the four options available and for a substantial discount when deciding to upgrade if upgraded before the 30 trial period has ended (pro+ is highly recommended)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  <a:hlinkClick r:id="rId3"/>
              </a:rPr>
              <a:t>https://tradingview.go2cloud.org/aff_c?offer_id=2&amp;aff_id=17600&amp;aff_unique1=K2Trades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017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92B9-46BB-CE4F-9780-2298F3A6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4112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/>
              <a:t>Tradingview</a:t>
            </a:r>
            <a:r>
              <a:rPr lang="en-US" sz="6000" b="1" dirty="0"/>
              <a:t> platform</a:t>
            </a:r>
            <a:br>
              <a:rPr lang="en-US" sz="6000" b="1" dirty="0"/>
            </a:br>
            <a:r>
              <a:rPr lang="en-US" sz="2800" b="1" dirty="0"/>
              <a:t>4 Different plans to choose from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F77A-8006-2A48-94B7-78051CE48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9" y="2331719"/>
            <a:ext cx="5010912" cy="4081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</a:rPr>
              <a:t>Free Basic Account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1 Chart Per Tab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1 Device At a Time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Replay Mode (Daily, weekly, Month)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1 Alert</a:t>
            </a:r>
          </a:p>
          <a:p>
            <a:pPr lvl="1">
              <a:buFont typeface="Wingdings" pitchFamily="2" charset="2"/>
              <a:buChar char="Ø"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</a:rPr>
              <a:t>PRO Account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2 Charts per Tab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1 Device at a Time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Replay Mode (All Time Frames)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10 Alerts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814A22-5C84-E347-8807-BF38B0FEB8F6}"/>
              </a:ext>
            </a:extLst>
          </p:cNvPr>
          <p:cNvSpPr txBox="1">
            <a:spLocks/>
          </p:cNvSpPr>
          <p:nvPr/>
        </p:nvSpPr>
        <p:spPr>
          <a:xfrm>
            <a:off x="6094412" y="2670048"/>
            <a:ext cx="5509324" cy="3858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rgbClr val="00B0F0"/>
                </a:solidFill>
              </a:rPr>
              <a:t>PRO+ Account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4 Charts Per Tab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2 Devices At a Time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Replay Mode (All Time-Frames)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30 Alerts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>
                <a:solidFill>
                  <a:srgbClr val="FFC000"/>
                </a:solidFill>
              </a:rPr>
              <a:t>Premium Account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8 Charts Per Tab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5 Device At a Time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Replay Mode (All Time-Frames)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/>
              <a:t>200 Alerts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1166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19E0-5C11-C340-90EF-EFBF5795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769" y="143256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TRADING BROKERS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E8AD-C8C4-7449-B871-207432EE9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464" y="2194561"/>
            <a:ext cx="9671303" cy="433425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Forex.com</a:t>
            </a:r>
            <a:r>
              <a:rPr lang="en-US" b="1" dirty="0"/>
              <a:t> </a:t>
            </a:r>
            <a:r>
              <a:rPr lang="en-US" dirty="0"/>
              <a:t>(Beginner Traders)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User-Friendly Interface (Can Trade Directly on </a:t>
            </a:r>
            <a:r>
              <a:rPr lang="en-US" dirty="0" err="1"/>
              <a:t>TradingView</a:t>
            </a:r>
            <a:r>
              <a:rPr lang="en-US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Non-Commission Account or Commissioned Account (Recommended)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Decent Spreads</a:t>
            </a:r>
          </a:p>
          <a:p>
            <a:pPr lvl="2">
              <a:buFont typeface="Wingdings" pitchFamily="2" charset="2"/>
              <a:buChar char="Ø"/>
            </a:pPr>
            <a:endParaRPr lang="en-US" dirty="0"/>
          </a:p>
          <a:p>
            <a:pPr lvl="2">
              <a:buFont typeface="Wingdings" pitchFamily="2" charset="2"/>
              <a:buChar char="Ø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TDAmeritrade</a:t>
            </a:r>
            <a:r>
              <a:rPr lang="en-US" dirty="0"/>
              <a:t> (Advanced Traders)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Most Powerful Platform But Not User-Friendly (Hard to Understand and Use)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Non-Commission and Commissioned Trading on Same Account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Very Good Spreads</a:t>
            </a:r>
          </a:p>
          <a:p>
            <a:pPr marL="914400" lvl="2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Off-Shore Brokers </a:t>
            </a:r>
            <a:r>
              <a:rPr lang="en-US" dirty="0"/>
              <a:t>(Most Are Very Risky and Unreliable; I can’t Recommend. Non-US Regulated)</a:t>
            </a:r>
            <a:endParaRPr lang="en-US" b="1" dirty="0"/>
          </a:p>
          <a:p>
            <a:pPr lvl="2">
              <a:buFont typeface="Wingdings" pitchFamily="2" charset="2"/>
              <a:buChar char="Ø"/>
            </a:pPr>
            <a:r>
              <a:rPr lang="en-US" dirty="0"/>
              <a:t>FXCM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err="1"/>
              <a:t>Tradersway</a:t>
            </a:r>
            <a:endParaRPr lang="en-US" dirty="0"/>
          </a:p>
          <a:p>
            <a:pPr lvl="2">
              <a:buFont typeface="Wingdings" pitchFamily="2" charset="2"/>
              <a:buChar char="Ø"/>
            </a:pPr>
            <a:r>
              <a:rPr lang="en-US" dirty="0" err="1"/>
              <a:t>HugosWay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3990-8C94-3843-B670-58AD265F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8432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SUBSCRIPTION TO THE </a:t>
            </a:r>
            <a:r>
              <a:rPr lang="en-US" sz="5400" b="1" dirty="0">
                <a:effectLst/>
              </a:rPr>
              <a:t>K² TRADING STATEGY INDICATOR</a:t>
            </a:r>
            <a:r>
              <a:rPr lang="en-US" sz="54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EA930-A62C-F046-A58B-9C54F8B6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041903"/>
            <a:ext cx="9905998" cy="33588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introductory price is set at $100/month, price will increase to $250/month once the introductory period is over.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Subscribers who enter at the introductory price of $100/month, will be able to lock in that monthly price as long as they do not cancel their subscription. However, they cancel their subscription and would like to return at a latter time, they will be required to subscribe at the current subscription price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8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5A7C-B7B2-7446-9554-F16D46C2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What’s included in the k2 subscription?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D7635-CCD7-D147-9096-0E5AC50B0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142487"/>
            <a:ext cx="9905998" cy="312420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Full access to the k2 trading system indicator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Access to the subscribers only private telegram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Detailed video tutorials teaching how to apply the k2 trading strategy for intraday trading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Detailed video tutorials teaching how to apply the k2 trading strategy for swing trading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Access to my trading mentorship so you can learn to trade exactly how I trade and grow your account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19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209</TotalTime>
  <Words>483</Words>
  <Application>Microsoft Macintosh PowerPoint</Application>
  <PresentationFormat>Widescreen</PresentationFormat>
  <Paragraphs>77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Mesh</vt:lpstr>
      <vt:lpstr>THINGS YOU NEED TO GET STARTED WITH TRADING THE K² TRADING STRATEGY</vt:lpstr>
      <vt:lpstr>THINGS YOU’LL NEED TO BEGIN USING  THE K² TRADING STRATEGY:</vt:lpstr>
      <vt:lpstr>Tradingview platform</vt:lpstr>
      <vt:lpstr>Tradingview platform 4 Different plans to choose from</vt:lpstr>
      <vt:lpstr>TRADING BROKERS</vt:lpstr>
      <vt:lpstr>SUBSCRIPTION TO THE K² TRADING STATEGY INDICATOR </vt:lpstr>
      <vt:lpstr>What’s included in the k2 subscription?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SET UP TRADINGVIEW  FOR OPTIMAL USE OF THE  K² PROPRIETARY TRADING STRATEGY</dc:title>
  <dc:creator>Shawn Calayag</dc:creator>
  <cp:lastModifiedBy>Shawn Calayag</cp:lastModifiedBy>
  <cp:revision>12</cp:revision>
  <dcterms:created xsi:type="dcterms:W3CDTF">2019-06-14T04:45:03Z</dcterms:created>
  <dcterms:modified xsi:type="dcterms:W3CDTF">2019-06-15T06:54:04Z</dcterms:modified>
</cp:coreProperties>
</file>