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6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Roboto"/>
      <p:regular r:id="rId12"/>
      <p:bold r:id="rId13"/>
      <p:italic r:id="rId14"/>
      <p:boldItalic r:id="rId15"/>
    </p:embeddedFont>
    <p:embeddedFont>
      <p:font typeface="Merriweather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oboto-bold.fntdata"/><Relationship Id="rId12" Type="http://schemas.openxmlformats.org/officeDocument/2006/relationships/font" Target="fonts/Roboto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boldItalic.fntdata"/><Relationship Id="rId14" Type="http://schemas.openxmlformats.org/officeDocument/2006/relationships/font" Target="fonts/Roboto-italic.fntdata"/><Relationship Id="rId17" Type="http://schemas.openxmlformats.org/officeDocument/2006/relationships/font" Target="fonts/Merriweather-bold.fntdata"/><Relationship Id="rId16" Type="http://schemas.openxmlformats.org/officeDocument/2006/relationships/font" Target="fonts/Merriweather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Merriweather-boldItalic.fntdata"/><Relationship Id="rId6" Type="http://schemas.openxmlformats.org/officeDocument/2006/relationships/slide" Target="slides/slide1.xml"/><Relationship Id="rId18" Type="http://schemas.openxmlformats.org/officeDocument/2006/relationships/font" Target="fonts/Merriweather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5ca7a96cf2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5ca7a96cf2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60b264e48a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60b264e48a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601efb66a4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601efb66a4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601efb66a4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601efb66a4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601efb66a4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601efb66a4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125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dk1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hasCustomPrompt="1" type="title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 rtl="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57" name="Google Shape;5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el en object" type="obj">
  <p:cSld name="OBJEC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3"/>
          <p:cNvSpPr txBox="1"/>
          <p:nvPr>
            <p:ph type="title"/>
          </p:nvPr>
        </p:nvSpPr>
        <p:spPr>
          <a:xfrm>
            <a:off x="457200" y="205978"/>
            <a:ext cx="8229600" cy="66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rgbClr val="22172A"/>
                </a:solidFill>
              </a:defRPr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2" name="Google Shape;62;p13"/>
          <p:cNvSpPr txBox="1"/>
          <p:nvPr>
            <p:ph idx="1" type="body"/>
          </p:nvPr>
        </p:nvSpPr>
        <p:spPr>
          <a:xfrm>
            <a:off x="457200" y="998935"/>
            <a:ext cx="8229600" cy="35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●"/>
              <a:defRPr>
                <a:solidFill>
                  <a:srgbClr val="22172A"/>
                </a:solidFill>
              </a:defRPr>
            </a:lvl1pPr>
            <a:lvl2pPr indent="-406400" lvl="1" marL="914400" rtl="0" algn="l">
              <a:spcBef>
                <a:spcPts val="560"/>
              </a:spcBef>
              <a:spcAft>
                <a:spcPts val="0"/>
              </a:spcAft>
              <a:buSzPts val="2800"/>
              <a:buChar char="○"/>
              <a:defRPr>
                <a:solidFill>
                  <a:srgbClr val="4CB2B3"/>
                </a:solidFill>
              </a:defRPr>
            </a:lvl2pPr>
            <a:lvl3pPr indent="-393700" lvl="2" marL="1371600" rtl="0" algn="l">
              <a:spcBef>
                <a:spcPts val="520"/>
              </a:spcBef>
              <a:spcAft>
                <a:spcPts val="0"/>
              </a:spcAft>
              <a:buClr>
                <a:srgbClr val="22172A"/>
              </a:buClr>
              <a:buSzPts val="2600"/>
              <a:buChar char="■"/>
              <a:defRPr>
                <a:solidFill>
                  <a:srgbClr val="22172A"/>
                </a:solidFill>
              </a:defRPr>
            </a:lvl3pPr>
            <a:lvl4pPr indent="-381000" lvl="3" marL="1828800" rtl="0" algn="l">
              <a:spcBef>
                <a:spcPts val="480"/>
              </a:spcBef>
              <a:spcAft>
                <a:spcPts val="0"/>
              </a:spcAft>
              <a:buClr>
                <a:srgbClr val="4CB2B3"/>
              </a:buClr>
              <a:buSzPts val="2400"/>
              <a:buChar char="●"/>
              <a:defRPr>
                <a:solidFill>
                  <a:srgbClr val="4CB2B3"/>
                </a:solidFill>
              </a:defRPr>
            </a:lvl4pPr>
            <a:lvl5pPr indent="-355600" lvl="4" marL="2286000" rtl="0" algn="l">
              <a:spcBef>
                <a:spcPts val="400"/>
              </a:spcBef>
              <a:spcAft>
                <a:spcPts val="0"/>
              </a:spcAft>
              <a:buClr>
                <a:srgbClr val="22172A"/>
              </a:buClr>
              <a:buSzPts val="2000"/>
              <a:buChar char="○"/>
              <a:defRPr>
                <a:solidFill>
                  <a:srgbClr val="22172A"/>
                </a:solidFill>
              </a:defRPr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indent="-342900" lvl="6" marL="32004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indent="-342900" lvl="7" marL="365760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indent="-342900" lvl="8" marL="411480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/>
        </p:txBody>
      </p:sp>
    </p:spTree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MK_basis (blue)">
  <p:cSld name="SMK_basis (blue)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/>
          <p:nvPr/>
        </p:nvSpPr>
        <p:spPr>
          <a:xfrm>
            <a:off x="0" y="0"/>
            <a:ext cx="9144000" cy="991200"/>
          </a:xfrm>
          <a:prstGeom prst="rect">
            <a:avLst/>
          </a:prstGeom>
          <a:solidFill>
            <a:srgbClr val="55BFD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4"/>
          <p:cNvSpPr txBox="1"/>
          <p:nvPr>
            <p:ph type="title"/>
          </p:nvPr>
        </p:nvSpPr>
        <p:spPr>
          <a:xfrm>
            <a:off x="628650" y="460638"/>
            <a:ext cx="7886700" cy="10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23332"/>
              </a:buClr>
              <a:buSzPts val="2800"/>
              <a:buFont typeface="Arial Black"/>
              <a:buNone/>
              <a:defRPr sz="2800">
                <a:solidFill>
                  <a:srgbClr val="32333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628650" y="1671637"/>
            <a:ext cx="7886700" cy="296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02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323332"/>
              </a:buClr>
              <a:buSzPts val="1600"/>
              <a:buChar char="●"/>
              <a:defRPr sz="1600">
                <a:solidFill>
                  <a:srgbClr val="323332"/>
                </a:solidFill>
              </a:defRPr>
            </a:lvl1pPr>
            <a:lvl2pPr indent="-330200" lvl="1" marL="9144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0092AA"/>
              </a:buClr>
              <a:buSzPts val="1600"/>
              <a:buChar char="○"/>
              <a:defRPr sz="1600">
                <a:solidFill>
                  <a:srgbClr val="0092AA"/>
                </a:solidFill>
              </a:defRPr>
            </a:lvl2pPr>
            <a:lvl3pPr indent="-330200" lvl="2" marL="1371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323332"/>
              </a:buClr>
              <a:buSzPts val="1600"/>
              <a:buChar char="■"/>
              <a:defRPr sz="1600">
                <a:solidFill>
                  <a:srgbClr val="323332"/>
                </a:solidFill>
              </a:defRPr>
            </a:lvl3pPr>
            <a:lvl4pPr indent="-330200" lvl="3" marL="18288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0092AA"/>
              </a:buClr>
              <a:buSzPts val="1600"/>
              <a:buChar char="●"/>
              <a:defRPr sz="1600">
                <a:solidFill>
                  <a:srgbClr val="0092AA"/>
                </a:solidFill>
              </a:defRPr>
            </a:lvl4pPr>
            <a:lvl5pPr indent="-330200" lvl="4" marL="22860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323332"/>
              </a:buClr>
              <a:buSzPts val="1600"/>
              <a:buChar char="○"/>
              <a:defRPr sz="1600">
                <a:solidFill>
                  <a:srgbClr val="323332"/>
                </a:solidFill>
              </a:defRPr>
            </a:lvl5pPr>
            <a:lvl6pPr indent="-342900" lvl="5" marL="27432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67" name="Google Shape;67;p14"/>
          <p:cNvSpPr txBox="1"/>
          <p:nvPr>
            <p:ph idx="11" type="ftr"/>
          </p:nvPr>
        </p:nvSpPr>
        <p:spPr>
          <a:xfrm>
            <a:off x="2951163" y="4767263"/>
            <a:ext cx="32418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0092AA"/>
                </a:solidFill>
              </a:defRPr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68" name="Google Shape;68;p14"/>
          <p:cNvCxnSpPr/>
          <p:nvPr/>
        </p:nvCxnSpPr>
        <p:spPr>
          <a:xfrm>
            <a:off x="2951163" y="4767263"/>
            <a:ext cx="3241800" cy="0"/>
          </a:xfrm>
          <a:prstGeom prst="straightConnector1">
            <a:avLst/>
          </a:prstGeom>
          <a:noFill/>
          <a:ln cap="flat" cmpd="sng" w="9525">
            <a:solidFill>
              <a:srgbClr val="0092AA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id="69" name="Google Shape;69;p14"/>
          <p:cNvPicPr preferRelativeResize="0"/>
          <p:nvPr/>
        </p:nvPicPr>
        <p:blipFill rotWithShape="1">
          <a:blip r:embed="rId2">
            <a:alphaModFix amt="29000"/>
          </a:blip>
          <a:srcRect b="0" l="0" r="0" t="0"/>
          <a:stretch/>
        </p:blipFill>
        <p:spPr>
          <a:xfrm>
            <a:off x="3946334" y="67316"/>
            <a:ext cx="1249512" cy="8466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ekop 1">
  <p:cSld name="Sectiekop">
    <p:bg>
      <p:bgPr>
        <a:solidFill>
          <a:srgbClr val="4CB2B3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85800" y="228600"/>
            <a:ext cx="533401" cy="609600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5"/>
          <p:cNvSpPr txBox="1"/>
          <p:nvPr>
            <p:ph type="ctrTitle"/>
          </p:nvPr>
        </p:nvSpPr>
        <p:spPr>
          <a:xfrm>
            <a:off x="685800" y="864823"/>
            <a:ext cx="7772400" cy="2589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rgbClr val="22172A"/>
                </a:solidFill>
              </a:defRPr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3" name="Google Shape;73;p15"/>
          <p:cNvSpPr txBox="1"/>
          <p:nvPr>
            <p:ph idx="1" type="subTitle"/>
          </p:nvPr>
        </p:nvSpPr>
        <p:spPr>
          <a:xfrm>
            <a:off x="685800" y="3461657"/>
            <a:ext cx="7772400" cy="135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spcBef>
                <a:spcPts val="640"/>
              </a:spcBef>
              <a:spcAft>
                <a:spcPts val="0"/>
              </a:spcAft>
              <a:buSzPts val="3200"/>
              <a:buNone/>
              <a:defRPr>
                <a:solidFill>
                  <a:schemeClr val="lt1"/>
                </a:solidFill>
              </a:defRPr>
            </a:lvl1pPr>
            <a:lvl2pPr lvl="1" rtl="0" algn="ctr">
              <a:spcBef>
                <a:spcPts val="560"/>
              </a:spcBef>
              <a:spcAft>
                <a:spcPts val="0"/>
              </a:spcAft>
              <a:buSzPts val="2800"/>
              <a:buNone/>
              <a:defRPr>
                <a:solidFill>
                  <a:srgbClr val="888888"/>
                </a:solidFill>
              </a:defRPr>
            </a:lvl2pPr>
            <a:lvl3pPr lvl="2" rtl="0" algn="ctr">
              <a:spcBef>
                <a:spcPts val="520"/>
              </a:spcBef>
              <a:spcAft>
                <a:spcPts val="0"/>
              </a:spcAft>
              <a:buClr>
                <a:srgbClr val="888888"/>
              </a:buClr>
              <a:buSzPts val="2600"/>
              <a:buNone/>
              <a:defRPr>
                <a:solidFill>
                  <a:srgbClr val="888888"/>
                </a:solidFill>
              </a:defRPr>
            </a:lvl3pPr>
            <a:lvl4pPr lvl="3" rtl="0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4pPr>
            <a:lvl5pPr lvl="4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rtl="0" algn="ctr">
              <a:spcBef>
                <a:spcPts val="16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rtl="0" algn="ctr">
              <a:spcBef>
                <a:spcPts val="16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rtl="0" algn="ctr">
              <a:spcBef>
                <a:spcPts val="1600"/>
              </a:spcBef>
              <a:spcAft>
                <a:spcPts val="160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accent3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0" y="48099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6" name="Google Shape;16;p3"/>
          <p:cNvSpPr/>
          <p:nvPr/>
        </p:nvSpPr>
        <p:spPr>
          <a:xfrm>
            <a:off x="0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accent1"/>
                </a:solidFill>
              </a:defRPr>
            </a:lvl1pPr>
            <a:lvl2pPr lvl="1" rtl="0">
              <a:buNone/>
              <a:defRPr>
                <a:solidFill>
                  <a:schemeClr val="accent1"/>
                </a:solidFill>
              </a:defRPr>
            </a:lvl2pPr>
            <a:lvl3pPr lvl="2" rtl="0">
              <a:buNone/>
              <a:defRPr>
                <a:solidFill>
                  <a:schemeClr val="accent1"/>
                </a:solidFill>
              </a:defRPr>
            </a:lvl3pPr>
            <a:lvl4pPr lvl="3" rtl="0">
              <a:buNone/>
              <a:defRPr>
                <a:solidFill>
                  <a:schemeClr val="accent1"/>
                </a:solidFill>
              </a:defRPr>
            </a:lvl4pPr>
            <a:lvl5pPr lvl="4" rtl="0">
              <a:buNone/>
              <a:defRPr>
                <a:solidFill>
                  <a:schemeClr val="accent1"/>
                </a:solidFill>
              </a:defRPr>
            </a:lvl5pPr>
            <a:lvl6pPr lvl="5" rtl="0">
              <a:buNone/>
              <a:defRPr>
                <a:solidFill>
                  <a:schemeClr val="accent1"/>
                </a:solidFill>
              </a:defRPr>
            </a:lvl6pPr>
            <a:lvl7pPr lvl="6" rtl="0">
              <a:buNone/>
              <a:defRPr>
                <a:solidFill>
                  <a:schemeClr val="accent1"/>
                </a:solidFill>
              </a:defRPr>
            </a:lvl7pPr>
            <a:lvl8pPr lvl="7" rtl="0">
              <a:buNone/>
              <a:defRPr>
                <a:solidFill>
                  <a:schemeClr val="accent1"/>
                </a:solidFill>
              </a:defRPr>
            </a:lvl8pPr>
            <a:lvl9pPr lvl="8" rtl="0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0"/>
            <a:ext cx="4314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/>
          <p:nvPr/>
        </p:nvSpPr>
        <p:spPr>
          <a:xfrm>
            <a:off x="0" y="44125"/>
            <a:ext cx="4313625" cy="4399375"/>
          </a:xfrm>
          <a:custGeom>
            <a:rect b="b" l="l" r="r" t="t"/>
            <a:pathLst>
              <a:path extrusionOk="0" h="175975" w="172545">
                <a:moveTo>
                  <a:pt x="0" y="157"/>
                </a:moveTo>
                <a:lnTo>
                  <a:pt x="172419" y="0"/>
                </a:lnTo>
                <a:lnTo>
                  <a:pt x="172545" y="126541"/>
                </a:lnTo>
                <a:lnTo>
                  <a:pt x="0" y="175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2" name="Google Shape;22;p4"/>
          <p:cNvSpPr/>
          <p:nvPr/>
        </p:nvSpPr>
        <p:spPr>
          <a:xfrm>
            <a:off x="-125" y="0"/>
            <a:ext cx="4316900" cy="4395600"/>
          </a:xfrm>
          <a:custGeom>
            <a:rect b="b" l="l" r="r" t="t"/>
            <a:pathLst>
              <a:path extrusionOk="0" h="175824" w="172676">
                <a:moveTo>
                  <a:pt x="0" y="6"/>
                </a:moveTo>
                <a:lnTo>
                  <a:pt x="172676" y="0"/>
                </a:lnTo>
                <a:lnTo>
                  <a:pt x="172562" y="126442"/>
                </a:lnTo>
                <a:lnTo>
                  <a:pt x="0" y="17582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</p:sp>
      <p:sp>
        <p:nvSpPr>
          <p:cNvPr id="23" name="Google Shape;23;p4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4" name="Google Shape;24;p4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rtl="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5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rtl="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2" type="body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rtl="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/>
          <p:nvPr/>
        </p:nvSpPr>
        <p:spPr>
          <a:xfrm>
            <a:off x="0" y="0"/>
            <a:ext cx="37644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 txBox="1"/>
          <p:nvPr>
            <p:ph type="title"/>
          </p:nvPr>
        </p:nvSpPr>
        <p:spPr>
          <a:xfrm>
            <a:off x="311725" y="500925"/>
            <a:ext cx="3127500" cy="182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9" name="Google Shape;39;p7"/>
          <p:cNvSpPr txBox="1"/>
          <p:nvPr>
            <p:ph idx="1" type="body"/>
          </p:nvPr>
        </p:nvSpPr>
        <p:spPr>
          <a:xfrm>
            <a:off x="311700" y="2390650"/>
            <a:ext cx="3127500" cy="229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 rtl="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0" name="Google Shape;40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3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/>
          <p:nvPr>
            <p:ph type="title"/>
          </p:nvPr>
        </p:nvSpPr>
        <p:spPr>
          <a:xfrm>
            <a:off x="311675" y="798600"/>
            <a:ext cx="6247800" cy="3546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43" name="Google Shape;43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accent1"/>
                </a:solidFill>
              </a:defRPr>
            </a:lvl1pPr>
            <a:lvl2pPr lvl="1" rtl="0">
              <a:buNone/>
              <a:defRPr>
                <a:solidFill>
                  <a:schemeClr val="accent1"/>
                </a:solidFill>
              </a:defRPr>
            </a:lvl2pPr>
            <a:lvl3pPr lvl="2" rtl="0">
              <a:buNone/>
              <a:defRPr>
                <a:solidFill>
                  <a:schemeClr val="accent1"/>
                </a:solidFill>
              </a:defRPr>
            </a:lvl3pPr>
            <a:lvl4pPr lvl="3" rtl="0">
              <a:buNone/>
              <a:defRPr>
                <a:solidFill>
                  <a:schemeClr val="accent1"/>
                </a:solidFill>
              </a:defRPr>
            </a:lvl4pPr>
            <a:lvl5pPr lvl="4" rtl="0">
              <a:buNone/>
              <a:defRPr>
                <a:solidFill>
                  <a:schemeClr val="accent1"/>
                </a:solidFill>
              </a:defRPr>
            </a:lvl5pPr>
            <a:lvl6pPr lvl="5" rtl="0">
              <a:buNone/>
              <a:defRPr>
                <a:solidFill>
                  <a:schemeClr val="accent1"/>
                </a:solidFill>
              </a:defRPr>
            </a:lvl6pPr>
            <a:lvl7pPr lvl="6" rtl="0">
              <a:buNone/>
              <a:defRPr>
                <a:solidFill>
                  <a:schemeClr val="accent1"/>
                </a:solidFill>
              </a:defRPr>
            </a:lvl7pPr>
            <a:lvl8pPr lvl="7" rtl="0">
              <a:buNone/>
              <a:defRPr>
                <a:solidFill>
                  <a:schemeClr val="accent1"/>
                </a:solidFill>
              </a:defRPr>
            </a:lvl8pPr>
            <a:lvl9pPr lvl="8" rtl="0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9"/>
          <p:cNvSpPr txBox="1"/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1" type="subTitle"/>
          </p:nvPr>
        </p:nvSpPr>
        <p:spPr>
          <a:xfrm>
            <a:off x="304800" y="2626725"/>
            <a:ext cx="3704400" cy="92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8" name="Google Shape;48;p9"/>
          <p:cNvSpPr txBox="1"/>
          <p:nvPr>
            <p:ph idx="2" type="body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rtl="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/>
          <p:nvPr/>
        </p:nvSpPr>
        <p:spPr>
          <a:xfrm>
            <a:off x="0" y="4369000"/>
            <a:ext cx="9144000" cy="7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10"/>
          <p:cNvSpPr txBox="1"/>
          <p:nvPr>
            <p:ph idx="1" type="body"/>
          </p:nvPr>
        </p:nvSpPr>
        <p:spPr>
          <a:xfrm>
            <a:off x="311700" y="4521400"/>
            <a:ext cx="7979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Merriweather"/>
              <a:buNone/>
              <a:defRPr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paradig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9845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9845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9845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9845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9845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9845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9845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9845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/>
          <p:nvPr>
            <p:ph type="ctrTitle"/>
          </p:nvPr>
        </p:nvSpPr>
        <p:spPr>
          <a:xfrm>
            <a:off x="311700" y="9816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>
                <a:latin typeface="Calibri"/>
                <a:ea typeface="Calibri"/>
                <a:cs typeface="Calibri"/>
                <a:sym typeface="Calibri"/>
              </a:rPr>
              <a:t>Leerlabo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>
                <a:latin typeface="Calibri"/>
                <a:ea typeface="Calibri"/>
                <a:cs typeface="Calibri"/>
                <a:sym typeface="Calibri"/>
              </a:rPr>
              <a:t>Onderwijs aan Tieners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9" name="Google Shape;7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10575" y="252038"/>
            <a:ext cx="2350900" cy="634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66600" y="169875"/>
            <a:ext cx="939448" cy="634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033125" y="2905325"/>
            <a:ext cx="2872924" cy="19152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Afronder</a:t>
            </a:r>
            <a:endParaRPr/>
          </a:p>
        </p:txBody>
      </p:sp>
      <p:sp>
        <p:nvSpPr>
          <p:cNvPr id="87" name="Google Shape;87;p17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 sz="1800"/>
              <a:t>Leervraag afbakenen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 sz="1800"/>
              <a:t>Exit Ticket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nl" sz="1800"/>
              <a:t>Doelen bereikt? </a:t>
            </a:r>
            <a:endParaRPr sz="1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Opdracht </a:t>
            </a:r>
            <a:endParaRPr/>
          </a:p>
        </p:txBody>
      </p:sp>
      <p:sp>
        <p:nvSpPr>
          <p:cNvPr id="93" name="Google Shape;93;p18"/>
          <p:cNvSpPr txBox="1"/>
          <p:nvPr>
            <p:ph idx="4294967295" type="body"/>
          </p:nvPr>
        </p:nvSpPr>
        <p:spPr>
          <a:xfrm>
            <a:off x="311700" y="1505700"/>
            <a:ext cx="84282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1800"/>
              <a:t>Leervraag afbakenen</a:t>
            </a:r>
            <a:endParaRPr sz="1800"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●"/>
            </a:pPr>
            <a:r>
              <a:rPr lang="nl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Je leervraag is een “onderzoeksvraag”</a:t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2" marL="13716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■"/>
            </a:pPr>
            <a:r>
              <a:rPr lang="nl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vanuit een theoretisch kader ga je op praktijkonderzoek</a:t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2" marL="13716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■"/>
            </a:pPr>
            <a:r>
              <a:rPr lang="nl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praktijkonderzoek = observatie, bevraging, enquête, focusgroep…</a:t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●"/>
            </a:pPr>
            <a:r>
              <a:rPr lang="nl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Je leervraag is “persoonlijk” en is dus van toepassing op jouw context (iemand die het onderzoek in zijn/haar context doet, kan tot andere vaststellingen komen).</a:t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●"/>
            </a:pPr>
            <a:r>
              <a:rPr lang="nl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Je leervraag is géén “opzoekvraag” (“Wat is een krachtige leeromgeving”). Opzoeken kan wel stap 1 zijn -&gt; “Hoe maak ik mijn leeromgeving nog krachtiger?”. </a:t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9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Exit ticket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Doelen bereikt?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1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Opdrachten tegen sessie 2</a:t>
            </a:r>
            <a:endParaRPr/>
          </a:p>
        </p:txBody>
      </p:sp>
      <p:sp>
        <p:nvSpPr>
          <p:cNvPr id="109" name="Google Shape;109;p21"/>
          <p:cNvSpPr txBox="1"/>
          <p:nvPr>
            <p:ph idx="1" type="body"/>
          </p:nvPr>
        </p:nvSpPr>
        <p:spPr>
          <a:xfrm>
            <a:off x="311700" y="1505700"/>
            <a:ext cx="85206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nl" sz="1800"/>
              <a:t>Observatie-opdracht executieve functies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nl" sz="1800"/>
              <a:t>Leervraag posten. 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nl" sz="1800"/>
              <a:t>Eigen les meebrengen die je gaat geven tussen sessie 2 en 3. </a:t>
            </a:r>
            <a:endParaRPr sz="1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aradigm">
  <a:themeElements>
    <a:clrScheme name="Paradigm">
      <a:dk1>
        <a:srgbClr val="31394D"/>
      </a:dk1>
      <a:lt1>
        <a:srgbClr val="FFFFFF"/>
      </a:lt1>
      <a:dk2>
        <a:srgbClr val="666666"/>
      </a:dk2>
      <a:lt2>
        <a:srgbClr val="626B73"/>
      </a:lt2>
      <a:accent1>
        <a:srgbClr val="002F4A"/>
      </a:accent1>
      <a:accent2>
        <a:srgbClr val="D9C4B1"/>
      </a:accent2>
      <a:accent3>
        <a:srgbClr val="EDE3DA"/>
      </a:accent3>
      <a:accent4>
        <a:srgbClr val="B85741"/>
      </a:accent4>
      <a:accent5>
        <a:srgbClr val="009384"/>
      </a:accent5>
      <a:accent6>
        <a:srgbClr val="D0F6FF"/>
      </a:accent6>
      <a:hlink>
        <a:srgbClr val="009384"/>
      </a:hlink>
      <a:folHlink>
        <a:srgbClr val="0093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