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6" r:id="rId6"/>
    <p:sldId id="276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2" r:id="rId17"/>
    <p:sldId id="274" r:id="rId18"/>
    <p:sldId id="275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60375"/>
            <a:ext cx="7086600" cy="777875"/>
          </a:xfrm>
        </p:spPr>
        <p:txBody>
          <a:bodyPr/>
          <a:lstStyle/>
          <a:p>
            <a:r>
              <a:rPr lang="en-US" dirty="0" smtClean="0"/>
              <a:t>POWER </a:t>
            </a:r>
            <a:r>
              <a:rPr lang="en-US" b="0" dirty="0"/>
              <a:t>of the Cross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87501"/>
            <a:ext cx="69469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48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OF THE CROSS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194" r="319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8125" y="4863353"/>
            <a:ext cx="7635875" cy="126402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-	God’s provided a solution </a:t>
            </a:r>
            <a:r>
              <a:rPr lang="en-US" sz="2800" b="1" dirty="0"/>
              <a:t>to </a:t>
            </a:r>
            <a:r>
              <a:rPr lang="en-US" sz="2800" b="1" dirty="0" smtClean="0"/>
              <a:t>our </a:t>
            </a:r>
            <a:r>
              <a:rPr lang="en-US" sz="2800" b="1" dirty="0"/>
              <a:t>problem</a:t>
            </a:r>
          </a:p>
          <a:p>
            <a:pPr algn="l"/>
            <a:r>
              <a:rPr lang="en-US" sz="2800" b="1" dirty="0" smtClean="0"/>
              <a:t>-	God </a:t>
            </a:r>
            <a:r>
              <a:rPr lang="en-US" sz="2800" b="1" dirty="0"/>
              <a:t>loves you</a:t>
            </a:r>
          </a:p>
          <a:p>
            <a:pPr algn="l"/>
            <a:r>
              <a:rPr lang="en-US" sz="2800" b="1" dirty="0" smtClean="0"/>
              <a:t>-	God </a:t>
            </a:r>
            <a:r>
              <a:rPr lang="en-US" sz="2800" b="1" dirty="0" smtClean="0"/>
              <a:t>saves through Jesus sacrificing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23383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GOD’S SOLUTION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564" b="556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8751" y="4863353"/>
            <a:ext cx="5583149" cy="126402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-	Full </a:t>
            </a:r>
            <a:r>
              <a:rPr lang="en-US" sz="2800" b="1" dirty="0"/>
              <a:t>price in obedience</a:t>
            </a:r>
          </a:p>
          <a:p>
            <a:pPr algn="l"/>
            <a:r>
              <a:rPr lang="en-US" sz="2800" b="1" dirty="0" smtClean="0"/>
              <a:t>-	Power </a:t>
            </a:r>
            <a:r>
              <a:rPr lang="en-US" sz="2800" b="1" dirty="0"/>
              <a:t>in healing</a:t>
            </a:r>
          </a:p>
          <a:p>
            <a:pPr algn="l"/>
            <a:r>
              <a:rPr lang="en-US" sz="2800" b="1" dirty="0" smtClean="0"/>
              <a:t>-	Jesus </a:t>
            </a:r>
            <a:r>
              <a:rPr lang="en-US" sz="2800" b="1" dirty="0"/>
              <a:t>is sinless perfection</a:t>
            </a:r>
          </a:p>
        </p:txBody>
      </p:sp>
    </p:spTree>
    <p:extLst>
      <p:ext uri="{BB962C8B-B14F-4D97-AF65-F5344CB8AC3E}">
        <p14:creationId xmlns:p14="http://schemas.microsoft.com/office/powerpoint/2010/main" xmlns="" val="4202539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 PAID THE PENALTY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551" r="1555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b="1" dirty="0"/>
              <a:t>Romans 5:8 “ But God demonstrates his own love for us in this; While were still sinners, Christ died for us.”</a:t>
            </a:r>
          </a:p>
        </p:txBody>
      </p:sp>
    </p:spTree>
    <p:extLst>
      <p:ext uri="{BB962C8B-B14F-4D97-AF65-F5344CB8AC3E}">
        <p14:creationId xmlns:p14="http://schemas.microsoft.com/office/powerpoint/2010/main" xmlns="" val="179796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PAID THE PENALTY WITH A HIGH PRICE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86" r="28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800" b="1" dirty="0"/>
              <a:t>Rejection by men</a:t>
            </a:r>
          </a:p>
          <a:p>
            <a:pPr marL="285750" indent="-285750" algn="l">
              <a:buFont typeface="Arial"/>
              <a:buChar char="•"/>
            </a:pPr>
            <a:r>
              <a:rPr lang="en-US" sz="2800" b="1" dirty="0"/>
              <a:t>Disfigured</a:t>
            </a:r>
          </a:p>
          <a:p>
            <a:pPr marL="285750" indent="-285750" algn="l">
              <a:buFont typeface="Arial"/>
              <a:buChar char="•"/>
            </a:pPr>
            <a:r>
              <a:rPr lang="en-US" sz="2800" b="1" dirty="0"/>
              <a:t>Separated from Heavenly Father</a:t>
            </a:r>
          </a:p>
          <a:p>
            <a:pPr marL="285750" indent="-285750" algn="l">
              <a:buFont typeface="Arial"/>
              <a:buChar char="•"/>
            </a:pPr>
            <a:r>
              <a:rPr lang="en-US" sz="2800" b="1" dirty="0"/>
              <a:t>Jesus’ blood, the perfect blood</a:t>
            </a:r>
          </a:p>
        </p:txBody>
      </p:sp>
    </p:spTree>
    <p:extLst>
      <p:ext uri="{BB962C8B-B14F-4D97-AF65-F5344CB8AC3E}">
        <p14:creationId xmlns:p14="http://schemas.microsoft.com/office/powerpoint/2010/main" xmlns="" val="391209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160" y="3765177"/>
            <a:ext cx="7724633" cy="1098176"/>
          </a:xfrm>
        </p:spPr>
        <p:txBody>
          <a:bodyPr/>
          <a:lstStyle/>
          <a:p>
            <a:r>
              <a:rPr lang="en-US" dirty="0" smtClean="0"/>
              <a:t>HIS BLOOD CAN CLEANSE AND HEAL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864" b="1686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dirty="0"/>
              <a:t>Nahum 1:9 “ Whatever they plot against the Lord, he will bring to an end; trouble will not come the second time.”</a:t>
            </a:r>
          </a:p>
        </p:txBody>
      </p:sp>
    </p:spTree>
    <p:extLst>
      <p:ext uri="{BB962C8B-B14F-4D97-AF65-F5344CB8AC3E}">
        <p14:creationId xmlns:p14="http://schemas.microsoft.com/office/powerpoint/2010/main" xmlns="" val="2830039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Galatians 2:20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7625" y="4863353"/>
            <a:ext cx="7272338" cy="1264022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“ I have been crucified with Christ and I no  longer live, but Christ lives in me.  The life I live in the body, I live by faith in the Son of God, who loved me and gave himself for me.”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013" y="777240"/>
            <a:ext cx="4294363" cy="2866913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xmlns="" val="2557447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THE CROSS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412" b="1041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Changing your way to love God more</a:t>
            </a:r>
          </a:p>
        </p:txBody>
      </p:sp>
    </p:spTree>
    <p:extLst>
      <p:ext uri="{BB962C8B-B14F-4D97-AF65-F5344CB8AC3E}">
        <p14:creationId xmlns:p14="http://schemas.microsoft.com/office/powerpoint/2010/main" xmlns="" val="24731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ULTIMATE QUESTION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059" r="305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25762" y="4863353"/>
            <a:ext cx="5783351" cy="126402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-	Will </a:t>
            </a:r>
            <a:r>
              <a:rPr lang="en-US" sz="2800" b="1" dirty="0"/>
              <a:t>you love Him back?</a:t>
            </a:r>
          </a:p>
          <a:p>
            <a:pPr algn="l"/>
            <a:r>
              <a:rPr lang="en-US" sz="2800" b="1" dirty="0" smtClean="0"/>
              <a:t>-	Loving </a:t>
            </a:r>
            <a:r>
              <a:rPr lang="en-US" sz="2800" b="1" dirty="0"/>
              <a:t>Him more?</a:t>
            </a:r>
          </a:p>
        </p:txBody>
      </p:sp>
    </p:spTree>
    <p:extLst>
      <p:ext uri="{BB962C8B-B14F-4D97-AF65-F5344CB8AC3E}">
        <p14:creationId xmlns:p14="http://schemas.microsoft.com/office/powerpoint/2010/main" xmlns="" val="1650268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3:20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4963" b="2496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“ Here I am! I stand at the door and knock.  If anyone hears my voice and opens the door, I will come in…”</a:t>
            </a:r>
          </a:p>
        </p:txBody>
      </p:sp>
    </p:spTree>
    <p:extLst>
      <p:ext uri="{BB962C8B-B14F-4D97-AF65-F5344CB8AC3E}">
        <p14:creationId xmlns:p14="http://schemas.microsoft.com/office/powerpoint/2010/main" xmlns="" val="2184258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4726" y="1060059"/>
            <a:ext cx="4375052" cy="537766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88952" y="71437"/>
            <a:ext cx="7086600" cy="777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highlight>
                  <a:srgbClr val="00FF00"/>
                </a:highlight>
              </a:rPr>
              <a:t>POWER OF THE CROSS</a:t>
            </a:r>
            <a:endParaRPr lang="en-US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47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216089"/>
            <a:ext cx="7272338" cy="1098176"/>
          </a:xfrm>
        </p:spPr>
        <p:txBody>
          <a:bodyPr/>
          <a:lstStyle/>
          <a:p>
            <a:r>
              <a:rPr lang="en-US" dirty="0"/>
              <a:t>What is the </a:t>
            </a:r>
            <a:r>
              <a:rPr lang="en-US" dirty="0" smtClean="0"/>
              <a:t>PURPOSE?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3213" y="4552950"/>
            <a:ext cx="5003887" cy="126402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-	To </a:t>
            </a:r>
            <a:r>
              <a:rPr lang="en-US" sz="2800" b="1" dirty="0"/>
              <a:t>provide a </a:t>
            </a:r>
            <a:r>
              <a:rPr lang="en-US" sz="2800" b="1" dirty="0" smtClean="0"/>
              <a:t>SOLUTION</a:t>
            </a:r>
            <a:endParaRPr lang="en-US" sz="2800" b="1" dirty="0"/>
          </a:p>
          <a:p>
            <a:pPr algn="l"/>
            <a:r>
              <a:rPr lang="en-US" sz="2800" b="1" dirty="0" smtClean="0"/>
              <a:t>-	To our PROBLEM</a:t>
            </a:r>
            <a:endParaRPr lang="en-US" sz="2800" b="1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2" r="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818936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MEN’S PROBLEM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7306" r="2730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8013" y="4867836"/>
            <a:ext cx="4308871" cy="126402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-	Sin </a:t>
            </a:r>
            <a:r>
              <a:rPr lang="en-US" sz="2800" b="1" dirty="0"/>
              <a:t>against God</a:t>
            </a:r>
          </a:p>
          <a:p>
            <a:pPr algn="l"/>
            <a:r>
              <a:rPr lang="en-US" sz="2800" b="1" dirty="0" smtClean="0"/>
              <a:t>-	Penalty </a:t>
            </a:r>
            <a:r>
              <a:rPr lang="en-US" sz="2800" b="1" dirty="0"/>
              <a:t>of Sin</a:t>
            </a:r>
          </a:p>
        </p:txBody>
      </p:sp>
    </p:spTree>
    <p:extLst>
      <p:ext uri="{BB962C8B-B14F-4D97-AF65-F5344CB8AC3E}">
        <p14:creationId xmlns:p14="http://schemas.microsoft.com/office/powerpoint/2010/main" xmlns="" val="1867718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2841625"/>
            <a:ext cx="7272338" cy="555625"/>
          </a:xfrm>
        </p:spPr>
        <p:txBody>
          <a:bodyPr/>
          <a:lstStyle/>
          <a:p>
            <a:r>
              <a:rPr lang="en-US" dirty="0" smtClean="0"/>
              <a:t>WHAT IS SIN?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8" b="38"/>
          <a:stretch>
            <a:fillRect/>
          </a:stretch>
        </p:blipFill>
        <p:spPr>
          <a:xfrm>
            <a:off x="2578100" y="777875"/>
            <a:ext cx="4294188" cy="19208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3397251"/>
            <a:ext cx="7272338" cy="2734608"/>
          </a:xfrm>
        </p:spPr>
        <p:txBody>
          <a:bodyPr>
            <a:normAutofit/>
          </a:bodyPr>
          <a:lstStyle/>
          <a:p>
            <a:r>
              <a:rPr lang="en-US" sz="2800" b="1" dirty="0"/>
              <a:t>Romans 3:23</a:t>
            </a:r>
          </a:p>
          <a:p>
            <a:r>
              <a:rPr lang="en-US" sz="2800" b="1" dirty="0"/>
              <a:t>“for all have sinned and fall short of the glory of God”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707297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SIN?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55" r="1255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7725" y="4863353"/>
            <a:ext cx="5178425" cy="126402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-	Doing </a:t>
            </a:r>
            <a:r>
              <a:rPr lang="en-US" sz="2800" b="1" dirty="0"/>
              <a:t>things our way</a:t>
            </a:r>
          </a:p>
          <a:p>
            <a:pPr algn="l"/>
            <a:r>
              <a:rPr lang="en-US" sz="2800" b="1" dirty="0" smtClean="0"/>
              <a:t>-	Missing </a:t>
            </a:r>
            <a:r>
              <a:rPr lang="en-US" sz="2800" b="1" dirty="0"/>
              <a:t>God’s standard</a:t>
            </a:r>
          </a:p>
          <a:p>
            <a:pPr algn="l"/>
            <a:r>
              <a:rPr lang="en-US" sz="2800" b="1" dirty="0" smtClean="0"/>
              <a:t>-	Consequence </a:t>
            </a:r>
            <a:r>
              <a:rPr lang="en-US" sz="2800" b="1" dirty="0"/>
              <a:t>is death</a:t>
            </a:r>
          </a:p>
        </p:txBody>
      </p:sp>
    </p:spTree>
    <p:extLst>
      <p:ext uri="{BB962C8B-B14F-4D97-AF65-F5344CB8AC3E}">
        <p14:creationId xmlns:p14="http://schemas.microsoft.com/office/powerpoint/2010/main" xmlns="" val="616287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Romans 6:23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843" b="1884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“ For the wages of sin is death, but the gift of God is eternal life in Christ Jesus our Lord.”</a:t>
            </a:r>
          </a:p>
        </p:txBody>
      </p:sp>
    </p:spTree>
    <p:extLst>
      <p:ext uri="{BB962C8B-B14F-4D97-AF65-F5344CB8AC3E}">
        <p14:creationId xmlns:p14="http://schemas.microsoft.com/office/powerpoint/2010/main" xmlns="" val="643616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 LEADS TO SEPARATION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2042" b="2204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1525" y="4863353"/>
            <a:ext cx="3692525" cy="126402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-	Death</a:t>
            </a:r>
            <a:endParaRPr lang="en-US" sz="2800" b="1" dirty="0"/>
          </a:p>
          <a:p>
            <a:pPr algn="l"/>
            <a:r>
              <a:rPr lang="en-US" sz="2800" b="1" dirty="0" smtClean="0"/>
              <a:t>-	Lose </a:t>
            </a:r>
            <a:r>
              <a:rPr lang="en-US" sz="2800" b="1" dirty="0"/>
              <a:t>contact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058191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death terrible?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194" r="319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Peace is robbed</a:t>
            </a:r>
          </a:p>
        </p:txBody>
      </p:sp>
    </p:spTree>
    <p:extLst>
      <p:ext uri="{BB962C8B-B14F-4D97-AF65-F5344CB8AC3E}">
        <p14:creationId xmlns:p14="http://schemas.microsoft.com/office/powerpoint/2010/main" xmlns="" val="584505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PAY?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495" r="749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-	Because God loves us</a:t>
            </a:r>
          </a:p>
          <a:p>
            <a:r>
              <a:rPr lang="en-US" sz="2800" b="1" dirty="0" smtClean="0"/>
              <a:t>-	</a:t>
            </a:r>
            <a:r>
              <a:rPr lang="en-US" sz="2800" b="1" dirty="0" smtClean="0"/>
              <a:t>God </a:t>
            </a:r>
            <a:r>
              <a:rPr lang="en-US" sz="2800" b="1" dirty="0" smtClean="0"/>
              <a:t>paid a high </a:t>
            </a:r>
            <a:r>
              <a:rPr lang="en-US" sz="2800" b="1" dirty="0" smtClean="0"/>
              <a:t>price  </a:t>
            </a:r>
            <a:endParaRPr lang="en-US" sz="2800" b="1" dirty="0" smtClean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616888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2492</TotalTime>
  <Words>266</Words>
  <Application>Microsoft Office PowerPoint</Application>
  <PresentationFormat>On-screen Show (4:3)</PresentationFormat>
  <Paragraphs>51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Tradition</vt:lpstr>
      <vt:lpstr>POWER of the Cross</vt:lpstr>
      <vt:lpstr>What is the PURPOSE?</vt:lpstr>
      <vt:lpstr>MEN’S PROBLEM</vt:lpstr>
      <vt:lpstr>WHAT IS SIN?</vt:lpstr>
      <vt:lpstr>WHAT IS SIN?</vt:lpstr>
      <vt:lpstr>Romans 6:23</vt:lpstr>
      <vt:lpstr>SIN LEADS TO SEPARATION</vt:lpstr>
      <vt:lpstr>Is death terrible?</vt:lpstr>
      <vt:lpstr>WHO PAY?</vt:lpstr>
      <vt:lpstr>POWER OF THE CROSS</vt:lpstr>
      <vt:lpstr>GOD’S SOLUTION</vt:lpstr>
      <vt:lpstr>CHRIST PAID THE PENALTY</vt:lpstr>
      <vt:lpstr>JESUS PAID THE PENALTY WITH A HIGH PRICE</vt:lpstr>
      <vt:lpstr>HIS BLOOD CAN CLEANSE AND HEAL</vt:lpstr>
      <vt:lpstr>Galatians 2:20</vt:lpstr>
      <vt:lpstr>THE POWER OF THE CROSS</vt:lpstr>
      <vt:lpstr>ULTIMATE QUESTION</vt:lpstr>
      <vt:lpstr>Revelation 3:20</vt:lpstr>
      <vt:lpstr>Slide 19</vt:lpstr>
    </vt:vector>
  </TitlesOfParts>
  <Company>JKF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of the Cross</dc:title>
  <dc:creator>khloe Lee</dc:creator>
  <cp:lastModifiedBy>jeffreylee</cp:lastModifiedBy>
  <cp:revision>82</cp:revision>
  <dcterms:created xsi:type="dcterms:W3CDTF">2016-09-21T09:04:40Z</dcterms:created>
  <dcterms:modified xsi:type="dcterms:W3CDTF">2018-04-21T03:41:03Z</dcterms:modified>
</cp:coreProperties>
</file>