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3000">
        <a:latin typeface="Helvetica Neue"/>
        <a:ea typeface="Helvetica Neue"/>
        <a:cs typeface="Helvetica Neue"/>
        <a:sym typeface="Helvetica Neue"/>
      </a:defRPr>
    </a:lvl1pPr>
    <a:lvl2pPr indent="228600" defTabSz="457200" latinLnBrk="0">
      <a:lnSpc>
        <a:spcPct val="117999"/>
      </a:lnSpc>
      <a:defRPr sz="3000">
        <a:latin typeface="Helvetica Neue"/>
        <a:ea typeface="Helvetica Neue"/>
        <a:cs typeface="Helvetica Neue"/>
        <a:sym typeface="Helvetica Neue"/>
      </a:defRPr>
    </a:lvl2pPr>
    <a:lvl3pPr indent="457200" defTabSz="457200" latinLnBrk="0">
      <a:lnSpc>
        <a:spcPct val="117999"/>
      </a:lnSpc>
      <a:defRPr sz="3000">
        <a:latin typeface="Helvetica Neue"/>
        <a:ea typeface="Helvetica Neue"/>
        <a:cs typeface="Helvetica Neue"/>
        <a:sym typeface="Helvetica Neue"/>
      </a:defRPr>
    </a:lvl3pPr>
    <a:lvl4pPr indent="685800" defTabSz="457200" latinLnBrk="0">
      <a:lnSpc>
        <a:spcPct val="117999"/>
      </a:lnSpc>
      <a:defRPr sz="3000">
        <a:latin typeface="Helvetica Neue"/>
        <a:ea typeface="Helvetica Neue"/>
        <a:cs typeface="Helvetica Neue"/>
        <a:sym typeface="Helvetica Neue"/>
      </a:defRPr>
    </a:lvl4pPr>
    <a:lvl5pPr indent="914400" defTabSz="457200" latinLnBrk="0">
      <a:lnSpc>
        <a:spcPct val="117999"/>
      </a:lnSpc>
      <a:defRPr sz="3000">
        <a:latin typeface="Helvetica Neue"/>
        <a:ea typeface="Helvetica Neue"/>
        <a:cs typeface="Helvetica Neue"/>
        <a:sym typeface="Helvetica Neue"/>
      </a:defRPr>
    </a:lvl5pPr>
    <a:lvl6pPr indent="1143000" defTabSz="457200" latinLnBrk="0">
      <a:lnSpc>
        <a:spcPct val="117999"/>
      </a:lnSpc>
      <a:defRPr sz="3000">
        <a:latin typeface="Helvetica Neue"/>
        <a:ea typeface="Helvetica Neue"/>
        <a:cs typeface="Helvetica Neue"/>
        <a:sym typeface="Helvetica Neue"/>
      </a:defRPr>
    </a:lvl6pPr>
    <a:lvl7pPr indent="1371600" defTabSz="457200" latinLnBrk="0">
      <a:lnSpc>
        <a:spcPct val="117999"/>
      </a:lnSpc>
      <a:defRPr sz="3000">
        <a:latin typeface="Helvetica Neue"/>
        <a:ea typeface="Helvetica Neue"/>
        <a:cs typeface="Helvetica Neue"/>
        <a:sym typeface="Helvetica Neue"/>
      </a:defRPr>
    </a:lvl7pPr>
    <a:lvl8pPr indent="1600200" defTabSz="457200" latinLnBrk="0">
      <a:lnSpc>
        <a:spcPct val="117999"/>
      </a:lnSpc>
      <a:defRPr sz="3000">
        <a:latin typeface="Helvetica Neue"/>
        <a:ea typeface="Helvetica Neue"/>
        <a:cs typeface="Helvetica Neue"/>
        <a:sym typeface="Helvetica Neue"/>
      </a:defRPr>
    </a:lvl8pPr>
    <a:lvl9pPr indent="1828800" defTabSz="457200" latinLnBrk="0">
      <a:lnSpc>
        <a:spcPct val="117999"/>
      </a:lnSpc>
      <a:defRPr sz="30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1" name="Title Text"/>
          <p:cNvSpPr txBox="1"/>
          <p:nvPr>
            <p:ph type="title"/>
          </p:nvPr>
        </p:nvSpPr>
        <p:spPr>
          <a:xfrm>
            <a:off x="4833937" y="2303859"/>
            <a:ext cx="14716126" cy="4643438"/>
          </a:xfrm>
          <a:prstGeom prst="rect">
            <a:avLst/>
          </a:prstGeom>
        </p:spPr>
        <p:txBody>
          <a:bodyPr anchor="b"/>
          <a:lstStyle>
            <a:lvl1pPr>
              <a:defRPr>
                <a:latin typeface="Verdana"/>
                <a:ea typeface="Verdana"/>
                <a:cs typeface="Verdana"/>
                <a:sym typeface="Verdana"/>
              </a:defRPr>
            </a:lvl1pPr>
          </a:lstStyle>
          <a:p>
            <a:pPr/>
            <a:r>
              <a:t>Title Text</a:t>
            </a:r>
          </a:p>
        </p:txBody>
      </p:sp>
      <p:sp>
        <p:nvSpPr>
          <p:cNvPr id="12" name="Body Level One…"/>
          <p:cNvSpPr txBox="1"/>
          <p:nvPr>
            <p:ph type="body" sz="quarter" idx="1"/>
          </p:nvPr>
        </p:nvSpPr>
        <p:spPr>
          <a:xfrm>
            <a:off x="4833937" y="7072312"/>
            <a:ext cx="14716126" cy="1589485"/>
          </a:xfrm>
          <a:prstGeom prst="rect">
            <a:avLst/>
          </a:prstGeom>
        </p:spPr>
        <p:txBody>
          <a:bodyPr anchor="t"/>
          <a:lstStyle>
            <a:lvl1pPr marL="0" indent="0" algn="ctr">
              <a:spcBef>
                <a:spcPts val="0"/>
              </a:spcBef>
              <a:buSzTx/>
              <a:buNone/>
              <a:defRPr sz="4400">
                <a:latin typeface="Verdana"/>
                <a:ea typeface="Verdana"/>
                <a:cs typeface="Verdana"/>
                <a:sym typeface="Verdana"/>
              </a:defRPr>
            </a:lvl1pPr>
            <a:lvl2pPr marL="0" indent="228600" algn="ctr">
              <a:spcBef>
                <a:spcPts val="0"/>
              </a:spcBef>
              <a:buSzTx/>
              <a:buNone/>
              <a:defRPr sz="4400">
                <a:latin typeface="Verdana"/>
                <a:ea typeface="Verdana"/>
                <a:cs typeface="Verdana"/>
                <a:sym typeface="Verdana"/>
              </a:defRPr>
            </a:lvl2pPr>
            <a:lvl3pPr marL="0" indent="457200" algn="ctr">
              <a:spcBef>
                <a:spcPts val="0"/>
              </a:spcBef>
              <a:buSzTx/>
              <a:buNone/>
              <a:defRPr sz="4400">
                <a:latin typeface="Verdana"/>
                <a:ea typeface="Verdana"/>
                <a:cs typeface="Verdana"/>
                <a:sym typeface="Verdana"/>
              </a:defRPr>
            </a:lvl3pPr>
            <a:lvl4pPr marL="0" indent="685800" algn="ctr">
              <a:spcBef>
                <a:spcPts val="0"/>
              </a:spcBef>
              <a:buSzTx/>
              <a:buNone/>
              <a:defRPr sz="4400">
                <a:latin typeface="Verdana"/>
                <a:ea typeface="Verdana"/>
                <a:cs typeface="Verdana"/>
                <a:sym typeface="Verdana"/>
              </a:defRPr>
            </a:lvl4pPr>
            <a:lvl5pPr marL="0" indent="914400" algn="ctr">
              <a:spcBef>
                <a:spcPts val="0"/>
              </a:spcBef>
              <a:buSzTx/>
              <a:buNone/>
              <a:defRPr sz="4400">
                <a:latin typeface="Verdana"/>
                <a:ea typeface="Verdana"/>
                <a:cs typeface="Verdana"/>
                <a:sym typeface="Verdana"/>
              </a:defRPr>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p:nvPr>
            <p:ph type="body" sz="quarter" idx="13"/>
          </p:nvPr>
        </p:nvSpPr>
        <p:spPr>
          <a:xfrm>
            <a:off x="4833937" y="8947546"/>
            <a:ext cx="14716126" cy="660798"/>
          </a:xfrm>
          <a:prstGeom prst="rect">
            <a:avLst/>
          </a:prstGeom>
        </p:spPr>
        <p:txBody>
          <a:bodyPr anchor="t">
            <a:spAutoFit/>
          </a:bodyPr>
          <a:lstStyle>
            <a:lvl1pPr marL="0" indent="0" algn="ctr">
              <a:spcBef>
                <a:spcPts val="0"/>
              </a:spcBef>
              <a:buSzTx/>
              <a:buNone/>
              <a:defRPr sz="3200">
                <a:latin typeface="Helvetica"/>
                <a:ea typeface="Helvetica"/>
                <a:cs typeface="Helvetica"/>
                <a:sym typeface="Helvetica"/>
              </a:defRPr>
            </a:lvl1pPr>
          </a:lstStyle>
          <a:p>
            <a:pPr/>
            <a:r>
              <a:t>–Johnny Appleseed</a:t>
            </a:r>
          </a:p>
        </p:txBody>
      </p:sp>
      <p:sp>
        <p:nvSpPr>
          <p:cNvPr id="94" name="“Type a quote here.”"/>
          <p:cNvSpPr/>
          <p:nvPr>
            <p:ph type="body" sz="quarter" idx="14"/>
          </p:nvPr>
        </p:nvSpPr>
        <p:spPr>
          <a:xfrm>
            <a:off x="4833937" y="6000353"/>
            <a:ext cx="14716126" cy="965201"/>
          </a:xfrm>
          <a:prstGeom prst="rect">
            <a:avLst/>
          </a:prstGeom>
        </p:spPr>
        <p:txBody>
          <a:bodyPr>
            <a:spAutoFit/>
          </a:bodyPr>
          <a:lstStyle>
            <a:lvl1pPr marL="0" indent="0" algn="ctr">
              <a:spcBef>
                <a:spcPts val="0"/>
              </a:spcBef>
              <a:buSzTx/>
              <a:buNone/>
              <a:defRPr sz="5200"/>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3048000" y="0"/>
            <a:ext cx="18288000" cy="137160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sz="half" idx="13"/>
          </p:nvPr>
        </p:nvSpPr>
        <p:spPr>
          <a:xfrm>
            <a:off x="5307210" y="892968"/>
            <a:ext cx="13751720" cy="8322470"/>
          </a:xfrm>
          <a:prstGeom prst="rect">
            <a:avLst/>
          </a:prstGeom>
        </p:spPr>
        <p:txBody>
          <a:bodyPr lIns="91439" tIns="45719" rIns="91439" bIns="45719" anchor="t">
            <a:noAutofit/>
          </a:bodyPr>
          <a:lstStyle/>
          <a:p>
            <a:pPr/>
          </a:p>
        </p:txBody>
      </p:sp>
      <p:sp>
        <p:nvSpPr>
          <p:cNvPr id="21" name="Title Text"/>
          <p:cNvSpPr txBox="1"/>
          <p:nvPr>
            <p:ph type="title"/>
          </p:nvPr>
        </p:nvSpPr>
        <p:spPr>
          <a:xfrm>
            <a:off x="4833937" y="9447609"/>
            <a:ext cx="14716126" cy="2000251"/>
          </a:xfrm>
          <a:prstGeom prst="rect">
            <a:avLst/>
          </a:prstGeom>
        </p:spPr>
        <p:txBody>
          <a:bodyPr anchor="b"/>
          <a:lstStyle/>
          <a:p>
            <a:pPr/>
            <a:r>
              <a:t>Title Text</a:t>
            </a:r>
          </a:p>
        </p:txBody>
      </p:sp>
      <p:sp>
        <p:nvSpPr>
          <p:cNvPr id="22" name="Body Level One…"/>
          <p:cNvSpPr txBox="1"/>
          <p:nvPr>
            <p:ph type="body" sz="quarter" idx="1"/>
          </p:nvPr>
        </p:nvSpPr>
        <p:spPr>
          <a:xfrm>
            <a:off x="4833937" y="11519296"/>
            <a:ext cx="14716126" cy="1589486"/>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xfrm>
            <a:off x="11935814" y="13001625"/>
            <a:ext cx="494513" cy="511175"/>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4833937" y="4536281"/>
            <a:ext cx="14716126" cy="4643438"/>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sz="half" idx="13"/>
          </p:nvPr>
        </p:nvSpPr>
        <p:spPr>
          <a:xfrm>
            <a:off x="12495609" y="892968"/>
            <a:ext cx="7500938" cy="11572876"/>
          </a:xfrm>
          <a:prstGeom prst="rect">
            <a:avLst/>
          </a:prstGeom>
        </p:spPr>
        <p:txBody>
          <a:bodyPr lIns="91439" tIns="45719" rIns="91439" bIns="45719" anchor="t">
            <a:noAutofit/>
          </a:bodyPr>
          <a:lstStyle/>
          <a:p>
            <a:pPr/>
          </a:p>
        </p:txBody>
      </p:sp>
      <p:sp>
        <p:nvSpPr>
          <p:cNvPr id="39" name="Title Text"/>
          <p:cNvSpPr txBox="1"/>
          <p:nvPr>
            <p:ph type="title"/>
          </p:nvPr>
        </p:nvSpPr>
        <p:spPr>
          <a:xfrm>
            <a:off x="4387453" y="892968"/>
            <a:ext cx="7500938" cy="5607845"/>
          </a:xfrm>
          <a:prstGeom prst="rect">
            <a:avLst/>
          </a:prstGeom>
        </p:spPr>
        <p:txBody>
          <a:bodyPr anchor="b"/>
          <a:lstStyle>
            <a:lvl1pPr>
              <a:defRPr sz="8400"/>
            </a:lvl1pPr>
          </a:lstStyle>
          <a:p>
            <a:pPr/>
            <a:r>
              <a:t>Title Text</a:t>
            </a:r>
          </a:p>
        </p:txBody>
      </p:sp>
      <p:sp>
        <p:nvSpPr>
          <p:cNvPr id="40" name="Body Level One…"/>
          <p:cNvSpPr txBox="1"/>
          <p:nvPr>
            <p:ph type="body" sz="quarter" idx="1"/>
          </p:nvPr>
        </p:nvSpPr>
        <p:spPr>
          <a:xfrm>
            <a:off x="4387453" y="6697265"/>
            <a:ext cx="7500938" cy="5768579"/>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lvl1pPr>
              <a:defRPr>
                <a:latin typeface="Verdana"/>
                <a:ea typeface="Verdana"/>
                <a:cs typeface="Verdana"/>
                <a:sym typeface="Verdana"/>
              </a:defRPr>
            </a:lvl1pPr>
          </a:lstStyle>
          <a:p>
            <a:pPr/>
            <a:r>
              <a:t>Title Text</a:t>
            </a:r>
          </a:p>
        </p:txBody>
      </p:sp>
      <p:sp>
        <p:nvSpPr>
          <p:cNvPr id="57" name="Body Level One…"/>
          <p:cNvSpPr txBox="1"/>
          <p:nvPr>
            <p:ph type="body" idx="1"/>
          </p:nvPr>
        </p:nvSpPr>
        <p:spPr>
          <a:prstGeom prst="rect">
            <a:avLst/>
          </a:prstGeom>
        </p:spPr>
        <p:txBody>
          <a:bodyPr/>
          <a:lstStyle>
            <a:lvl1pPr>
              <a:defRPr>
                <a:latin typeface="Verdana"/>
                <a:ea typeface="Verdana"/>
                <a:cs typeface="Verdana"/>
                <a:sym typeface="Verdana"/>
              </a:defRPr>
            </a:lvl1pPr>
            <a:lvl2pPr>
              <a:defRPr>
                <a:latin typeface="Verdana"/>
                <a:ea typeface="Verdana"/>
                <a:cs typeface="Verdana"/>
                <a:sym typeface="Verdana"/>
              </a:defRPr>
            </a:lvl2pPr>
            <a:lvl3pPr>
              <a:defRPr>
                <a:latin typeface="Verdana"/>
                <a:ea typeface="Verdana"/>
                <a:cs typeface="Verdana"/>
                <a:sym typeface="Verdana"/>
              </a:defRPr>
            </a:lvl3pPr>
            <a:lvl4pPr>
              <a:defRPr>
                <a:latin typeface="Verdana"/>
                <a:ea typeface="Verdana"/>
                <a:cs typeface="Verdana"/>
                <a:sym typeface="Verdana"/>
              </a:defRPr>
            </a:lvl4pPr>
            <a:lvl5pPr>
              <a:defRPr>
                <a:latin typeface="Verdana"/>
                <a:ea typeface="Verdana"/>
                <a:cs typeface="Verdana"/>
                <a:sym typeface="Verdana"/>
              </a:defRPr>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quarter" idx="13"/>
          </p:nvPr>
        </p:nvSpPr>
        <p:spPr>
          <a:xfrm>
            <a:off x="12495609" y="3661171"/>
            <a:ext cx="7500938" cy="8840392"/>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quarter" idx="1"/>
          </p:nvPr>
        </p:nvSpPr>
        <p:spPr>
          <a:xfrm>
            <a:off x="4387453" y="3661171"/>
            <a:ext cx="7500938" cy="8840392"/>
          </a:xfrm>
          <a:prstGeom prst="rect">
            <a:avLst/>
          </a:prstGeom>
        </p:spPr>
        <p:txBody>
          <a:bodyPr/>
          <a:lstStyle>
            <a:lvl1pPr marL="465364" indent="-465364">
              <a:spcBef>
                <a:spcPts val="3200"/>
              </a:spcBef>
              <a:defRPr sz="3800"/>
            </a:lvl1pPr>
            <a:lvl2pPr marL="808264" indent="-465364">
              <a:spcBef>
                <a:spcPts val="3200"/>
              </a:spcBef>
              <a:defRPr sz="3800"/>
            </a:lvl2pPr>
            <a:lvl3pPr marL="1151164" indent="-465364">
              <a:spcBef>
                <a:spcPts val="3200"/>
              </a:spcBef>
              <a:defRPr sz="3800"/>
            </a:lvl3pPr>
            <a:lvl4pPr marL="1494064" indent="-465364">
              <a:spcBef>
                <a:spcPts val="3200"/>
              </a:spcBef>
              <a:defRPr sz="3800"/>
            </a:lvl4pPr>
            <a:lvl5pPr marL="1836964" indent="-465364">
              <a:spcBef>
                <a:spcPts val="3200"/>
              </a:spcBef>
              <a:defRPr sz="3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4387453" y="1785937"/>
            <a:ext cx="15609094" cy="10144126"/>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12495609" y="7161609"/>
            <a:ext cx="7500938" cy="5304235"/>
          </a:xfrm>
          <a:prstGeom prst="rect">
            <a:avLst/>
          </a:prstGeom>
        </p:spPr>
        <p:txBody>
          <a:bodyPr lIns="91439" tIns="45719" rIns="91439" bIns="45719" anchor="t">
            <a:noAutofit/>
          </a:bodyPr>
          <a:lstStyle/>
          <a:p>
            <a:pPr/>
          </a:p>
        </p:txBody>
      </p:sp>
      <p:sp>
        <p:nvSpPr>
          <p:cNvPr id="84" name="Image"/>
          <p:cNvSpPr/>
          <p:nvPr>
            <p:ph type="pic" sz="quarter" idx="14"/>
          </p:nvPr>
        </p:nvSpPr>
        <p:spPr>
          <a:xfrm>
            <a:off x="12504353" y="1250156"/>
            <a:ext cx="7500939" cy="5304235"/>
          </a:xfrm>
          <a:prstGeom prst="rect">
            <a:avLst/>
          </a:prstGeom>
        </p:spPr>
        <p:txBody>
          <a:bodyPr lIns="91439" tIns="45719" rIns="91439" bIns="45719" anchor="t">
            <a:noAutofit/>
          </a:bodyPr>
          <a:lstStyle/>
          <a:p>
            <a:pPr/>
          </a:p>
        </p:txBody>
      </p:sp>
      <p:sp>
        <p:nvSpPr>
          <p:cNvPr id="85" name="Image"/>
          <p:cNvSpPr/>
          <p:nvPr>
            <p:ph type="pic" sz="half" idx="15"/>
          </p:nvPr>
        </p:nvSpPr>
        <p:spPr>
          <a:xfrm>
            <a:off x="4387453" y="1250156"/>
            <a:ext cx="7500938" cy="11215688"/>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4387453" y="625078"/>
            <a:ext cx="15609094" cy="3036094"/>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p>
            <a:pPr/>
            <a:r>
              <a:t>Title Text</a:t>
            </a:r>
          </a:p>
        </p:txBody>
      </p:sp>
      <p:sp>
        <p:nvSpPr>
          <p:cNvPr id="3" name="Body Level One…"/>
          <p:cNvSpPr txBox="1"/>
          <p:nvPr>
            <p:ph type="body" idx="1"/>
          </p:nvPr>
        </p:nvSpPr>
        <p:spPr>
          <a:xfrm>
            <a:off x="4387453" y="3661171"/>
            <a:ext cx="15609094" cy="8840392"/>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935814" y="13010554"/>
            <a:ext cx="494513" cy="511176"/>
          </a:xfrm>
          <a:prstGeom prst="rect">
            <a:avLst/>
          </a:prstGeom>
          <a:ln w="12700">
            <a:miter lim="400000"/>
          </a:ln>
        </p:spPr>
        <p:txBody>
          <a:bodyPr wrap="none" lIns="71437" tIns="71437" rIns="71437" bIns="71437">
            <a:spAutoFit/>
          </a:bodyPr>
          <a:lstStyle>
            <a:lvl1pPr>
              <a:defRPr sz="24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Helvetica Light"/>
        </a:defRPr>
      </a:lvl9pPr>
    </p:titleStyle>
    <p:bodyStyle>
      <a:lvl1pPr marL="617361" marR="0" indent="-617361" algn="l" defTabSz="584200" rtl="0" latinLnBrk="0">
        <a:lnSpc>
          <a:spcPct val="100000"/>
        </a:lnSpc>
        <a:spcBef>
          <a:spcPts val="4200"/>
        </a:spcBef>
        <a:spcAft>
          <a:spcPts val="0"/>
        </a:spcAft>
        <a:buClrTx/>
        <a:buSzPct val="75000"/>
        <a:buFontTx/>
        <a:buChar char="•"/>
        <a:tabLst/>
        <a:defRPr b="0" baseline="0" cap="none" i="0" spc="0" strike="noStrike" sz="5000" u="none">
          <a:ln>
            <a:noFill/>
          </a:ln>
          <a:solidFill>
            <a:srgbClr val="000000"/>
          </a:solidFill>
          <a:uFillTx/>
          <a:latin typeface="+mn-lt"/>
          <a:ea typeface="+mn-ea"/>
          <a:cs typeface="+mn-cs"/>
          <a:sym typeface="Helvetica Light"/>
        </a:defRPr>
      </a:lvl1pPr>
      <a:lvl2pPr marL="1061861" marR="0" indent="-617361" algn="l" defTabSz="584200" rtl="0" latinLnBrk="0">
        <a:lnSpc>
          <a:spcPct val="100000"/>
        </a:lnSpc>
        <a:spcBef>
          <a:spcPts val="4200"/>
        </a:spcBef>
        <a:spcAft>
          <a:spcPts val="0"/>
        </a:spcAft>
        <a:buClrTx/>
        <a:buSzPct val="75000"/>
        <a:buFontTx/>
        <a:buChar char="•"/>
        <a:tabLst/>
        <a:defRPr b="0" baseline="0" cap="none" i="0" spc="0" strike="noStrike" sz="5000" u="none">
          <a:ln>
            <a:noFill/>
          </a:ln>
          <a:solidFill>
            <a:srgbClr val="000000"/>
          </a:solidFill>
          <a:uFillTx/>
          <a:latin typeface="+mn-lt"/>
          <a:ea typeface="+mn-ea"/>
          <a:cs typeface="+mn-cs"/>
          <a:sym typeface="Helvetica Light"/>
        </a:defRPr>
      </a:lvl2pPr>
      <a:lvl3pPr marL="1506361" marR="0" indent="-617361" algn="l" defTabSz="584200" rtl="0" latinLnBrk="0">
        <a:lnSpc>
          <a:spcPct val="100000"/>
        </a:lnSpc>
        <a:spcBef>
          <a:spcPts val="4200"/>
        </a:spcBef>
        <a:spcAft>
          <a:spcPts val="0"/>
        </a:spcAft>
        <a:buClrTx/>
        <a:buSzPct val="75000"/>
        <a:buFontTx/>
        <a:buChar char="•"/>
        <a:tabLst/>
        <a:defRPr b="0" baseline="0" cap="none" i="0" spc="0" strike="noStrike" sz="5000" u="none">
          <a:ln>
            <a:noFill/>
          </a:ln>
          <a:solidFill>
            <a:srgbClr val="000000"/>
          </a:solidFill>
          <a:uFillTx/>
          <a:latin typeface="+mn-lt"/>
          <a:ea typeface="+mn-ea"/>
          <a:cs typeface="+mn-cs"/>
          <a:sym typeface="Helvetica Light"/>
        </a:defRPr>
      </a:lvl3pPr>
      <a:lvl4pPr marL="1950861" marR="0" indent="-617361" algn="l" defTabSz="584200" rtl="0" latinLnBrk="0">
        <a:lnSpc>
          <a:spcPct val="100000"/>
        </a:lnSpc>
        <a:spcBef>
          <a:spcPts val="4200"/>
        </a:spcBef>
        <a:spcAft>
          <a:spcPts val="0"/>
        </a:spcAft>
        <a:buClrTx/>
        <a:buSzPct val="75000"/>
        <a:buFontTx/>
        <a:buChar char="•"/>
        <a:tabLst/>
        <a:defRPr b="0" baseline="0" cap="none" i="0" spc="0" strike="noStrike" sz="5000" u="none">
          <a:ln>
            <a:noFill/>
          </a:ln>
          <a:solidFill>
            <a:srgbClr val="000000"/>
          </a:solidFill>
          <a:uFillTx/>
          <a:latin typeface="+mn-lt"/>
          <a:ea typeface="+mn-ea"/>
          <a:cs typeface="+mn-cs"/>
          <a:sym typeface="Helvetica Light"/>
        </a:defRPr>
      </a:lvl4pPr>
      <a:lvl5pPr marL="2395361" marR="0" indent="-617361" algn="l" defTabSz="584200" rtl="0" latinLnBrk="0">
        <a:lnSpc>
          <a:spcPct val="100000"/>
        </a:lnSpc>
        <a:spcBef>
          <a:spcPts val="4200"/>
        </a:spcBef>
        <a:spcAft>
          <a:spcPts val="0"/>
        </a:spcAft>
        <a:buClrTx/>
        <a:buSzPct val="75000"/>
        <a:buFontTx/>
        <a:buChar char="•"/>
        <a:tabLst/>
        <a:defRPr b="0" baseline="0" cap="none" i="0" spc="0" strike="noStrike" sz="5000" u="none">
          <a:ln>
            <a:noFill/>
          </a:ln>
          <a:solidFill>
            <a:srgbClr val="000000"/>
          </a:solidFill>
          <a:uFillTx/>
          <a:latin typeface="+mn-lt"/>
          <a:ea typeface="+mn-ea"/>
          <a:cs typeface="+mn-cs"/>
          <a:sym typeface="Helvetica Light"/>
        </a:defRPr>
      </a:lvl5pPr>
      <a:lvl6pPr marL="2839861" marR="0" indent="-617361" algn="l" defTabSz="584200" rtl="0" latinLnBrk="0">
        <a:lnSpc>
          <a:spcPct val="100000"/>
        </a:lnSpc>
        <a:spcBef>
          <a:spcPts val="4200"/>
        </a:spcBef>
        <a:spcAft>
          <a:spcPts val="0"/>
        </a:spcAft>
        <a:buClrTx/>
        <a:buSzPct val="75000"/>
        <a:buFontTx/>
        <a:buChar char="•"/>
        <a:tabLst/>
        <a:defRPr b="0" baseline="0" cap="none" i="0" spc="0" strike="noStrike" sz="5000" u="none">
          <a:ln>
            <a:noFill/>
          </a:ln>
          <a:solidFill>
            <a:srgbClr val="000000"/>
          </a:solidFill>
          <a:uFillTx/>
          <a:latin typeface="+mn-lt"/>
          <a:ea typeface="+mn-ea"/>
          <a:cs typeface="+mn-cs"/>
          <a:sym typeface="Helvetica Light"/>
        </a:defRPr>
      </a:lvl6pPr>
      <a:lvl7pPr marL="3284361" marR="0" indent="-617361" algn="l" defTabSz="584200" rtl="0" latinLnBrk="0">
        <a:lnSpc>
          <a:spcPct val="100000"/>
        </a:lnSpc>
        <a:spcBef>
          <a:spcPts val="4200"/>
        </a:spcBef>
        <a:spcAft>
          <a:spcPts val="0"/>
        </a:spcAft>
        <a:buClrTx/>
        <a:buSzPct val="75000"/>
        <a:buFontTx/>
        <a:buChar char="•"/>
        <a:tabLst/>
        <a:defRPr b="0" baseline="0" cap="none" i="0" spc="0" strike="noStrike" sz="5000" u="none">
          <a:ln>
            <a:noFill/>
          </a:ln>
          <a:solidFill>
            <a:srgbClr val="000000"/>
          </a:solidFill>
          <a:uFillTx/>
          <a:latin typeface="+mn-lt"/>
          <a:ea typeface="+mn-ea"/>
          <a:cs typeface="+mn-cs"/>
          <a:sym typeface="Helvetica Light"/>
        </a:defRPr>
      </a:lvl7pPr>
      <a:lvl8pPr marL="3728861" marR="0" indent="-617361" algn="l" defTabSz="584200" rtl="0" latinLnBrk="0">
        <a:lnSpc>
          <a:spcPct val="100000"/>
        </a:lnSpc>
        <a:spcBef>
          <a:spcPts val="4200"/>
        </a:spcBef>
        <a:spcAft>
          <a:spcPts val="0"/>
        </a:spcAft>
        <a:buClrTx/>
        <a:buSzPct val="75000"/>
        <a:buFontTx/>
        <a:buChar char="•"/>
        <a:tabLst/>
        <a:defRPr b="0" baseline="0" cap="none" i="0" spc="0" strike="noStrike" sz="5000" u="none">
          <a:ln>
            <a:noFill/>
          </a:ln>
          <a:solidFill>
            <a:srgbClr val="000000"/>
          </a:solidFill>
          <a:uFillTx/>
          <a:latin typeface="+mn-lt"/>
          <a:ea typeface="+mn-ea"/>
          <a:cs typeface="+mn-cs"/>
          <a:sym typeface="Helvetica Light"/>
        </a:defRPr>
      </a:lvl8pPr>
      <a:lvl9pPr marL="4173361" marR="0" indent="-617361" algn="l" defTabSz="584200" rtl="0" latinLnBrk="0">
        <a:lnSpc>
          <a:spcPct val="100000"/>
        </a:lnSpc>
        <a:spcBef>
          <a:spcPts val="4200"/>
        </a:spcBef>
        <a:spcAft>
          <a:spcPts val="0"/>
        </a:spcAft>
        <a:buClrTx/>
        <a:buSzPct val="75000"/>
        <a:buFontTx/>
        <a:buChar char="•"/>
        <a:tabLst/>
        <a:defRPr b="0" baseline="0" cap="none" i="0" spc="0" strike="noStrike" sz="5000" u="none">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93082B"/>
            </a:gs>
            <a:gs pos="100000">
              <a:srgbClr val="BD0A36"/>
            </a:gs>
          </a:gsLst>
          <a:lin ang="18922634" scaled="0"/>
        </a:gradFill>
      </p:bgPr>
    </p:bg>
    <p:spTree>
      <p:nvGrpSpPr>
        <p:cNvPr id="1" name=""/>
        <p:cNvGrpSpPr/>
        <p:nvPr/>
      </p:nvGrpSpPr>
      <p:grpSpPr>
        <a:xfrm>
          <a:off x="0" y="0"/>
          <a:ext cx="0" cy="0"/>
          <a:chOff x="0" y="0"/>
          <a:chExt cx="0" cy="0"/>
        </a:xfrm>
      </p:grpSpPr>
      <p:sp>
        <p:nvSpPr>
          <p:cNvPr id="119" name="CONTENT…"/>
          <p:cNvSpPr txBox="1"/>
          <p:nvPr>
            <p:ph type="title"/>
          </p:nvPr>
        </p:nvSpPr>
        <p:spPr>
          <a:xfrm>
            <a:off x="2180727" y="3676963"/>
            <a:ext cx="20022546" cy="6362074"/>
          </a:xfrm>
          <a:prstGeom prst="rect">
            <a:avLst/>
          </a:prstGeom>
        </p:spPr>
        <p:txBody>
          <a:bodyPr/>
          <a:lstStyle/>
          <a:p>
            <a:pPr lvl="3" algn="l">
              <a:defRPr i="1" sz="12400">
                <a:solidFill>
                  <a:srgbClr val="FFFFFF"/>
                </a:solidFill>
                <a:latin typeface="Montserrat ExtraBold"/>
                <a:ea typeface="Montserrat ExtraBold"/>
                <a:cs typeface="Montserrat ExtraBold"/>
                <a:sym typeface="Montserrat ExtraBold"/>
              </a:defRPr>
            </a:pPr>
            <a:r>
              <a:t>CONTENT</a:t>
            </a:r>
          </a:p>
          <a:p>
            <a:pPr lvl="3" algn="l">
              <a:defRPr i="1" sz="12400">
                <a:solidFill>
                  <a:srgbClr val="FFFFFF"/>
                </a:solidFill>
                <a:latin typeface="Montserrat ExtraBold"/>
                <a:ea typeface="Montserrat ExtraBold"/>
                <a:cs typeface="Montserrat ExtraBold"/>
                <a:sym typeface="Montserrat ExtraBold"/>
              </a:defRPr>
            </a:pPr>
            <a:r>
              <a:t>MARKETING</a:t>
            </a:r>
          </a:p>
          <a:p>
            <a:pPr lvl="3" algn="l">
              <a:defRPr i="1" sz="12400">
                <a:solidFill>
                  <a:srgbClr val="FFFFFF"/>
                </a:solidFill>
                <a:latin typeface="Montserrat ExtraBold"/>
                <a:ea typeface="Montserrat ExtraBold"/>
                <a:cs typeface="Montserrat ExtraBold"/>
                <a:sym typeface="Montserrat ExtraBold"/>
              </a:defRPr>
            </a:pPr>
            <a:r>
              <a:t>MASTERY</a:t>
            </a:r>
          </a:p>
        </p:txBody>
      </p:sp>
      <p:pic>
        <p:nvPicPr>
          <p:cNvPr id="120" name="Image" descr="Image"/>
          <p:cNvPicPr>
            <a:picLocks noChangeAspect="1"/>
          </p:cNvPicPr>
          <p:nvPr/>
        </p:nvPicPr>
        <p:blipFill>
          <a:blip r:embed="rId2">
            <a:extLst/>
          </a:blip>
          <a:srcRect l="0" t="0" r="0" b="0"/>
          <a:stretch>
            <a:fillRect/>
          </a:stretch>
        </p:blipFill>
        <p:spPr>
          <a:xfrm>
            <a:off x="19278203" y="11782278"/>
            <a:ext cx="5105926" cy="2872084"/>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93082B"/>
            </a:gs>
            <a:gs pos="100000">
              <a:srgbClr val="BD0A36"/>
            </a:gs>
          </a:gsLst>
          <a:lin ang="18922634" scaled="0"/>
        </a:gradFill>
      </p:bgPr>
    </p:bg>
    <p:spTree>
      <p:nvGrpSpPr>
        <p:cNvPr id="1" name=""/>
        <p:cNvGrpSpPr/>
        <p:nvPr/>
      </p:nvGrpSpPr>
      <p:grpSpPr>
        <a:xfrm>
          <a:off x="0" y="0"/>
          <a:ext cx="0" cy="0"/>
          <a:chOff x="0" y="0"/>
          <a:chExt cx="0" cy="0"/>
        </a:xfrm>
      </p:grpSpPr>
      <p:sp>
        <p:nvSpPr>
          <p:cNvPr id="150" name="Thank You!"/>
          <p:cNvSpPr txBox="1"/>
          <p:nvPr>
            <p:ph type="title"/>
          </p:nvPr>
        </p:nvSpPr>
        <p:spPr>
          <a:xfrm>
            <a:off x="2180727" y="3676963"/>
            <a:ext cx="21596558" cy="6362074"/>
          </a:xfrm>
          <a:prstGeom prst="rect">
            <a:avLst/>
          </a:prstGeom>
        </p:spPr>
        <p:txBody>
          <a:bodyPr/>
          <a:lstStyle/>
          <a:p>
            <a:pPr lvl="3" algn="l">
              <a:defRPr i="1" sz="12400">
                <a:solidFill>
                  <a:srgbClr val="FFFFFF"/>
                </a:solidFill>
                <a:latin typeface="Montserrat ExtraBold"/>
                <a:ea typeface="Montserrat ExtraBold"/>
                <a:cs typeface="Montserrat ExtraBold"/>
                <a:sym typeface="Montserrat ExtraBold"/>
              </a:defRPr>
            </a:pPr>
            <a:r>
              <a:t>Thank You!</a:t>
            </a:r>
          </a:p>
        </p:txBody>
      </p:sp>
      <p:pic>
        <p:nvPicPr>
          <p:cNvPr id="151" name="Image" descr="Image"/>
          <p:cNvPicPr>
            <a:picLocks noChangeAspect="1"/>
          </p:cNvPicPr>
          <p:nvPr/>
        </p:nvPicPr>
        <p:blipFill>
          <a:blip r:embed="rId2">
            <a:extLst/>
          </a:blip>
          <a:srcRect l="0" t="0" r="0" b="0"/>
          <a:stretch>
            <a:fillRect/>
          </a:stretch>
        </p:blipFill>
        <p:spPr>
          <a:xfrm>
            <a:off x="19278203" y="11782278"/>
            <a:ext cx="5105926" cy="2872084"/>
          </a:xfrm>
          <a:prstGeom prst="rect">
            <a:avLst/>
          </a:prstGeom>
          <a:ln w="12700">
            <a:miter lim="400000"/>
          </a:ln>
        </p:spPr>
      </p:pic>
      <p:sp>
        <p:nvSpPr>
          <p:cNvPr id="152" name="www.sanjayshenoy.com…"/>
          <p:cNvSpPr txBox="1"/>
          <p:nvPr/>
        </p:nvSpPr>
        <p:spPr>
          <a:xfrm>
            <a:off x="2423659" y="8648673"/>
            <a:ext cx="7408522" cy="1793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lvl="3" algn="l">
              <a:lnSpc>
                <a:spcPct val="150000"/>
              </a:lnSpc>
              <a:defRPr sz="4200">
                <a:solidFill>
                  <a:srgbClr val="FFFFFF"/>
                </a:solidFill>
                <a:latin typeface="Montserrat Regular"/>
                <a:ea typeface="Montserrat Regular"/>
                <a:cs typeface="Montserrat Regular"/>
                <a:sym typeface="Montserrat Regular"/>
              </a:defRPr>
            </a:pPr>
            <a:r>
              <a:t>www.sanjayshenoy.com</a:t>
            </a:r>
          </a:p>
          <a:p>
            <a:pPr lvl="3" algn="l">
              <a:lnSpc>
                <a:spcPct val="150000"/>
              </a:lnSpc>
              <a:defRPr sz="4200">
                <a:solidFill>
                  <a:srgbClr val="FFFFFF"/>
                </a:solidFill>
                <a:latin typeface="Montserrat Regular"/>
                <a:ea typeface="Montserrat Regular"/>
                <a:cs typeface="Montserrat Regular"/>
                <a:sym typeface="Montserrat Regular"/>
              </a:defRPr>
            </a:pPr>
            <a:r>
              <a:t>sanjay@pixeltrack.in</a:t>
            </a:r>
          </a:p>
        </p:txBody>
      </p:sp>
    </p:spTree>
  </p:cSld>
  <p:clrMapOvr>
    <a:masterClrMapping/>
  </p:clrMapOvr>
  <mc:AlternateContent xmlns:mc="http://schemas.openxmlformats.org/markup-compatibility/2006">
    <mc:Choice xmlns:p14="http://schemas.microsoft.com/office/powerpoint/2010/main" Requires="p14">
      <p:transition spd="fast" advClick="1" p14:dur="699">
        <p:dissolve/>
      </p:transition>
    </mc:Choice>
    <mc:Fallback>
      <p:transition spd="fast">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93082B"/>
            </a:gs>
            <a:gs pos="100000">
              <a:srgbClr val="BD0A36"/>
            </a:gs>
          </a:gsLst>
          <a:lin ang="18922634" scaled="0"/>
        </a:gradFill>
      </p:bgPr>
    </p:bg>
    <p:spTree>
      <p:nvGrpSpPr>
        <p:cNvPr id="1" name=""/>
        <p:cNvGrpSpPr/>
        <p:nvPr/>
      </p:nvGrpSpPr>
      <p:grpSpPr>
        <a:xfrm>
          <a:off x="0" y="0"/>
          <a:ext cx="0" cy="0"/>
          <a:chOff x="0" y="0"/>
          <a:chExt cx="0" cy="0"/>
        </a:xfrm>
      </p:grpSpPr>
      <p:sp>
        <p:nvSpPr>
          <p:cNvPr id="122" name="RECAP"/>
          <p:cNvSpPr txBox="1"/>
          <p:nvPr>
            <p:ph type="title"/>
          </p:nvPr>
        </p:nvSpPr>
        <p:spPr>
          <a:xfrm>
            <a:off x="1213512" y="350488"/>
            <a:ext cx="18064692" cy="2347024"/>
          </a:xfrm>
          <a:prstGeom prst="rect">
            <a:avLst/>
          </a:prstGeom>
        </p:spPr>
        <p:txBody>
          <a:bodyPr/>
          <a:lstStyle/>
          <a:p>
            <a:pPr lvl="3" algn="l">
              <a:defRPr i="1" sz="7200">
                <a:solidFill>
                  <a:srgbClr val="FFFFFF"/>
                </a:solidFill>
                <a:latin typeface="Montserrat ExtraBold"/>
                <a:ea typeface="Montserrat ExtraBold"/>
                <a:cs typeface="Montserrat ExtraBold"/>
                <a:sym typeface="Montserrat ExtraBold"/>
              </a:defRPr>
            </a:pPr>
            <a:r>
              <a:t>RECAP</a:t>
            </a:r>
          </a:p>
        </p:txBody>
      </p:sp>
      <p:pic>
        <p:nvPicPr>
          <p:cNvPr id="123" name="Image" descr="Image"/>
          <p:cNvPicPr>
            <a:picLocks noChangeAspect="1"/>
          </p:cNvPicPr>
          <p:nvPr/>
        </p:nvPicPr>
        <p:blipFill>
          <a:blip r:embed="rId2">
            <a:extLst/>
          </a:blip>
          <a:srcRect l="0" t="0" r="0" b="0"/>
          <a:stretch>
            <a:fillRect/>
          </a:stretch>
        </p:blipFill>
        <p:spPr>
          <a:xfrm>
            <a:off x="19278203" y="11782278"/>
            <a:ext cx="5105926" cy="2872084"/>
          </a:xfrm>
          <a:prstGeom prst="rect">
            <a:avLst/>
          </a:prstGeom>
          <a:ln w="12700">
            <a:miter lim="400000"/>
          </a:ln>
        </p:spPr>
      </p:pic>
      <p:sp>
        <p:nvSpPr>
          <p:cNvPr id="124" name="What voice means…"/>
          <p:cNvSpPr txBox="1"/>
          <p:nvPr/>
        </p:nvSpPr>
        <p:spPr>
          <a:xfrm>
            <a:off x="1213512" y="2697511"/>
            <a:ext cx="19057087" cy="9338693"/>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p>
            <a:pPr lvl="3" marL="2222500" indent="-889000" algn="l">
              <a:lnSpc>
                <a:spcPct val="200000"/>
              </a:lnSpc>
              <a:buSzPct val="75000"/>
              <a:buChar char="•"/>
              <a:defRPr sz="4200">
                <a:solidFill>
                  <a:srgbClr val="FFFFFF"/>
                </a:solidFill>
                <a:latin typeface="Montserrat Regular"/>
                <a:ea typeface="Montserrat Regular"/>
                <a:cs typeface="Montserrat Regular"/>
                <a:sym typeface="Montserrat Regular"/>
              </a:defRPr>
            </a:pPr>
            <a:r>
              <a:t>What voice means</a:t>
            </a:r>
          </a:p>
          <a:p>
            <a:pPr lvl="3" marL="2222500" indent="-889000" algn="l">
              <a:lnSpc>
                <a:spcPct val="200000"/>
              </a:lnSpc>
              <a:buSzPct val="75000"/>
              <a:buChar char="•"/>
              <a:defRPr sz="4200">
                <a:solidFill>
                  <a:srgbClr val="FFFFFF"/>
                </a:solidFill>
                <a:latin typeface="Montserrat Regular"/>
                <a:ea typeface="Montserrat Regular"/>
                <a:cs typeface="Montserrat Regular"/>
                <a:sym typeface="Montserrat Regular"/>
              </a:defRPr>
            </a:pPr>
            <a:r>
              <a:t>How to figure out your intent </a:t>
            </a:r>
          </a:p>
          <a:p>
            <a:pPr lvl="3" marL="2222500" indent="-889000" algn="l">
              <a:lnSpc>
                <a:spcPct val="200000"/>
              </a:lnSpc>
              <a:buSzPct val="75000"/>
              <a:buChar char="•"/>
              <a:defRPr sz="4200">
                <a:solidFill>
                  <a:srgbClr val="FFFFFF"/>
                </a:solidFill>
                <a:latin typeface="Montserrat Regular"/>
                <a:ea typeface="Montserrat Regular"/>
                <a:cs typeface="Montserrat Regular"/>
                <a:sym typeface="Montserrat Regular"/>
              </a:defRPr>
            </a:pPr>
            <a:r>
              <a:t>Identifying the audience</a:t>
            </a:r>
          </a:p>
          <a:p>
            <a:pPr lvl="3" marL="2222500" indent="-889000" algn="l">
              <a:lnSpc>
                <a:spcPct val="200000"/>
              </a:lnSpc>
              <a:buSzPct val="75000"/>
              <a:buChar char="•"/>
              <a:defRPr sz="4200">
                <a:solidFill>
                  <a:srgbClr val="FFFFFF"/>
                </a:solidFill>
                <a:latin typeface="Montserrat Regular"/>
                <a:ea typeface="Montserrat Regular"/>
                <a:cs typeface="Montserrat Regular"/>
                <a:sym typeface="Montserrat Regular"/>
              </a:defRPr>
            </a:pPr>
            <a:r>
              <a:t>What is tone &amp; pace </a:t>
            </a:r>
          </a:p>
          <a:p>
            <a:pPr lvl="3" marL="2222500" indent="-889000" algn="l">
              <a:lnSpc>
                <a:spcPct val="200000"/>
              </a:lnSpc>
              <a:buSzPct val="75000"/>
              <a:buChar char="•"/>
              <a:defRPr sz="4200">
                <a:solidFill>
                  <a:srgbClr val="FFFFFF"/>
                </a:solidFill>
                <a:latin typeface="Montserrat Regular"/>
                <a:ea typeface="Montserrat Regular"/>
                <a:cs typeface="Montserrat Regular"/>
                <a:sym typeface="Montserrat Regular"/>
              </a:defRPr>
            </a:pPr>
            <a:r>
              <a:t>Examples of different voices</a:t>
            </a:r>
          </a:p>
          <a:p>
            <a:pPr lvl="3" marL="2222500" indent="-889000" algn="l">
              <a:lnSpc>
                <a:spcPct val="200000"/>
              </a:lnSpc>
              <a:buSzPct val="75000"/>
              <a:buChar char="•"/>
              <a:defRPr sz="4200">
                <a:solidFill>
                  <a:srgbClr val="FFFFFF"/>
                </a:solidFill>
                <a:latin typeface="Montserrat Regular"/>
                <a:ea typeface="Montserrat Regular"/>
                <a:cs typeface="Montserrat Regular"/>
                <a:sym typeface="Montserrat Regular"/>
              </a:defRPr>
            </a:pPr>
            <a:r>
              <a:t>How to build a strong voice</a:t>
            </a:r>
          </a:p>
        </p:txBody>
      </p:sp>
    </p:spTree>
  </p:cSld>
  <p:clrMapOvr>
    <a:masterClrMapping/>
  </p:clrMapOvr>
  <mc:AlternateContent xmlns:mc="http://schemas.openxmlformats.org/markup-compatibility/2006">
    <mc:Choice xmlns:p14="http://schemas.microsoft.com/office/powerpoint/2010/main" Requires="p14">
      <p:transition spd="fast" advClick="1" p14:dur="699">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24">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2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2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2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24">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24">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124">
                                            <p:txEl>
                                              <p:pRg st="5" end="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24" grpId="1"/>
    </p:bldLst>
  </p:timing>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93082B"/>
            </a:gs>
            <a:gs pos="100000">
              <a:srgbClr val="BD0A36"/>
            </a:gs>
          </a:gsLst>
          <a:lin ang="18922634" scaled="0"/>
        </a:gradFill>
      </p:bgPr>
    </p:bg>
    <p:spTree>
      <p:nvGrpSpPr>
        <p:cNvPr id="1" name=""/>
        <p:cNvGrpSpPr/>
        <p:nvPr/>
      </p:nvGrpSpPr>
      <p:grpSpPr>
        <a:xfrm>
          <a:off x="0" y="0"/>
          <a:ext cx="0" cy="0"/>
          <a:chOff x="0" y="0"/>
          <a:chExt cx="0" cy="0"/>
        </a:xfrm>
      </p:grpSpPr>
      <p:sp>
        <p:nvSpPr>
          <p:cNvPr id="126" name="CONTENT…"/>
          <p:cNvSpPr txBox="1"/>
          <p:nvPr>
            <p:ph type="title"/>
          </p:nvPr>
        </p:nvSpPr>
        <p:spPr>
          <a:xfrm>
            <a:off x="2180727" y="3013055"/>
            <a:ext cx="20022546" cy="7689890"/>
          </a:xfrm>
          <a:prstGeom prst="rect">
            <a:avLst/>
          </a:prstGeom>
        </p:spPr>
        <p:txBody>
          <a:bodyPr lIns="76200" tIns="76200" rIns="76200" bIns="76200"/>
          <a:lstStyle/>
          <a:p>
            <a:pPr lvl="3" algn="l" defTabSz="12700000">
              <a:defRPr sz="12200">
                <a:solidFill>
                  <a:srgbClr val="FFFFFF"/>
                </a:solidFill>
                <a:latin typeface="Montserrat Regular"/>
                <a:ea typeface="Montserrat Regular"/>
                <a:cs typeface="Montserrat Regular"/>
                <a:sym typeface="Montserrat Regular"/>
              </a:defRPr>
            </a:pPr>
            <a:r>
              <a:t>CONTENT</a:t>
            </a:r>
            <a:endParaRPr>
              <a:latin typeface="Montserrat Bold"/>
              <a:ea typeface="Montserrat Bold"/>
              <a:cs typeface="Montserrat Bold"/>
              <a:sym typeface="Montserrat Bold"/>
            </a:endParaRPr>
          </a:p>
          <a:p>
            <a:pPr lvl="3" algn="l" defTabSz="12700000">
              <a:defRPr sz="11600">
                <a:solidFill>
                  <a:srgbClr val="FFFFFF"/>
                </a:solidFill>
                <a:latin typeface="Montserrat Regular"/>
                <a:ea typeface="Montserrat Regular"/>
                <a:cs typeface="Montserrat Regular"/>
                <a:sym typeface="Montserrat Regular"/>
              </a:defRPr>
            </a:pPr>
            <a:r>
              <a:rPr>
                <a:latin typeface="Montserrat Bold"/>
                <a:ea typeface="Montserrat Bold"/>
                <a:cs typeface="Montserrat Bold"/>
                <a:sym typeface="Montserrat Bold"/>
              </a:rPr>
              <a:t>IDEATION</a:t>
            </a:r>
          </a:p>
        </p:txBody>
      </p:sp>
      <p:pic>
        <p:nvPicPr>
          <p:cNvPr id="127" name="Image" descr="Image"/>
          <p:cNvPicPr>
            <a:picLocks noChangeAspect="1"/>
          </p:cNvPicPr>
          <p:nvPr/>
        </p:nvPicPr>
        <p:blipFill>
          <a:blip r:embed="rId2">
            <a:extLst/>
          </a:blip>
          <a:srcRect l="0" t="0" r="0" b="0"/>
          <a:stretch>
            <a:fillRect/>
          </a:stretch>
        </p:blipFill>
        <p:spPr>
          <a:xfrm>
            <a:off x="19278203" y="11782278"/>
            <a:ext cx="5105926" cy="2872084"/>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fast" advClick="1" p14:dur="699">
        <p:dissolve/>
      </p:transition>
    </mc:Choice>
    <mc:Fallback>
      <p:transition spd="fast">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93082B"/>
            </a:gs>
            <a:gs pos="100000">
              <a:srgbClr val="BD0A36"/>
            </a:gs>
          </a:gsLst>
          <a:lin ang="18922634" scaled="0"/>
        </a:gradFill>
      </p:bgPr>
    </p:bg>
    <p:spTree>
      <p:nvGrpSpPr>
        <p:cNvPr id="1" name=""/>
        <p:cNvGrpSpPr/>
        <p:nvPr/>
      </p:nvGrpSpPr>
      <p:grpSpPr>
        <a:xfrm>
          <a:off x="0" y="0"/>
          <a:ext cx="0" cy="0"/>
          <a:chOff x="0" y="0"/>
          <a:chExt cx="0" cy="0"/>
        </a:xfrm>
      </p:grpSpPr>
      <p:sp>
        <p:nvSpPr>
          <p:cNvPr id="129" name="IN THIS VIDEO…"/>
          <p:cNvSpPr txBox="1"/>
          <p:nvPr>
            <p:ph type="title"/>
          </p:nvPr>
        </p:nvSpPr>
        <p:spPr>
          <a:xfrm>
            <a:off x="1213512" y="350488"/>
            <a:ext cx="18064692" cy="2347024"/>
          </a:xfrm>
          <a:prstGeom prst="rect">
            <a:avLst/>
          </a:prstGeom>
        </p:spPr>
        <p:txBody>
          <a:bodyPr/>
          <a:lstStyle/>
          <a:p>
            <a:pPr lvl="3" algn="l">
              <a:defRPr i="1" sz="7200">
                <a:solidFill>
                  <a:srgbClr val="FFFFFF"/>
                </a:solidFill>
                <a:latin typeface="Montserrat ExtraBold"/>
                <a:ea typeface="Montserrat ExtraBold"/>
                <a:cs typeface="Montserrat ExtraBold"/>
                <a:sym typeface="Montserrat ExtraBold"/>
              </a:defRPr>
            </a:pPr>
            <a:r>
              <a:t>IN THIS VIDEO…</a:t>
            </a:r>
          </a:p>
        </p:txBody>
      </p:sp>
      <p:pic>
        <p:nvPicPr>
          <p:cNvPr id="130" name="Image" descr="Image"/>
          <p:cNvPicPr>
            <a:picLocks noChangeAspect="1"/>
          </p:cNvPicPr>
          <p:nvPr/>
        </p:nvPicPr>
        <p:blipFill>
          <a:blip r:embed="rId2">
            <a:extLst/>
          </a:blip>
          <a:srcRect l="0" t="0" r="0" b="0"/>
          <a:stretch>
            <a:fillRect/>
          </a:stretch>
        </p:blipFill>
        <p:spPr>
          <a:xfrm>
            <a:off x="19278203" y="11782278"/>
            <a:ext cx="5105926" cy="2872084"/>
          </a:xfrm>
          <a:prstGeom prst="rect">
            <a:avLst/>
          </a:prstGeom>
          <a:ln w="12700">
            <a:miter lim="400000"/>
          </a:ln>
        </p:spPr>
      </p:pic>
      <p:sp>
        <p:nvSpPr>
          <p:cNvPr id="131" name="How to find out all the questions in your users’ mind…"/>
          <p:cNvSpPr txBox="1"/>
          <p:nvPr/>
        </p:nvSpPr>
        <p:spPr>
          <a:xfrm>
            <a:off x="1213512" y="2697511"/>
            <a:ext cx="19057087" cy="9338693"/>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p>
            <a:pPr lvl="3" marL="2222500" indent="-889000" algn="l">
              <a:lnSpc>
                <a:spcPct val="200000"/>
              </a:lnSpc>
              <a:buSzPct val="75000"/>
              <a:buChar char="•"/>
              <a:defRPr sz="4200">
                <a:solidFill>
                  <a:srgbClr val="FFFFFF"/>
                </a:solidFill>
                <a:latin typeface="Montserrat Regular"/>
                <a:ea typeface="Montserrat Regular"/>
                <a:cs typeface="Montserrat Regular"/>
                <a:sym typeface="Montserrat Regular"/>
              </a:defRPr>
            </a:pPr>
            <a:r>
              <a:t>How to find out all the questions in your users’ mind</a:t>
            </a:r>
          </a:p>
          <a:p>
            <a:pPr lvl="3" marL="2222500" indent="-889000" algn="l">
              <a:lnSpc>
                <a:spcPct val="200000"/>
              </a:lnSpc>
              <a:buSzPct val="75000"/>
              <a:buChar char="•"/>
              <a:defRPr sz="4200">
                <a:solidFill>
                  <a:srgbClr val="FFFFFF"/>
                </a:solidFill>
                <a:latin typeface="Montserrat Regular"/>
                <a:ea typeface="Montserrat Regular"/>
                <a:cs typeface="Montserrat Regular"/>
                <a:sym typeface="Montserrat Regular"/>
              </a:defRPr>
            </a:pPr>
            <a:r>
              <a:t>How to find closely related ideas and keywords</a:t>
            </a:r>
          </a:p>
          <a:p>
            <a:pPr lvl="3" marL="2222500" indent="-889000" algn="l">
              <a:lnSpc>
                <a:spcPct val="200000"/>
              </a:lnSpc>
              <a:buSzPct val="75000"/>
              <a:buChar char="•"/>
              <a:defRPr sz="4200">
                <a:solidFill>
                  <a:srgbClr val="FFFFFF"/>
                </a:solidFill>
                <a:latin typeface="Montserrat Regular"/>
                <a:ea typeface="Montserrat Regular"/>
                <a:cs typeface="Montserrat Regular"/>
                <a:sym typeface="Montserrat Regular"/>
              </a:defRPr>
            </a:pPr>
            <a:r>
              <a:t>How to validate the viral potential of an idea</a:t>
            </a:r>
          </a:p>
          <a:p>
            <a:pPr lvl="3" marL="2222500" indent="-889000" algn="l">
              <a:lnSpc>
                <a:spcPct val="200000"/>
              </a:lnSpc>
              <a:buSzPct val="75000"/>
              <a:buChar char="•"/>
              <a:defRPr sz="4200">
                <a:solidFill>
                  <a:srgbClr val="FFFFFF"/>
                </a:solidFill>
                <a:latin typeface="Montserrat Regular"/>
                <a:ea typeface="Montserrat Regular"/>
                <a:cs typeface="Montserrat Regular"/>
                <a:sym typeface="Montserrat Regular"/>
              </a:defRPr>
            </a:pPr>
            <a:r>
              <a:t>How to find variations of a content idea</a:t>
            </a:r>
          </a:p>
        </p:txBody>
      </p:sp>
    </p:spTree>
  </p:cSld>
  <p:clrMapOvr>
    <a:masterClrMapping/>
  </p:clrMapOvr>
  <mc:AlternateContent xmlns:mc="http://schemas.openxmlformats.org/markup-compatibility/2006">
    <mc:Choice xmlns:p14="http://schemas.microsoft.com/office/powerpoint/2010/main" Requires="p14">
      <p:transition spd="fast" advClick="1" p14:dur="699">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31">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3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31">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31">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31">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31" grpId="1"/>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93082B"/>
            </a:gs>
            <a:gs pos="100000">
              <a:srgbClr val="BD0A36"/>
            </a:gs>
          </a:gsLst>
          <a:lin ang="18922634" scaled="0"/>
        </a:gradFill>
      </p:bgPr>
    </p:bg>
    <p:spTree>
      <p:nvGrpSpPr>
        <p:cNvPr id="1" name=""/>
        <p:cNvGrpSpPr/>
        <p:nvPr/>
      </p:nvGrpSpPr>
      <p:grpSpPr>
        <a:xfrm>
          <a:off x="0" y="0"/>
          <a:ext cx="0" cy="0"/>
          <a:chOff x="0" y="0"/>
          <a:chExt cx="0" cy="0"/>
        </a:xfrm>
      </p:grpSpPr>
      <p:sp>
        <p:nvSpPr>
          <p:cNvPr id="133" name="VOICE"/>
          <p:cNvSpPr txBox="1"/>
          <p:nvPr>
            <p:ph type="title"/>
          </p:nvPr>
        </p:nvSpPr>
        <p:spPr>
          <a:xfrm>
            <a:off x="3254562" y="1175063"/>
            <a:ext cx="17874876" cy="6362074"/>
          </a:xfrm>
          <a:prstGeom prst="rect">
            <a:avLst/>
          </a:prstGeom>
        </p:spPr>
        <p:txBody>
          <a:bodyPr/>
          <a:lstStyle/>
          <a:p>
            <a:pPr lvl="3">
              <a:defRPr sz="12400">
                <a:solidFill>
                  <a:srgbClr val="FFFFFF"/>
                </a:solidFill>
                <a:latin typeface="Montserrat Bold"/>
                <a:ea typeface="Montserrat Bold"/>
                <a:cs typeface="Montserrat Bold"/>
                <a:sym typeface="Montserrat Bold"/>
              </a:defRPr>
            </a:pPr>
            <a:r>
              <a:t>VOICE</a:t>
            </a:r>
          </a:p>
        </p:txBody>
      </p:sp>
      <p:pic>
        <p:nvPicPr>
          <p:cNvPr id="134" name="Image" descr="Image"/>
          <p:cNvPicPr>
            <a:picLocks noChangeAspect="1"/>
          </p:cNvPicPr>
          <p:nvPr/>
        </p:nvPicPr>
        <p:blipFill>
          <a:blip r:embed="rId2">
            <a:extLst/>
          </a:blip>
          <a:srcRect l="0" t="0" r="0" b="0"/>
          <a:stretch>
            <a:fillRect/>
          </a:stretch>
        </p:blipFill>
        <p:spPr>
          <a:xfrm>
            <a:off x="19278203" y="11782278"/>
            <a:ext cx="5105926" cy="2872084"/>
          </a:xfrm>
          <a:prstGeom prst="rect">
            <a:avLst/>
          </a:prstGeom>
          <a:ln w="12700">
            <a:miter lim="400000"/>
          </a:ln>
        </p:spPr>
      </p:pic>
      <p:sp>
        <p:nvSpPr>
          <p:cNvPr id="135" name="I want to educate Sahith about different ways to implement content marketing. He is someone who wants to climb the corporate ladder but is not able to execute successful content marketing strategies. I would keep the tone authoritative &amp; straightforward and I will make it quick to read yet extensive with information."/>
          <p:cNvSpPr txBox="1"/>
          <p:nvPr/>
        </p:nvSpPr>
        <p:spPr>
          <a:xfrm>
            <a:off x="3254562" y="7267123"/>
            <a:ext cx="17874876" cy="6362073"/>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p>
            <a:pPr lvl="3">
              <a:defRPr sz="4200">
                <a:solidFill>
                  <a:srgbClr val="FFFFFF"/>
                </a:solidFill>
                <a:latin typeface="Montserrat Regular"/>
                <a:ea typeface="Montserrat Regular"/>
                <a:cs typeface="Montserrat Regular"/>
                <a:sym typeface="Montserrat Regular"/>
              </a:defRPr>
            </a:pPr>
            <a:r>
              <a:t>I want to educate Sahith about different ways to implement content marketing. He is someone who wants to climb the corporate ladder but is not able to execute successful content marketing strategies. I would keep the tone authoritative &amp; straightforward and I will make it quick to read yet extensive with information.</a:t>
            </a:r>
          </a:p>
        </p:txBody>
      </p:sp>
      <p:sp>
        <p:nvSpPr>
          <p:cNvPr id="136" name="="/>
          <p:cNvSpPr txBox="1"/>
          <p:nvPr/>
        </p:nvSpPr>
        <p:spPr>
          <a:xfrm>
            <a:off x="3254562" y="3676963"/>
            <a:ext cx="17874876" cy="6362074"/>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p>
            <a:pPr lvl="3">
              <a:defRPr sz="12400">
                <a:solidFill>
                  <a:srgbClr val="FFFFFF"/>
                </a:solidFill>
                <a:latin typeface="Montserrat Bold"/>
                <a:ea typeface="Montserrat Bold"/>
                <a:cs typeface="Montserrat Bold"/>
                <a:sym typeface="Montserrat Bold"/>
              </a:defRPr>
            </a:pPr>
            <a:r>
              <a:t>=</a:t>
            </a:r>
          </a:p>
        </p:txBody>
      </p:sp>
    </p:spTree>
  </p:cSld>
  <p:clrMapOvr>
    <a:masterClrMapping/>
  </p:clrMapOvr>
  <mc:AlternateContent xmlns:mc="http://schemas.openxmlformats.org/markup-compatibility/2006">
    <mc:Choice xmlns:p14="http://schemas.microsoft.com/office/powerpoint/2010/main" Requires="p14">
      <p:transition spd="fast" advClick="1" p14:dur="699">
        <p:dissolve/>
      </p:transition>
    </mc:Choice>
    <mc:Fallback>
      <p:transition spd="fast">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93082B"/>
            </a:gs>
            <a:gs pos="100000">
              <a:srgbClr val="BD0A36"/>
            </a:gs>
          </a:gsLst>
          <a:lin ang="18922634" scaled="0"/>
        </a:gradFill>
      </p:bgPr>
    </p:bg>
    <p:spTree>
      <p:nvGrpSpPr>
        <p:cNvPr id="1" name=""/>
        <p:cNvGrpSpPr/>
        <p:nvPr/>
      </p:nvGrpSpPr>
      <p:grpSpPr>
        <a:xfrm>
          <a:off x="0" y="0"/>
          <a:ext cx="0" cy="0"/>
          <a:chOff x="0" y="0"/>
          <a:chExt cx="0" cy="0"/>
        </a:xfrm>
      </p:grpSpPr>
      <p:sp>
        <p:nvSpPr>
          <p:cNvPr id="138" name="STEP #1 : ANSWER THE PUBLIC!"/>
          <p:cNvSpPr txBox="1"/>
          <p:nvPr>
            <p:ph type="title"/>
          </p:nvPr>
        </p:nvSpPr>
        <p:spPr>
          <a:xfrm>
            <a:off x="2180727" y="3676963"/>
            <a:ext cx="21596558" cy="6362074"/>
          </a:xfrm>
          <a:prstGeom prst="rect">
            <a:avLst/>
          </a:prstGeom>
        </p:spPr>
        <p:txBody>
          <a:bodyPr/>
          <a:lstStyle/>
          <a:p>
            <a:pPr lvl="3" algn="l">
              <a:defRPr i="1" sz="12400">
                <a:solidFill>
                  <a:srgbClr val="FFFFFF"/>
                </a:solidFill>
                <a:latin typeface="Montserrat ExtraBold"/>
                <a:ea typeface="Montserrat ExtraBold"/>
                <a:cs typeface="Montserrat ExtraBold"/>
                <a:sym typeface="Montserrat ExtraBold"/>
              </a:defRPr>
            </a:pPr>
            <a:r>
              <a:t>STEP #1 : ANSWER THE PUBLIC!</a:t>
            </a:r>
          </a:p>
        </p:txBody>
      </p:sp>
      <p:pic>
        <p:nvPicPr>
          <p:cNvPr id="139" name="Image" descr="Image"/>
          <p:cNvPicPr>
            <a:picLocks noChangeAspect="1"/>
          </p:cNvPicPr>
          <p:nvPr/>
        </p:nvPicPr>
        <p:blipFill>
          <a:blip r:embed="rId2">
            <a:extLst/>
          </a:blip>
          <a:srcRect l="0" t="0" r="0" b="0"/>
          <a:stretch>
            <a:fillRect/>
          </a:stretch>
        </p:blipFill>
        <p:spPr>
          <a:xfrm>
            <a:off x="19278203" y="11782278"/>
            <a:ext cx="5105926" cy="2872084"/>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fast" advClick="1" p14:dur="699">
        <p:dissolve/>
      </p:transition>
    </mc:Choice>
    <mc:Fallback>
      <p:transition spd="fast">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93082B"/>
            </a:gs>
            <a:gs pos="100000">
              <a:srgbClr val="BD0A36"/>
            </a:gs>
          </a:gsLst>
          <a:lin ang="18922634" scaled="0"/>
        </a:gradFill>
      </p:bgPr>
    </p:bg>
    <p:spTree>
      <p:nvGrpSpPr>
        <p:cNvPr id="1" name=""/>
        <p:cNvGrpSpPr/>
        <p:nvPr/>
      </p:nvGrpSpPr>
      <p:grpSpPr>
        <a:xfrm>
          <a:off x="0" y="0"/>
          <a:ext cx="0" cy="0"/>
          <a:chOff x="0" y="0"/>
          <a:chExt cx="0" cy="0"/>
        </a:xfrm>
      </p:grpSpPr>
      <p:sp>
        <p:nvSpPr>
          <p:cNvPr id="141" name="STEP #2 : KEYWORD RESEARCH"/>
          <p:cNvSpPr txBox="1"/>
          <p:nvPr>
            <p:ph type="title"/>
          </p:nvPr>
        </p:nvSpPr>
        <p:spPr>
          <a:xfrm>
            <a:off x="2180727" y="3676963"/>
            <a:ext cx="21596558" cy="6362074"/>
          </a:xfrm>
          <a:prstGeom prst="rect">
            <a:avLst/>
          </a:prstGeom>
        </p:spPr>
        <p:txBody>
          <a:bodyPr/>
          <a:lstStyle/>
          <a:p>
            <a:pPr lvl="3" algn="l">
              <a:defRPr i="1" sz="12400">
                <a:solidFill>
                  <a:srgbClr val="FFFFFF"/>
                </a:solidFill>
                <a:latin typeface="Montserrat ExtraBold"/>
                <a:ea typeface="Montserrat ExtraBold"/>
                <a:cs typeface="Montserrat ExtraBold"/>
                <a:sym typeface="Montserrat ExtraBold"/>
              </a:defRPr>
            </a:pPr>
            <a:r>
              <a:t>STEP #2 : KEYWORD RESEARCH</a:t>
            </a:r>
          </a:p>
        </p:txBody>
      </p:sp>
      <p:pic>
        <p:nvPicPr>
          <p:cNvPr id="142" name="Image" descr="Image"/>
          <p:cNvPicPr>
            <a:picLocks noChangeAspect="1"/>
          </p:cNvPicPr>
          <p:nvPr/>
        </p:nvPicPr>
        <p:blipFill>
          <a:blip r:embed="rId2">
            <a:extLst/>
          </a:blip>
          <a:srcRect l="0" t="0" r="0" b="0"/>
          <a:stretch>
            <a:fillRect/>
          </a:stretch>
        </p:blipFill>
        <p:spPr>
          <a:xfrm>
            <a:off x="19278203" y="11782278"/>
            <a:ext cx="5105926" cy="2872084"/>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fast" advClick="1" p14:dur="699">
        <p:dissolve/>
      </p:transition>
    </mc:Choice>
    <mc:Fallback>
      <p:transition spd="fast">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93082B"/>
            </a:gs>
            <a:gs pos="100000">
              <a:srgbClr val="BD0A36"/>
            </a:gs>
          </a:gsLst>
          <a:lin ang="18922634" scaled="0"/>
        </a:gradFill>
      </p:bgPr>
    </p:bg>
    <p:spTree>
      <p:nvGrpSpPr>
        <p:cNvPr id="1" name=""/>
        <p:cNvGrpSpPr/>
        <p:nvPr/>
      </p:nvGrpSpPr>
      <p:grpSpPr>
        <a:xfrm>
          <a:off x="0" y="0"/>
          <a:ext cx="0" cy="0"/>
          <a:chOff x="0" y="0"/>
          <a:chExt cx="0" cy="0"/>
        </a:xfrm>
      </p:grpSpPr>
      <p:sp>
        <p:nvSpPr>
          <p:cNvPr id="144" name="STEP #3 : FIND VARIATIONS ON FORUMS"/>
          <p:cNvSpPr txBox="1"/>
          <p:nvPr>
            <p:ph type="title"/>
          </p:nvPr>
        </p:nvSpPr>
        <p:spPr>
          <a:xfrm>
            <a:off x="2180727" y="3676963"/>
            <a:ext cx="21596558" cy="6362074"/>
          </a:xfrm>
          <a:prstGeom prst="rect">
            <a:avLst/>
          </a:prstGeom>
        </p:spPr>
        <p:txBody>
          <a:bodyPr/>
          <a:lstStyle/>
          <a:p>
            <a:pPr lvl="3" algn="l">
              <a:defRPr i="1" sz="12400">
                <a:solidFill>
                  <a:srgbClr val="FFFFFF"/>
                </a:solidFill>
                <a:latin typeface="Montserrat ExtraBold"/>
                <a:ea typeface="Montserrat ExtraBold"/>
                <a:cs typeface="Montserrat ExtraBold"/>
                <a:sym typeface="Montserrat ExtraBold"/>
              </a:defRPr>
            </a:pPr>
            <a:r>
              <a:t>STEP #3 : FIND VARIATIONS ON FORUMS</a:t>
            </a:r>
          </a:p>
        </p:txBody>
      </p:sp>
      <p:pic>
        <p:nvPicPr>
          <p:cNvPr id="145" name="Image" descr="Image"/>
          <p:cNvPicPr>
            <a:picLocks noChangeAspect="1"/>
          </p:cNvPicPr>
          <p:nvPr/>
        </p:nvPicPr>
        <p:blipFill>
          <a:blip r:embed="rId2">
            <a:extLst/>
          </a:blip>
          <a:srcRect l="0" t="0" r="0" b="0"/>
          <a:stretch>
            <a:fillRect/>
          </a:stretch>
        </p:blipFill>
        <p:spPr>
          <a:xfrm>
            <a:off x="19278203" y="11782278"/>
            <a:ext cx="5105926" cy="2872084"/>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fast" advClick="1" p14:dur="699">
        <p:dissolve/>
      </p:transition>
    </mc:Choice>
    <mc:Fallback>
      <p:transition spd="fast">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93082B"/>
            </a:gs>
            <a:gs pos="100000">
              <a:srgbClr val="BD0A36"/>
            </a:gs>
          </a:gsLst>
          <a:lin ang="18922634" scaled="0"/>
        </a:gradFill>
      </p:bgPr>
    </p:bg>
    <p:spTree>
      <p:nvGrpSpPr>
        <p:cNvPr id="1" name=""/>
        <p:cNvGrpSpPr/>
        <p:nvPr/>
      </p:nvGrpSpPr>
      <p:grpSpPr>
        <a:xfrm>
          <a:off x="0" y="0"/>
          <a:ext cx="0" cy="0"/>
          <a:chOff x="0" y="0"/>
          <a:chExt cx="0" cy="0"/>
        </a:xfrm>
      </p:grpSpPr>
      <p:sp>
        <p:nvSpPr>
          <p:cNvPr id="147" name="STEP #4 : VALIDATE THE VIRAL POTENTIAL"/>
          <p:cNvSpPr txBox="1"/>
          <p:nvPr>
            <p:ph type="title"/>
          </p:nvPr>
        </p:nvSpPr>
        <p:spPr>
          <a:xfrm>
            <a:off x="2180727" y="3676963"/>
            <a:ext cx="21596558" cy="6362074"/>
          </a:xfrm>
          <a:prstGeom prst="rect">
            <a:avLst/>
          </a:prstGeom>
        </p:spPr>
        <p:txBody>
          <a:bodyPr/>
          <a:lstStyle/>
          <a:p>
            <a:pPr lvl="3" algn="l">
              <a:defRPr i="1" sz="12400">
                <a:solidFill>
                  <a:srgbClr val="FFFFFF"/>
                </a:solidFill>
                <a:latin typeface="Montserrat ExtraBold"/>
                <a:ea typeface="Montserrat ExtraBold"/>
                <a:cs typeface="Montserrat ExtraBold"/>
                <a:sym typeface="Montserrat ExtraBold"/>
              </a:defRPr>
            </a:pPr>
            <a:r>
              <a:t>STEP #4 : VALIDATE THE VIRAL POTENTIAL</a:t>
            </a:r>
          </a:p>
        </p:txBody>
      </p:sp>
      <p:pic>
        <p:nvPicPr>
          <p:cNvPr id="148" name="Image" descr="Image"/>
          <p:cNvPicPr>
            <a:picLocks noChangeAspect="1"/>
          </p:cNvPicPr>
          <p:nvPr/>
        </p:nvPicPr>
        <p:blipFill>
          <a:blip r:embed="rId2">
            <a:extLst/>
          </a:blip>
          <a:srcRect l="0" t="0" r="0" b="0"/>
          <a:stretch>
            <a:fillRect/>
          </a:stretch>
        </p:blipFill>
        <p:spPr>
          <a:xfrm>
            <a:off x="19278203" y="11782278"/>
            <a:ext cx="5105926" cy="2872084"/>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fast" advClick="1" p14:dur="699">
        <p:dissolve/>
      </p:transition>
    </mc:Choice>
    <mc:Fallback>
      <p:transition spd="fast">
        <p:fade/>
      </p:transition>
    </mc:Fallback>
  </mc:AlternateContent>
</p:sld>
</file>

<file path=ppt/theme/_rels/theme1.xml.rels><?xml version="1.0" encoding="UTF-8"?>
<Relationships xmlns="http://schemas.openxmlformats.org/package/2006/relationships"><Relationship Id="rId1" Type="http://schemas.openxmlformats.org/officeDocument/2006/relationships/image" Target="../media/image1.png"/></Relationships>

</file>

<file path=ppt/theme/_rels/theme2.xml.rels><?xml version="1.0" encoding="UTF-8"?>
<Relationships xmlns="http://schemas.openxmlformats.org/package/2006/relationships"><Relationship Id="rId1" Type="http://schemas.openxmlformats.org/officeDocument/2006/relationships/image" Target="../media/image3.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25400" dir="5400000">
              <a:srgbClr val="000000">
                <a:alpha val="50000"/>
              </a:srgbClr>
            </a:outerShdw>
          </a:effectLst>
        </a:effectStyle>
        <a:effectStyle>
          <a:effectLst>
            <a:outerShdw sx="100000" sy="100000" kx="0" ky="0" algn="b" rotWithShape="0" blurRad="63500" dist="12700" dir="0">
              <a:srgbClr val="000000">
                <a:alpha val="50000"/>
              </a:srgbClr>
            </a:outerShdw>
          </a:effectLst>
        </a:effectStyle>
        <a:effectStyle>
          <a:effectLst>
            <a:outerShdw sx="100000" sy="100000" kx="0" ky="0" algn="b" rotWithShape="0" blurRad="508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50800" dist="25400" dir="5400000">
            <a:srgbClr val="000000">
              <a:alpha val="50000"/>
            </a:srgbClr>
          </a:outerShdw>
        </a:effectLst>
        <a:sp3d/>
      </a:spPr>
      <a:bodyPr rot="0" spcFirstLastPara="1" vertOverflow="overflow" horzOverflow="overflow" vert="horz" wrap="square" lIns="71437" tIns="71437" rIns="71437" bIns="71437"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25400" dir="5400000">
              <a:srgbClr val="000000">
                <a:alpha val="50000"/>
              </a:srgbClr>
            </a:outerShdw>
          </a:effectLst>
        </a:effectStyle>
        <a:effectStyle>
          <a:effectLst>
            <a:outerShdw sx="100000" sy="100000" kx="0" ky="0" algn="b" rotWithShape="0" blurRad="63500" dist="12700" dir="0">
              <a:srgbClr val="000000">
                <a:alpha val="50000"/>
              </a:srgbClr>
            </a:outerShdw>
          </a:effectLst>
        </a:effectStyle>
        <a:effectStyle>
          <a:effectLst>
            <a:outerShdw sx="100000" sy="100000" kx="0" ky="0" algn="b" rotWithShape="0" blurRad="508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50800" dist="25400" dir="5400000">
            <a:srgbClr val="000000">
              <a:alpha val="50000"/>
            </a:srgbClr>
          </a:outerShdw>
        </a:effectLst>
        <a:sp3d/>
      </a:spPr>
      <a:bodyPr rot="0" spcFirstLastPara="1" vertOverflow="overflow" horzOverflow="overflow" vert="horz" wrap="square" lIns="71437" tIns="71437" rIns="71437" bIns="71437"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