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3000">
        <a:latin typeface="Helvetica Neue"/>
        <a:ea typeface="Helvetica Neue"/>
        <a:cs typeface="Helvetica Neue"/>
        <a:sym typeface="Helvetica Neue"/>
      </a:defRPr>
    </a:lvl1pPr>
    <a:lvl2pPr indent="228600" defTabSz="457200" latinLnBrk="0">
      <a:lnSpc>
        <a:spcPct val="117999"/>
      </a:lnSpc>
      <a:defRPr sz="3000">
        <a:latin typeface="Helvetica Neue"/>
        <a:ea typeface="Helvetica Neue"/>
        <a:cs typeface="Helvetica Neue"/>
        <a:sym typeface="Helvetica Neue"/>
      </a:defRPr>
    </a:lvl2pPr>
    <a:lvl3pPr indent="457200" defTabSz="457200" latinLnBrk="0">
      <a:lnSpc>
        <a:spcPct val="117999"/>
      </a:lnSpc>
      <a:defRPr sz="3000">
        <a:latin typeface="Helvetica Neue"/>
        <a:ea typeface="Helvetica Neue"/>
        <a:cs typeface="Helvetica Neue"/>
        <a:sym typeface="Helvetica Neue"/>
      </a:defRPr>
    </a:lvl3pPr>
    <a:lvl4pPr indent="685800" defTabSz="457200" latinLnBrk="0">
      <a:lnSpc>
        <a:spcPct val="117999"/>
      </a:lnSpc>
      <a:defRPr sz="3000">
        <a:latin typeface="Helvetica Neue"/>
        <a:ea typeface="Helvetica Neue"/>
        <a:cs typeface="Helvetica Neue"/>
        <a:sym typeface="Helvetica Neue"/>
      </a:defRPr>
    </a:lvl4pPr>
    <a:lvl5pPr indent="914400" defTabSz="457200" latinLnBrk="0">
      <a:lnSpc>
        <a:spcPct val="117999"/>
      </a:lnSpc>
      <a:defRPr sz="3000">
        <a:latin typeface="Helvetica Neue"/>
        <a:ea typeface="Helvetica Neue"/>
        <a:cs typeface="Helvetica Neue"/>
        <a:sym typeface="Helvetica Neue"/>
      </a:defRPr>
    </a:lvl5pPr>
    <a:lvl6pPr indent="1143000" defTabSz="457200" latinLnBrk="0">
      <a:lnSpc>
        <a:spcPct val="117999"/>
      </a:lnSpc>
      <a:defRPr sz="3000">
        <a:latin typeface="Helvetica Neue"/>
        <a:ea typeface="Helvetica Neue"/>
        <a:cs typeface="Helvetica Neue"/>
        <a:sym typeface="Helvetica Neue"/>
      </a:defRPr>
    </a:lvl6pPr>
    <a:lvl7pPr indent="1371600" defTabSz="457200" latinLnBrk="0">
      <a:lnSpc>
        <a:spcPct val="117999"/>
      </a:lnSpc>
      <a:defRPr sz="3000">
        <a:latin typeface="Helvetica Neue"/>
        <a:ea typeface="Helvetica Neue"/>
        <a:cs typeface="Helvetica Neue"/>
        <a:sym typeface="Helvetica Neue"/>
      </a:defRPr>
    </a:lvl7pPr>
    <a:lvl8pPr indent="1600200" defTabSz="457200" latinLnBrk="0">
      <a:lnSpc>
        <a:spcPct val="117999"/>
      </a:lnSpc>
      <a:defRPr sz="3000">
        <a:latin typeface="Helvetica Neue"/>
        <a:ea typeface="Helvetica Neue"/>
        <a:cs typeface="Helvetica Neue"/>
        <a:sym typeface="Helvetica Neue"/>
      </a:defRPr>
    </a:lvl8pPr>
    <a:lvl9pPr indent="1828800" defTabSz="457200" latinLnBrk="0">
      <a:lnSpc>
        <a:spcPct val="117999"/>
      </a:lnSpc>
      <a:defRPr sz="30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 name="Title Text"/>
          <p:cNvSpPr txBox="1"/>
          <p:nvPr>
            <p:ph type="title"/>
          </p:nvPr>
        </p:nvSpPr>
        <p:spPr>
          <a:xfrm>
            <a:off x="4833937" y="2303859"/>
            <a:ext cx="14716126" cy="4643438"/>
          </a:xfrm>
          <a:prstGeom prst="rect">
            <a:avLst/>
          </a:prstGeom>
        </p:spPr>
        <p:txBody>
          <a:bodyPr anchor="b"/>
          <a:lstStyle>
            <a:lvl1pPr>
              <a:defRPr>
                <a:latin typeface="Verdana"/>
                <a:ea typeface="Verdana"/>
                <a:cs typeface="Verdana"/>
                <a:sym typeface="Verdana"/>
              </a:defRPr>
            </a:lvl1pPr>
          </a:lstStyle>
          <a:p>
            <a:pPr/>
            <a:r>
              <a:t>Title Text</a:t>
            </a:r>
          </a:p>
        </p:txBody>
      </p:sp>
      <p:sp>
        <p:nvSpPr>
          <p:cNvPr id="12" name="Body Level One…"/>
          <p:cNvSpPr txBox="1"/>
          <p:nvPr>
            <p:ph type="body" sz="quarter" idx="1"/>
          </p:nvPr>
        </p:nvSpPr>
        <p:spPr>
          <a:xfrm>
            <a:off x="4833937" y="7072312"/>
            <a:ext cx="14716126" cy="1589485"/>
          </a:xfrm>
          <a:prstGeom prst="rect">
            <a:avLst/>
          </a:prstGeom>
        </p:spPr>
        <p:txBody>
          <a:bodyPr anchor="t"/>
          <a:lstStyle>
            <a:lvl1pPr marL="0" indent="0" algn="ctr">
              <a:spcBef>
                <a:spcPts val="0"/>
              </a:spcBef>
              <a:buSzTx/>
              <a:buNone/>
              <a:defRPr sz="4400">
                <a:latin typeface="Verdana"/>
                <a:ea typeface="Verdana"/>
                <a:cs typeface="Verdana"/>
                <a:sym typeface="Verdana"/>
              </a:defRPr>
            </a:lvl1pPr>
            <a:lvl2pPr marL="0" indent="228600" algn="ctr">
              <a:spcBef>
                <a:spcPts val="0"/>
              </a:spcBef>
              <a:buSzTx/>
              <a:buNone/>
              <a:defRPr sz="4400">
                <a:latin typeface="Verdana"/>
                <a:ea typeface="Verdana"/>
                <a:cs typeface="Verdana"/>
                <a:sym typeface="Verdana"/>
              </a:defRPr>
            </a:lvl2pPr>
            <a:lvl3pPr marL="0" indent="457200" algn="ctr">
              <a:spcBef>
                <a:spcPts val="0"/>
              </a:spcBef>
              <a:buSzTx/>
              <a:buNone/>
              <a:defRPr sz="4400">
                <a:latin typeface="Verdana"/>
                <a:ea typeface="Verdana"/>
                <a:cs typeface="Verdana"/>
                <a:sym typeface="Verdana"/>
              </a:defRPr>
            </a:lvl3pPr>
            <a:lvl4pPr marL="0" indent="685800" algn="ctr">
              <a:spcBef>
                <a:spcPts val="0"/>
              </a:spcBef>
              <a:buSzTx/>
              <a:buNone/>
              <a:defRPr sz="4400">
                <a:latin typeface="Verdana"/>
                <a:ea typeface="Verdana"/>
                <a:cs typeface="Verdana"/>
                <a:sym typeface="Verdana"/>
              </a:defRPr>
            </a:lvl4pPr>
            <a:lvl5pPr marL="0" indent="914400" algn="ctr">
              <a:spcBef>
                <a:spcPts val="0"/>
              </a:spcBef>
              <a:buSzTx/>
              <a:buNone/>
              <a:defRPr sz="4400">
                <a:latin typeface="Verdana"/>
                <a:ea typeface="Verdana"/>
                <a:cs typeface="Verdana"/>
                <a:sym typeface="Verdana"/>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p:nvPr>
            <p:ph type="body" sz="quarter" idx="13"/>
          </p:nvPr>
        </p:nvSpPr>
        <p:spPr>
          <a:xfrm>
            <a:off x="4833937" y="8947546"/>
            <a:ext cx="14716126" cy="660798"/>
          </a:xfrm>
          <a:prstGeom prst="rect">
            <a:avLst/>
          </a:prstGeom>
        </p:spPr>
        <p:txBody>
          <a:bodyPr anchor="t">
            <a:spAutoFit/>
          </a:bodyPr>
          <a:lstStyle>
            <a:lvl1pPr marL="0" indent="0" algn="ctr">
              <a:spcBef>
                <a:spcPts val="0"/>
              </a:spcBef>
              <a:buSzTx/>
              <a:buNone/>
              <a:defRPr sz="3200">
                <a:latin typeface="Helvetica"/>
                <a:ea typeface="Helvetica"/>
                <a:cs typeface="Helvetica"/>
                <a:sym typeface="Helvetica"/>
              </a:defRPr>
            </a:lvl1pPr>
          </a:lstStyle>
          <a:p>
            <a:pPr/>
            <a:r>
              <a:t>–Johnny Appleseed</a:t>
            </a:r>
          </a:p>
        </p:txBody>
      </p:sp>
      <p:sp>
        <p:nvSpPr>
          <p:cNvPr id="94" name="“Type a quote here.”"/>
          <p:cNvSpPr/>
          <p:nvPr>
            <p:ph type="body" sz="quarter" idx="14"/>
          </p:nvPr>
        </p:nvSpPr>
        <p:spPr>
          <a:xfrm>
            <a:off x="4833937" y="6000353"/>
            <a:ext cx="14716126" cy="965201"/>
          </a:xfrm>
          <a:prstGeom prst="rect">
            <a:avLst/>
          </a:prstGeom>
        </p:spPr>
        <p:txBody>
          <a:bodyPr>
            <a:spAutoFit/>
          </a:bodyPr>
          <a:lstStyle>
            <a:lvl1pPr marL="0" indent="0" algn="ctr">
              <a:spcBef>
                <a:spcPts val="0"/>
              </a:spcBef>
              <a:buSzTx/>
              <a:buNone/>
              <a:defRPr sz="5200"/>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3048000" y="0"/>
            <a:ext cx="18288000" cy="137160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sz="half" idx="13"/>
          </p:nvPr>
        </p:nvSpPr>
        <p:spPr>
          <a:xfrm>
            <a:off x="5307210" y="892968"/>
            <a:ext cx="13751720" cy="8322470"/>
          </a:xfrm>
          <a:prstGeom prst="rect">
            <a:avLst/>
          </a:prstGeom>
        </p:spPr>
        <p:txBody>
          <a:bodyPr lIns="91439" tIns="45719" rIns="91439" bIns="45719" anchor="t">
            <a:noAutofit/>
          </a:bodyPr>
          <a:lstStyle/>
          <a:p>
            <a:pPr/>
          </a:p>
        </p:txBody>
      </p:sp>
      <p:sp>
        <p:nvSpPr>
          <p:cNvPr id="21" name="Title Text"/>
          <p:cNvSpPr txBox="1"/>
          <p:nvPr>
            <p:ph type="title"/>
          </p:nvPr>
        </p:nvSpPr>
        <p:spPr>
          <a:xfrm>
            <a:off x="4833937" y="9447609"/>
            <a:ext cx="14716126" cy="2000251"/>
          </a:xfrm>
          <a:prstGeom prst="rect">
            <a:avLst/>
          </a:prstGeom>
        </p:spPr>
        <p:txBody>
          <a:bodyPr anchor="b"/>
          <a:lstStyle/>
          <a:p>
            <a:pPr/>
            <a:r>
              <a:t>Title Text</a:t>
            </a:r>
          </a:p>
        </p:txBody>
      </p:sp>
      <p:sp>
        <p:nvSpPr>
          <p:cNvPr id="22" name="Body Level One…"/>
          <p:cNvSpPr txBox="1"/>
          <p:nvPr>
            <p:ph type="body" sz="quarter" idx="1"/>
          </p:nvPr>
        </p:nvSpPr>
        <p:spPr>
          <a:xfrm>
            <a:off x="4833937" y="11519296"/>
            <a:ext cx="14716126" cy="1589486"/>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11935814" y="13001625"/>
            <a:ext cx="494513" cy="511175"/>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4833937" y="4536281"/>
            <a:ext cx="14716126" cy="4643438"/>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12495609" y="892968"/>
            <a:ext cx="7500938" cy="11572876"/>
          </a:xfrm>
          <a:prstGeom prst="rect">
            <a:avLst/>
          </a:prstGeom>
        </p:spPr>
        <p:txBody>
          <a:bodyPr lIns="91439" tIns="45719" rIns="91439" bIns="45719" anchor="t">
            <a:noAutofit/>
          </a:bodyPr>
          <a:lstStyle/>
          <a:p>
            <a:pPr/>
          </a:p>
        </p:txBody>
      </p:sp>
      <p:sp>
        <p:nvSpPr>
          <p:cNvPr id="39" name="Title Text"/>
          <p:cNvSpPr txBox="1"/>
          <p:nvPr>
            <p:ph type="title"/>
          </p:nvPr>
        </p:nvSpPr>
        <p:spPr>
          <a:xfrm>
            <a:off x="4387453" y="892968"/>
            <a:ext cx="7500938" cy="5607845"/>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4387453" y="6697265"/>
            <a:ext cx="7500938" cy="5768579"/>
          </a:xfrm>
          <a:prstGeom prst="rect">
            <a:avLst/>
          </a:prstGeom>
        </p:spPr>
        <p:txBody>
          <a:bodyPr anchor="t"/>
          <a:lstStyle>
            <a:lvl1pPr marL="0" indent="0" algn="ctr">
              <a:spcBef>
                <a:spcPts val="0"/>
              </a:spcBef>
              <a:buSzTx/>
              <a:buNone/>
              <a:defRPr sz="4400"/>
            </a:lvl1pPr>
            <a:lvl2pPr marL="0" indent="228600" algn="ctr">
              <a:spcBef>
                <a:spcPts val="0"/>
              </a:spcBef>
              <a:buSzTx/>
              <a:buNone/>
              <a:defRPr sz="4400"/>
            </a:lvl2pPr>
            <a:lvl3pPr marL="0" indent="457200" algn="ctr">
              <a:spcBef>
                <a:spcPts val="0"/>
              </a:spcBef>
              <a:buSzTx/>
              <a:buNone/>
              <a:defRPr sz="4400"/>
            </a:lvl3pPr>
            <a:lvl4pPr marL="0" indent="685800" algn="ctr">
              <a:spcBef>
                <a:spcPts val="0"/>
              </a:spcBef>
              <a:buSzTx/>
              <a:buNone/>
              <a:defRPr sz="4400"/>
            </a:lvl4pPr>
            <a:lvl5pPr marL="0" indent="914400" algn="ctr">
              <a:spcBef>
                <a:spcPts val="0"/>
              </a:spcBef>
              <a:buSzTx/>
              <a:buNone/>
              <a:defRPr sz="44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lvl1pPr>
              <a:defRPr>
                <a:latin typeface="Verdana"/>
                <a:ea typeface="Verdana"/>
                <a:cs typeface="Verdana"/>
                <a:sym typeface="Verdana"/>
              </a:defRPr>
            </a:lvl1pPr>
          </a:lstStyle>
          <a:p>
            <a:pPr/>
            <a:r>
              <a:t>Title Text</a:t>
            </a:r>
          </a:p>
        </p:txBody>
      </p:sp>
      <p:sp>
        <p:nvSpPr>
          <p:cNvPr id="57" name="Body Level One…"/>
          <p:cNvSpPr txBox="1"/>
          <p:nvPr>
            <p:ph type="body" idx="1"/>
          </p:nvPr>
        </p:nvSpPr>
        <p:spPr>
          <a:prstGeom prst="rect">
            <a:avLst/>
          </a:prstGeom>
        </p:spPr>
        <p:txBody>
          <a:bodyPr/>
          <a:lstStyle>
            <a:lvl1pPr>
              <a:defRPr>
                <a:latin typeface="Verdana"/>
                <a:ea typeface="Verdana"/>
                <a:cs typeface="Verdana"/>
                <a:sym typeface="Verdana"/>
              </a:defRPr>
            </a:lvl1pPr>
            <a:lvl2pPr>
              <a:defRPr>
                <a:latin typeface="Verdana"/>
                <a:ea typeface="Verdana"/>
                <a:cs typeface="Verdana"/>
                <a:sym typeface="Verdana"/>
              </a:defRPr>
            </a:lvl2pPr>
            <a:lvl3pPr>
              <a:defRPr>
                <a:latin typeface="Verdana"/>
                <a:ea typeface="Verdana"/>
                <a:cs typeface="Verdana"/>
                <a:sym typeface="Verdana"/>
              </a:defRPr>
            </a:lvl3pPr>
            <a:lvl4pPr>
              <a:defRPr>
                <a:latin typeface="Verdana"/>
                <a:ea typeface="Verdana"/>
                <a:cs typeface="Verdana"/>
                <a:sym typeface="Verdana"/>
              </a:defRPr>
            </a:lvl4pPr>
            <a:lvl5pPr>
              <a:defRPr>
                <a:latin typeface="Verdana"/>
                <a:ea typeface="Verdana"/>
                <a:cs typeface="Verdana"/>
                <a:sym typeface="Verdana"/>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quarter" idx="13"/>
          </p:nvPr>
        </p:nvSpPr>
        <p:spPr>
          <a:xfrm>
            <a:off x="12495609" y="3661171"/>
            <a:ext cx="7500938" cy="8840392"/>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quarter" idx="1"/>
          </p:nvPr>
        </p:nvSpPr>
        <p:spPr>
          <a:xfrm>
            <a:off x="4387453" y="3661171"/>
            <a:ext cx="7500938" cy="8840392"/>
          </a:xfrm>
          <a:prstGeom prst="rect">
            <a:avLst/>
          </a:prstGeom>
        </p:spPr>
        <p:txBody>
          <a:bodyPr/>
          <a:lstStyle>
            <a:lvl1pPr marL="465364" indent="-465364">
              <a:spcBef>
                <a:spcPts val="3200"/>
              </a:spcBef>
              <a:defRPr sz="3800"/>
            </a:lvl1pPr>
            <a:lvl2pPr marL="808264" indent="-465364">
              <a:spcBef>
                <a:spcPts val="3200"/>
              </a:spcBef>
              <a:defRPr sz="3800"/>
            </a:lvl2pPr>
            <a:lvl3pPr marL="1151164" indent="-465364">
              <a:spcBef>
                <a:spcPts val="3200"/>
              </a:spcBef>
              <a:defRPr sz="3800"/>
            </a:lvl3pPr>
            <a:lvl4pPr marL="1494064" indent="-465364">
              <a:spcBef>
                <a:spcPts val="3200"/>
              </a:spcBef>
              <a:defRPr sz="3800"/>
            </a:lvl4pPr>
            <a:lvl5pPr marL="1836964" indent="-465364">
              <a:spcBef>
                <a:spcPts val="3200"/>
              </a:spcBef>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4387453" y="1785937"/>
            <a:ext cx="15609094" cy="10144126"/>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12495609" y="7161609"/>
            <a:ext cx="7500938" cy="5304235"/>
          </a:xfrm>
          <a:prstGeom prst="rect">
            <a:avLst/>
          </a:prstGeom>
        </p:spPr>
        <p:txBody>
          <a:bodyPr lIns="91439" tIns="45719" rIns="91439" bIns="45719" anchor="t">
            <a:noAutofit/>
          </a:bodyPr>
          <a:lstStyle/>
          <a:p>
            <a:pPr/>
          </a:p>
        </p:txBody>
      </p:sp>
      <p:sp>
        <p:nvSpPr>
          <p:cNvPr id="84" name="Image"/>
          <p:cNvSpPr/>
          <p:nvPr>
            <p:ph type="pic" sz="quarter" idx="14"/>
          </p:nvPr>
        </p:nvSpPr>
        <p:spPr>
          <a:xfrm>
            <a:off x="12504353" y="1250156"/>
            <a:ext cx="7500939" cy="5304235"/>
          </a:xfrm>
          <a:prstGeom prst="rect">
            <a:avLst/>
          </a:prstGeom>
        </p:spPr>
        <p:txBody>
          <a:bodyPr lIns="91439" tIns="45719" rIns="91439" bIns="45719" anchor="t">
            <a:noAutofit/>
          </a:bodyPr>
          <a:lstStyle/>
          <a:p>
            <a:pPr/>
          </a:p>
        </p:txBody>
      </p:sp>
      <p:sp>
        <p:nvSpPr>
          <p:cNvPr id="85" name="Image"/>
          <p:cNvSpPr/>
          <p:nvPr>
            <p:ph type="pic" sz="half" idx="15"/>
          </p:nvPr>
        </p:nvSpPr>
        <p:spPr>
          <a:xfrm>
            <a:off x="4387453" y="1250156"/>
            <a:ext cx="7500938" cy="11215688"/>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387453" y="625078"/>
            <a:ext cx="15609094" cy="303609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Title Text</a:t>
            </a:r>
          </a:p>
        </p:txBody>
      </p:sp>
      <p:sp>
        <p:nvSpPr>
          <p:cNvPr id="3" name="Body Level One…"/>
          <p:cNvSpPr txBox="1"/>
          <p:nvPr>
            <p:ph type="body" idx="1"/>
          </p:nvPr>
        </p:nvSpPr>
        <p:spPr>
          <a:xfrm>
            <a:off x="4387453" y="3661171"/>
            <a:ext cx="15609094" cy="88403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35814" y="13010554"/>
            <a:ext cx="494513" cy="511176"/>
          </a:xfrm>
          <a:prstGeom prst="rect">
            <a:avLst/>
          </a:prstGeom>
          <a:ln w="12700">
            <a:miter lim="400000"/>
          </a:ln>
        </p:spPr>
        <p:txBody>
          <a:bodyPr wrap="none" lIns="71437" tIns="71437" rIns="71437" bIns="71437">
            <a:spAutoFit/>
          </a:bodyPr>
          <a:lstStyle>
            <a:lvl1pPr>
              <a:defRPr sz="2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mn-lt"/>
          <a:ea typeface="+mn-ea"/>
          <a:cs typeface="+mn-cs"/>
          <a:sym typeface="Helvetica Light"/>
        </a:defRPr>
      </a:lvl9pPr>
    </p:titleStyle>
    <p:bodyStyle>
      <a:lvl1pPr marL="6173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1pPr>
      <a:lvl2pPr marL="10618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2pPr>
      <a:lvl3pPr marL="15063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3pPr>
      <a:lvl4pPr marL="19508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4pPr>
      <a:lvl5pPr marL="23953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5pPr>
      <a:lvl6pPr marL="28398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6pPr>
      <a:lvl7pPr marL="32843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7pPr>
      <a:lvl8pPr marL="37288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8pPr>
      <a:lvl9pPr marL="4173361" marR="0" indent="-617361" algn="l" defTabSz="584200" rtl="0" latinLnBrk="0">
        <a:lnSpc>
          <a:spcPct val="100000"/>
        </a:lnSpc>
        <a:spcBef>
          <a:spcPts val="4200"/>
        </a:spcBef>
        <a:spcAft>
          <a:spcPts val="0"/>
        </a:spcAft>
        <a:buClrTx/>
        <a:buSzPct val="75000"/>
        <a:buFontTx/>
        <a:buChar char="•"/>
        <a:tabLst/>
        <a:defRPr b="0" baseline="0" cap="none" i="0" spc="0" strike="noStrike" sz="50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19" name="CONTENT…"/>
          <p:cNvSpPr txBox="1"/>
          <p:nvPr>
            <p:ph type="title"/>
          </p:nvPr>
        </p:nvSpPr>
        <p:spPr>
          <a:xfrm>
            <a:off x="2180727" y="3676963"/>
            <a:ext cx="20022546"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CONTENT</a:t>
            </a:r>
          </a:p>
          <a:p>
            <a:pPr lvl="3" algn="l">
              <a:defRPr i="1" sz="12400">
                <a:solidFill>
                  <a:srgbClr val="FFFFFF"/>
                </a:solidFill>
                <a:latin typeface="Montserrat ExtraBold"/>
                <a:ea typeface="Montserrat ExtraBold"/>
                <a:cs typeface="Montserrat ExtraBold"/>
                <a:sym typeface="Montserrat ExtraBold"/>
              </a:defRPr>
            </a:pPr>
            <a:r>
              <a:t>MARKETING</a:t>
            </a:r>
          </a:p>
          <a:p>
            <a:pPr lvl="3" algn="l">
              <a:defRPr i="1" sz="12400">
                <a:solidFill>
                  <a:srgbClr val="FFFFFF"/>
                </a:solidFill>
                <a:latin typeface="Montserrat ExtraBold"/>
                <a:ea typeface="Montserrat ExtraBold"/>
                <a:cs typeface="Montserrat ExtraBold"/>
                <a:sym typeface="Montserrat ExtraBold"/>
              </a:defRPr>
            </a:pPr>
            <a:r>
              <a:t>MASTERY</a:t>
            </a:r>
          </a:p>
        </p:txBody>
      </p:sp>
      <p:pic>
        <p:nvPicPr>
          <p:cNvPr id="120"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50" name="Thank You!"/>
          <p:cNvSpPr txBox="1"/>
          <p:nvPr>
            <p:ph type="title"/>
          </p:nvPr>
        </p:nvSpPr>
        <p:spPr>
          <a:xfrm>
            <a:off x="2180727" y="3676963"/>
            <a:ext cx="21596558"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Thank You!</a:t>
            </a:r>
          </a:p>
        </p:txBody>
      </p:sp>
      <p:pic>
        <p:nvPicPr>
          <p:cNvPr id="151"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
        <p:nvSpPr>
          <p:cNvPr id="152" name="www.sanjayshenoy.com…"/>
          <p:cNvSpPr txBox="1"/>
          <p:nvPr/>
        </p:nvSpPr>
        <p:spPr>
          <a:xfrm>
            <a:off x="2423659" y="8648673"/>
            <a:ext cx="7408522" cy="1793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lvl="3" algn="l">
              <a:lnSpc>
                <a:spcPct val="150000"/>
              </a:lnSpc>
              <a:defRPr sz="4200">
                <a:solidFill>
                  <a:srgbClr val="FFFFFF"/>
                </a:solidFill>
                <a:latin typeface="Montserrat Regular"/>
                <a:ea typeface="Montserrat Regular"/>
                <a:cs typeface="Montserrat Regular"/>
                <a:sym typeface="Montserrat Regular"/>
              </a:defRPr>
            </a:pPr>
            <a:r>
              <a:t>www.sanjayshenoy.com</a:t>
            </a:r>
          </a:p>
          <a:p>
            <a:pPr lvl="3" algn="l">
              <a:lnSpc>
                <a:spcPct val="150000"/>
              </a:lnSpc>
              <a:defRPr sz="4200">
                <a:solidFill>
                  <a:srgbClr val="FFFFFF"/>
                </a:solidFill>
                <a:latin typeface="Montserrat Regular"/>
                <a:ea typeface="Montserrat Regular"/>
                <a:cs typeface="Montserrat Regular"/>
                <a:sym typeface="Montserrat Regular"/>
              </a:defRPr>
            </a:pPr>
            <a:r>
              <a:t>sanjay@pixeltrack.in</a:t>
            </a:r>
          </a:p>
        </p:txBody>
      </p:sp>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22" name="RECAP"/>
          <p:cNvSpPr txBox="1"/>
          <p:nvPr>
            <p:ph type="title"/>
          </p:nvPr>
        </p:nvSpPr>
        <p:spPr>
          <a:xfrm>
            <a:off x="1213512" y="350488"/>
            <a:ext cx="18064692" cy="2347024"/>
          </a:xfrm>
          <a:prstGeom prst="rect">
            <a:avLst/>
          </a:prstGeom>
        </p:spPr>
        <p:txBody>
          <a:bodyPr/>
          <a:lstStyle/>
          <a:p>
            <a:pPr lvl="3" algn="l">
              <a:defRPr i="1" sz="7200">
                <a:solidFill>
                  <a:srgbClr val="FFFFFF"/>
                </a:solidFill>
                <a:latin typeface="Montserrat ExtraBold"/>
                <a:ea typeface="Montserrat ExtraBold"/>
                <a:cs typeface="Montserrat ExtraBold"/>
                <a:sym typeface="Montserrat ExtraBold"/>
              </a:defRPr>
            </a:pPr>
            <a:r>
              <a:t>RECAP</a:t>
            </a:r>
          </a:p>
        </p:txBody>
      </p:sp>
      <p:pic>
        <p:nvPicPr>
          <p:cNvPr id="123"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
        <p:nvSpPr>
          <p:cNvPr id="124" name="What voice means…"/>
          <p:cNvSpPr txBox="1"/>
          <p:nvPr/>
        </p:nvSpPr>
        <p:spPr>
          <a:xfrm>
            <a:off x="1213512" y="2697511"/>
            <a:ext cx="19057087" cy="933869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What voice means</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figure out your intent </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Identifying the audience</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What is tone &amp; pace </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Examples of different voices</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build a strong voice</a:t>
            </a:r>
          </a:p>
        </p:txBody>
      </p:sp>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2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2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2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2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2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2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4"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26" name="CONTENT…"/>
          <p:cNvSpPr txBox="1"/>
          <p:nvPr>
            <p:ph type="title"/>
          </p:nvPr>
        </p:nvSpPr>
        <p:spPr>
          <a:xfrm>
            <a:off x="2180727" y="3013055"/>
            <a:ext cx="20022546" cy="7689890"/>
          </a:xfrm>
          <a:prstGeom prst="rect">
            <a:avLst/>
          </a:prstGeom>
        </p:spPr>
        <p:txBody>
          <a:bodyPr lIns="76200" tIns="76200" rIns="76200" bIns="76200"/>
          <a:lstStyle/>
          <a:p>
            <a:pPr lvl="3" algn="l" defTabSz="12700000">
              <a:defRPr sz="12200">
                <a:solidFill>
                  <a:srgbClr val="FFFFFF"/>
                </a:solidFill>
                <a:latin typeface="Montserrat Regular"/>
                <a:ea typeface="Montserrat Regular"/>
                <a:cs typeface="Montserrat Regular"/>
                <a:sym typeface="Montserrat Regular"/>
              </a:defRPr>
            </a:pPr>
            <a:r>
              <a:t>CONTENT</a:t>
            </a:r>
            <a:endParaRPr>
              <a:latin typeface="Montserrat Bold"/>
              <a:ea typeface="Montserrat Bold"/>
              <a:cs typeface="Montserrat Bold"/>
              <a:sym typeface="Montserrat Bold"/>
            </a:endParaRPr>
          </a:p>
          <a:p>
            <a:pPr lvl="3" algn="l" defTabSz="12700000">
              <a:defRPr sz="11600">
                <a:solidFill>
                  <a:srgbClr val="FFFFFF"/>
                </a:solidFill>
                <a:latin typeface="Montserrat Regular"/>
                <a:ea typeface="Montserrat Regular"/>
                <a:cs typeface="Montserrat Regular"/>
                <a:sym typeface="Montserrat Regular"/>
              </a:defRPr>
            </a:pPr>
            <a:r>
              <a:rPr>
                <a:latin typeface="Montserrat Bold"/>
                <a:ea typeface="Montserrat Bold"/>
                <a:cs typeface="Montserrat Bold"/>
                <a:sym typeface="Montserrat Bold"/>
              </a:rPr>
              <a:t>IDEATION</a:t>
            </a:r>
          </a:p>
        </p:txBody>
      </p:sp>
      <p:pic>
        <p:nvPicPr>
          <p:cNvPr id="127"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29" name="IN THIS VIDEO…"/>
          <p:cNvSpPr txBox="1"/>
          <p:nvPr>
            <p:ph type="title"/>
          </p:nvPr>
        </p:nvSpPr>
        <p:spPr>
          <a:xfrm>
            <a:off x="1213512" y="350488"/>
            <a:ext cx="18064692" cy="2347024"/>
          </a:xfrm>
          <a:prstGeom prst="rect">
            <a:avLst/>
          </a:prstGeom>
        </p:spPr>
        <p:txBody>
          <a:bodyPr/>
          <a:lstStyle/>
          <a:p>
            <a:pPr lvl="3" algn="l">
              <a:defRPr i="1" sz="7200">
                <a:solidFill>
                  <a:srgbClr val="FFFFFF"/>
                </a:solidFill>
                <a:latin typeface="Montserrat ExtraBold"/>
                <a:ea typeface="Montserrat ExtraBold"/>
                <a:cs typeface="Montserrat ExtraBold"/>
                <a:sym typeface="Montserrat ExtraBold"/>
              </a:defRPr>
            </a:pPr>
            <a:r>
              <a:t>IN THIS VIDEO…</a:t>
            </a:r>
          </a:p>
        </p:txBody>
      </p:sp>
      <p:pic>
        <p:nvPicPr>
          <p:cNvPr id="130"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
        <p:nvSpPr>
          <p:cNvPr id="131" name="How to find out all the questions in your users’ mind…"/>
          <p:cNvSpPr txBox="1"/>
          <p:nvPr/>
        </p:nvSpPr>
        <p:spPr>
          <a:xfrm>
            <a:off x="1213512" y="2697511"/>
            <a:ext cx="19057087" cy="933869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find out all the questions in your users’ mind</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find closely related ideas and keywords</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validate the viral potential of an idea</a:t>
            </a:r>
          </a:p>
          <a:p>
            <a:pPr lvl="3" marL="2222500" indent="-889000" algn="l">
              <a:lnSpc>
                <a:spcPct val="200000"/>
              </a:lnSpc>
              <a:buSzPct val="75000"/>
              <a:buChar char="•"/>
              <a:defRPr sz="4200">
                <a:solidFill>
                  <a:srgbClr val="FFFFFF"/>
                </a:solidFill>
                <a:latin typeface="Montserrat Regular"/>
                <a:ea typeface="Montserrat Regular"/>
                <a:cs typeface="Montserrat Regular"/>
                <a:sym typeface="Montserrat Regular"/>
              </a:defRPr>
            </a:pPr>
            <a:r>
              <a:t>How to find variations of a content idea</a:t>
            </a:r>
          </a:p>
        </p:txBody>
      </p:sp>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3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3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3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3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1"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33" name="VOICE"/>
          <p:cNvSpPr txBox="1"/>
          <p:nvPr>
            <p:ph type="title"/>
          </p:nvPr>
        </p:nvSpPr>
        <p:spPr>
          <a:xfrm>
            <a:off x="3254562" y="1175063"/>
            <a:ext cx="17874876" cy="6362074"/>
          </a:xfrm>
          <a:prstGeom prst="rect">
            <a:avLst/>
          </a:prstGeom>
        </p:spPr>
        <p:txBody>
          <a:bodyPr/>
          <a:lstStyle/>
          <a:p>
            <a:pPr lvl="3">
              <a:defRPr sz="12400">
                <a:solidFill>
                  <a:srgbClr val="FFFFFF"/>
                </a:solidFill>
                <a:latin typeface="Montserrat Bold"/>
                <a:ea typeface="Montserrat Bold"/>
                <a:cs typeface="Montserrat Bold"/>
                <a:sym typeface="Montserrat Bold"/>
              </a:defRPr>
            </a:pPr>
            <a:r>
              <a:t>VOICE</a:t>
            </a:r>
          </a:p>
        </p:txBody>
      </p:sp>
      <p:pic>
        <p:nvPicPr>
          <p:cNvPr id="134"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
        <p:nvSpPr>
          <p:cNvPr id="135" name="I want to educate Sahith about different ways to implement content marketing. He is someone who wants to climb the corporate ladder but is not able to execute successful content marketing strategies. I would keep the tone authoritative &amp; straightforward and I will make it quick to read yet extensive with information."/>
          <p:cNvSpPr txBox="1"/>
          <p:nvPr/>
        </p:nvSpPr>
        <p:spPr>
          <a:xfrm>
            <a:off x="3254562" y="7267123"/>
            <a:ext cx="17874876" cy="6362073"/>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lvl="3">
              <a:defRPr sz="4200">
                <a:solidFill>
                  <a:srgbClr val="FFFFFF"/>
                </a:solidFill>
                <a:latin typeface="Montserrat Regular"/>
                <a:ea typeface="Montserrat Regular"/>
                <a:cs typeface="Montserrat Regular"/>
                <a:sym typeface="Montserrat Regular"/>
              </a:defRPr>
            </a:pPr>
            <a:r>
              <a:t>I want to educate Sahith about different ways to implement content marketing. He is someone who wants to climb the corporate ladder but is not able to execute successful content marketing strategies. I would keep the tone authoritative &amp; straightforward and I will make it quick to read yet extensive with information.</a:t>
            </a:r>
          </a:p>
        </p:txBody>
      </p:sp>
      <p:sp>
        <p:nvSpPr>
          <p:cNvPr id="136" name="="/>
          <p:cNvSpPr txBox="1"/>
          <p:nvPr/>
        </p:nvSpPr>
        <p:spPr>
          <a:xfrm>
            <a:off x="3254562" y="3676963"/>
            <a:ext cx="17874876" cy="6362074"/>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lvl="3">
              <a:defRPr sz="12400">
                <a:solidFill>
                  <a:srgbClr val="FFFFFF"/>
                </a:solidFill>
                <a:latin typeface="Montserrat Bold"/>
                <a:ea typeface="Montserrat Bold"/>
                <a:cs typeface="Montserrat Bold"/>
                <a:sym typeface="Montserrat Bold"/>
              </a:defRPr>
            </a:pPr>
            <a:r>
              <a:t>=</a:t>
            </a:r>
          </a:p>
        </p:txBody>
      </p:sp>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38" name="STEP #1 : ANSWER THE PUBLIC!"/>
          <p:cNvSpPr txBox="1"/>
          <p:nvPr>
            <p:ph type="title"/>
          </p:nvPr>
        </p:nvSpPr>
        <p:spPr>
          <a:xfrm>
            <a:off x="2180727" y="3676963"/>
            <a:ext cx="21596558"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STEP #1 : ANSWER THE PUBLIC!</a:t>
            </a:r>
          </a:p>
        </p:txBody>
      </p:sp>
      <p:pic>
        <p:nvPicPr>
          <p:cNvPr id="139"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41" name="STEP #2 : KEYWORD RESEARCH"/>
          <p:cNvSpPr txBox="1"/>
          <p:nvPr>
            <p:ph type="title"/>
          </p:nvPr>
        </p:nvSpPr>
        <p:spPr>
          <a:xfrm>
            <a:off x="2180727" y="3676963"/>
            <a:ext cx="21596558"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STEP #2 : KEYWORD RESEARCH</a:t>
            </a:r>
          </a:p>
        </p:txBody>
      </p:sp>
      <p:pic>
        <p:nvPicPr>
          <p:cNvPr id="142"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44" name="STEP #3 : FIND VARIATIONS ON FORUMS"/>
          <p:cNvSpPr txBox="1"/>
          <p:nvPr>
            <p:ph type="title"/>
          </p:nvPr>
        </p:nvSpPr>
        <p:spPr>
          <a:xfrm>
            <a:off x="2180727" y="3676963"/>
            <a:ext cx="21596558"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STEP #3 : FIND VARIATIONS ON FORUMS</a:t>
            </a:r>
          </a:p>
        </p:txBody>
      </p:sp>
      <p:pic>
        <p:nvPicPr>
          <p:cNvPr id="145"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gradFill flip="none" rotWithShape="1">
          <a:gsLst>
            <a:gs pos="0">
              <a:srgbClr val="93082B"/>
            </a:gs>
            <a:gs pos="100000">
              <a:srgbClr val="BD0A36"/>
            </a:gs>
          </a:gsLst>
          <a:lin ang="18922634" scaled="0"/>
        </a:gradFill>
      </p:bgPr>
    </p:bg>
    <p:spTree>
      <p:nvGrpSpPr>
        <p:cNvPr id="1" name=""/>
        <p:cNvGrpSpPr/>
        <p:nvPr/>
      </p:nvGrpSpPr>
      <p:grpSpPr>
        <a:xfrm>
          <a:off x="0" y="0"/>
          <a:ext cx="0" cy="0"/>
          <a:chOff x="0" y="0"/>
          <a:chExt cx="0" cy="0"/>
        </a:xfrm>
      </p:grpSpPr>
      <p:sp>
        <p:nvSpPr>
          <p:cNvPr id="147" name="STEP #4 : VALIDATE THE VIRAL POTENTIAL"/>
          <p:cNvSpPr txBox="1"/>
          <p:nvPr>
            <p:ph type="title"/>
          </p:nvPr>
        </p:nvSpPr>
        <p:spPr>
          <a:xfrm>
            <a:off x="2180727" y="3676963"/>
            <a:ext cx="21596558" cy="6362074"/>
          </a:xfrm>
          <a:prstGeom prst="rect">
            <a:avLst/>
          </a:prstGeom>
        </p:spPr>
        <p:txBody>
          <a:bodyPr/>
          <a:lstStyle/>
          <a:p>
            <a:pPr lvl="3" algn="l">
              <a:defRPr i="1" sz="12400">
                <a:solidFill>
                  <a:srgbClr val="FFFFFF"/>
                </a:solidFill>
                <a:latin typeface="Montserrat ExtraBold"/>
                <a:ea typeface="Montserrat ExtraBold"/>
                <a:cs typeface="Montserrat ExtraBold"/>
                <a:sym typeface="Montserrat ExtraBold"/>
              </a:defRPr>
            </a:pPr>
            <a:r>
              <a:t>STEP #4 : VALIDATE THE VIRAL POTENTIAL</a:t>
            </a:r>
          </a:p>
        </p:txBody>
      </p:sp>
      <p:pic>
        <p:nvPicPr>
          <p:cNvPr id="148" name="Image" descr="Image"/>
          <p:cNvPicPr>
            <a:picLocks noChangeAspect="1"/>
          </p:cNvPicPr>
          <p:nvPr/>
        </p:nvPicPr>
        <p:blipFill>
          <a:blip r:embed="rId2">
            <a:extLst/>
          </a:blip>
          <a:srcRect l="0" t="0" r="0" b="0"/>
          <a:stretch>
            <a:fillRect/>
          </a:stretch>
        </p:blipFill>
        <p:spPr>
          <a:xfrm>
            <a:off x="19278203" y="11782278"/>
            <a:ext cx="5105926" cy="287208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699">
        <p:dissolve/>
      </p:transition>
    </mc:Choice>
    <mc:Fallback>
      <p:transition spd="fast">
        <p:fade/>
      </p:transition>
    </mc:Fallback>
  </mc:AlternateContent>
</p:sld>
</file>

<file path=ppt/theme/_rels/theme1.xml.rels><?xml version="1.0" encoding="UTF-8"?>
<Relationships xmlns="http://schemas.openxmlformats.org/package/2006/relationships"><Relationship Id="rId1" Type="http://schemas.openxmlformats.org/officeDocument/2006/relationships/image" Target="../media/image1.png"/></Relationships>

</file>

<file path=ppt/theme/_rels/theme2.xml.rels><?xml version="1.0" encoding="UTF-8"?>
<Relationships xmlns="http://schemas.openxmlformats.org/package/2006/relationships"><Relationship Id="rId1" Type="http://schemas.openxmlformats.org/officeDocument/2006/relationships/image" Target="../media/image3.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71437" tIns="71437" rIns="71437" bIns="71437"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71437" tIns="71437" rIns="71437" bIns="71437"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