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1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4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1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74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4880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79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08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39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2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1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9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1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8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5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6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2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6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9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783BD-BD34-468A-AB99-23C847440CDC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6C96E-0DC1-41D2-B3E4-630B2547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69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6D56-125D-4E67-974E-578F476A4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63961"/>
            <a:ext cx="8144134" cy="1373070"/>
          </a:xfrm>
        </p:spPr>
        <p:txBody>
          <a:bodyPr/>
          <a:lstStyle/>
          <a:p>
            <a:r>
              <a:rPr lang="en-US" dirty="0"/>
              <a:t>Riding the School Bus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82389-7E89-4314-BA27-FDD281BAA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933" y="2397424"/>
            <a:ext cx="3093759" cy="206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9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Wait for the bus to come to a complete stop. Walk off the bus and into the school.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99FF71-4A12-4DB7-A503-70781781B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669" y="2141495"/>
            <a:ext cx="3050661" cy="45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1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 the way home, make sure you look at the bus number and get on the correct bus. If you don’t know, ask for help.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90B5CA-169A-4826-83FD-FAE9CC6D9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966" y="2948452"/>
            <a:ext cx="4245568" cy="2828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84B41-D651-4BC3-8B01-4043C0FAA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1" y="2648257"/>
            <a:ext cx="52201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0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Remember! On the bus, stay in your seat.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824F66-5D32-49C6-8F97-9E38C272A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909" y="2291955"/>
            <a:ext cx="6314181" cy="41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0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A430-F621-4277-8E95-668179D7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to the bus driver and attendant.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85AE5-8CDC-4818-B8E5-DC287EBD6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402" y="2279374"/>
            <a:ext cx="2871936" cy="4326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AA9A19-9440-44A0-BF96-37CF7AA529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597" y="2279373"/>
            <a:ext cx="2885457" cy="43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27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C1B3-A1B2-4616-BC62-481B1595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there is an emergency, exit the back of the bus or emergency door.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75545-4AC8-4782-8B67-D4C595B80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809" y="2037522"/>
            <a:ext cx="4661452" cy="466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8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9C63-1C45-401D-BF69-5A85853A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the rules to stay safe.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6A896-8EF6-49D1-87D6-40912C61D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860" y="2474171"/>
            <a:ext cx="5526789" cy="39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4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5C60A-B8A4-45C3-A390-C5FF729A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How do you ride </a:t>
            </a:r>
            <a:r>
              <a:rPr lang="en-US"/>
              <a:t>the school bus?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6F04F-D2C3-4C09-B97A-2287FCEA5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721" y="2495317"/>
            <a:ext cx="7050157" cy="396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3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get to school? Many students ride a school bus.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B96A0F-6351-4696-916B-45E632978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756" y="2280218"/>
            <a:ext cx="6387597" cy="42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8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you know what bus number you ride.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381953-66A7-4171-B814-1FD5CC079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38" y="2675772"/>
            <a:ext cx="5220172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685044-8E66-421F-9514-B56A29B58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662" y="267577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6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Wait at your bus stop.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598ED1-92E3-4791-83E3-6D3F6B3FB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2276296"/>
            <a:ext cx="2790297" cy="4184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422601-1D07-4B0E-9E46-8FBCCEE83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166" y="2437142"/>
            <a:ext cx="5786435" cy="38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62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When the bus arrives, wait for the stop sign to come out and doors to open.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D00CA-A5A6-4FD8-B5E0-CA87D9796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192" y="2256249"/>
            <a:ext cx="6539615" cy="43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7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Get on the bus.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E8383-C7F3-4424-8213-323E5E912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026" y="2210910"/>
            <a:ext cx="6062561" cy="43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7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Find an open seat.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B6347-D215-4698-8571-1BBAAD028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57" y="2395065"/>
            <a:ext cx="5751443" cy="3835493"/>
          </a:xfrm>
          <a:prstGeom prst="rect">
            <a:avLst/>
          </a:prstGeom>
        </p:spPr>
      </p:pic>
      <p:pic>
        <p:nvPicPr>
          <p:cNvPr id="1026" name="Picture 2" descr="Teenage boy sitting alone in school bus">
            <a:extLst>
              <a:ext uri="{FF2B5EF4-FFF2-40B4-BE49-F238E27FC236}">
                <a16:creationId xmlns:a16="http://schemas.microsoft.com/office/drawing/2014/main" id="{4CB038D3-512C-49D0-AD5E-5B2543AAE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662" y="2637182"/>
            <a:ext cx="4540781" cy="30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0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Put on your seatbelt (if your bus has them).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528528-5DF5-44AF-BCBC-92543B7DA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87" y="2208541"/>
            <a:ext cx="6647826" cy="44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9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BD2C7-823F-4F65-B34F-A341E6E5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Enjoy the ride to school!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58A4F-AAC8-4B59-B8B6-D051A4CDF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31" y="2168718"/>
            <a:ext cx="6727339" cy="44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4848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0</TotalTime>
  <Words>194</Words>
  <Application>Microsoft Office PowerPoint</Application>
  <PresentationFormat>Widescreen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Trebuchet MS</vt:lpstr>
      <vt:lpstr>Berlin</vt:lpstr>
      <vt:lpstr>Riding the School Bus</vt:lpstr>
      <vt:lpstr>How do you get to school? Many students ride a school bus.</vt:lpstr>
      <vt:lpstr>Make sure you know what bus number you ride.</vt:lpstr>
      <vt:lpstr>1. Wait at your bus stop.</vt:lpstr>
      <vt:lpstr>2. When the bus arrives, wait for the stop sign to come out and doors to open.</vt:lpstr>
      <vt:lpstr>3. Get on the bus. </vt:lpstr>
      <vt:lpstr>4. Find an open seat. </vt:lpstr>
      <vt:lpstr>5. Put on your seatbelt (if your bus has them).</vt:lpstr>
      <vt:lpstr>6. Enjoy the ride to school! </vt:lpstr>
      <vt:lpstr>7. Wait for the bus to come to a complete stop. Walk off the bus and into the school.</vt:lpstr>
      <vt:lpstr>On the way home, make sure you look at the bus number and get on the correct bus. If you don’t know, ask for help. </vt:lpstr>
      <vt:lpstr>Remember! On the bus, stay in your seat. </vt:lpstr>
      <vt:lpstr>Listen to the bus driver and attendant. </vt:lpstr>
      <vt:lpstr>If there is an emergency, exit the back of the bus or emergency door.</vt:lpstr>
      <vt:lpstr>Follow the rules to stay safe. </vt:lpstr>
      <vt:lpstr>Review: How do you ride the school bus?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Riding the School Bus</dc:title>
  <dc:creator>quynhnguyen4@gmail.com</dc:creator>
  <cp:lastModifiedBy>Chanh Le</cp:lastModifiedBy>
  <cp:revision>6</cp:revision>
  <dcterms:created xsi:type="dcterms:W3CDTF">2019-07-22T13:18:53Z</dcterms:created>
  <dcterms:modified xsi:type="dcterms:W3CDTF">2020-11-16T02:47:11Z</dcterms:modified>
</cp:coreProperties>
</file>