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2" r:id="rId3"/>
    <p:sldId id="259" r:id="rId4"/>
    <p:sldId id="260" r:id="rId5"/>
    <p:sldId id="263" r:id="rId6"/>
    <p:sldId id="257" r:id="rId7"/>
    <p:sldId id="261" r:id="rId8"/>
    <p:sldId id="258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1" d="100"/>
          <a:sy n="131" d="100"/>
        </p:scale>
        <p:origin x="-112" y="-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E105AE-BD24-B549-8560-8B8DB9C4E867}" type="doc">
      <dgm:prSet loTypeId="urn:microsoft.com/office/officeart/2005/8/layout/equati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01DE74-E988-5D41-A9BC-5D94ADFFCDAD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Original</a:t>
          </a:r>
          <a:endParaRPr lang="en-US" dirty="0">
            <a:solidFill>
              <a:schemeClr val="tx1"/>
            </a:solidFill>
          </a:endParaRPr>
        </a:p>
      </dgm:t>
    </dgm:pt>
    <dgm:pt modelId="{805647F4-B926-F34E-B67F-339A1DE2B4B7}" type="parTrans" cxnId="{524F02AE-2369-2F49-A05B-188DC8B105F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BB7680D-3971-C849-BD4F-83D76566323A}" type="sibTrans" cxnId="{524F02AE-2369-2F49-A05B-188DC8B105F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93F0A29-AD8B-3540-8308-F3EF54266BC5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Belief-based</a:t>
          </a:r>
          <a:endParaRPr lang="en-US" dirty="0">
            <a:solidFill>
              <a:schemeClr val="tx1"/>
            </a:solidFill>
          </a:endParaRPr>
        </a:p>
      </dgm:t>
    </dgm:pt>
    <dgm:pt modelId="{8AE2D1D2-DFFE-E644-B8B9-3DAE905826D0}" type="parTrans" cxnId="{B8E5CEEE-A36E-184C-875F-74187A4E9F9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62006AE-4E74-7046-9AE7-C9B5448FE20B}" type="sibTrans" cxnId="{B8E5CEEE-A36E-184C-875F-74187A4E9F9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9D86271-94E1-7944-81EC-2C11D899D76A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Knowing</a:t>
          </a:r>
          <a:endParaRPr lang="en-US" dirty="0">
            <a:solidFill>
              <a:schemeClr val="tx1"/>
            </a:solidFill>
          </a:endParaRPr>
        </a:p>
      </dgm:t>
    </dgm:pt>
    <dgm:pt modelId="{7BA2ADDF-B6EE-F744-85F3-5C60552C7AB9}" type="parTrans" cxnId="{FDD68ADB-4B2D-1E49-BDA4-A559F1D3533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199A654-E641-B34C-AD03-198E459DA75F}" type="sibTrans" cxnId="{FDD68ADB-4B2D-1E49-BDA4-A559F1D3533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67B32AE-732E-D047-90A1-D5F82BC11F31}" type="pres">
      <dgm:prSet presAssocID="{CAE105AE-BD24-B549-8560-8B8DB9C4E86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642F19-A624-5344-9707-96258B266642}" type="pres">
      <dgm:prSet presAssocID="{CAE105AE-BD24-B549-8560-8B8DB9C4E867}" presName="vNodes" presStyleCnt="0"/>
      <dgm:spPr/>
    </dgm:pt>
    <dgm:pt modelId="{4E8DBD37-B875-1841-ACB7-DE2B283B0005}" type="pres">
      <dgm:prSet presAssocID="{D001DE74-E988-5D41-A9BC-5D94ADFFCDAD}" presName="node" presStyleLbl="node1" presStyleIdx="0" presStyleCnt="3" custLinFactX="100000" custLinFactY="160503" custLinFactNeighborX="143243" custLinFactNeighborY="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6C60D0-5EE0-9642-BC39-EEBEBB7C2043}" type="pres">
      <dgm:prSet presAssocID="{1BB7680D-3971-C849-BD4F-83D76566323A}" presName="spacerT" presStyleCnt="0"/>
      <dgm:spPr/>
    </dgm:pt>
    <dgm:pt modelId="{6D853F70-744A-4146-BA73-FAE0539768A9}" type="pres">
      <dgm:prSet presAssocID="{1BB7680D-3971-C849-BD4F-83D76566323A}" presName="sibTrans" presStyleLbl="sibTrans2D1" presStyleIdx="0" presStyleCnt="2" custLinFactX="100000" custLinFactY="137449" custLinFactNeighborX="136178" custLinFactNeighborY="200000"/>
      <dgm:spPr/>
      <dgm:t>
        <a:bodyPr/>
        <a:lstStyle/>
        <a:p>
          <a:endParaRPr lang="en-US"/>
        </a:p>
      </dgm:t>
    </dgm:pt>
    <dgm:pt modelId="{7A5AC51A-CE3F-2449-AD3E-A33275FB7DBB}" type="pres">
      <dgm:prSet presAssocID="{1BB7680D-3971-C849-BD4F-83D76566323A}" presName="spacerB" presStyleCnt="0"/>
      <dgm:spPr/>
    </dgm:pt>
    <dgm:pt modelId="{22B6A89F-91E6-8147-98D2-A7F26F03FD46}" type="pres">
      <dgm:prSet presAssocID="{493F0A29-AD8B-3540-8308-F3EF54266BC5}" presName="node" presStyleLbl="node1" presStyleIdx="1" presStyleCnt="3" custLinFactY="1235" custLinFactNeighborX="28441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73637-74D5-334F-90F4-1349E6D33F6D}" type="pres">
      <dgm:prSet presAssocID="{CAE105AE-BD24-B549-8560-8B8DB9C4E867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3FD7A63C-C12A-BD4F-85F7-83B2436339BC}" type="pres">
      <dgm:prSet presAssocID="{CAE105AE-BD24-B549-8560-8B8DB9C4E867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C5F31C92-424E-6449-A683-295915565C03}" type="pres">
      <dgm:prSet presAssocID="{CAE105AE-BD24-B549-8560-8B8DB9C4E867}" presName="lastNode" presStyleLbl="node1" presStyleIdx="2" presStyleCnt="3" custScaleX="109488" custScaleY="111645" custLinFactX="-9706" custLinFactNeighborX="-100000" custLinFactNeighborY="-304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E5CEEE-A36E-184C-875F-74187A4E9F95}" srcId="{CAE105AE-BD24-B549-8560-8B8DB9C4E867}" destId="{493F0A29-AD8B-3540-8308-F3EF54266BC5}" srcOrd="1" destOrd="0" parTransId="{8AE2D1D2-DFFE-E644-B8B9-3DAE905826D0}" sibTransId="{E62006AE-4E74-7046-9AE7-C9B5448FE20B}"/>
    <dgm:cxn modelId="{524F02AE-2369-2F49-A05B-188DC8B105FE}" srcId="{CAE105AE-BD24-B549-8560-8B8DB9C4E867}" destId="{D001DE74-E988-5D41-A9BC-5D94ADFFCDAD}" srcOrd="0" destOrd="0" parTransId="{805647F4-B926-F34E-B67F-339A1DE2B4B7}" sibTransId="{1BB7680D-3971-C849-BD4F-83D76566323A}"/>
    <dgm:cxn modelId="{4052D637-AE0F-544A-94D1-47804B9D0E11}" type="presOf" srcId="{19D86271-94E1-7944-81EC-2C11D899D76A}" destId="{C5F31C92-424E-6449-A683-295915565C03}" srcOrd="0" destOrd="0" presId="urn:microsoft.com/office/officeart/2005/8/layout/equation2"/>
    <dgm:cxn modelId="{D07E5684-D89D-B143-9A26-9ECF2500D28D}" type="presOf" srcId="{1BB7680D-3971-C849-BD4F-83D76566323A}" destId="{6D853F70-744A-4146-BA73-FAE0539768A9}" srcOrd="0" destOrd="0" presId="urn:microsoft.com/office/officeart/2005/8/layout/equation2"/>
    <dgm:cxn modelId="{89165C27-EA48-4D46-A985-AD4D8FF92839}" type="presOf" srcId="{CAE105AE-BD24-B549-8560-8B8DB9C4E867}" destId="{267B32AE-732E-D047-90A1-D5F82BC11F31}" srcOrd="0" destOrd="0" presId="urn:microsoft.com/office/officeart/2005/8/layout/equation2"/>
    <dgm:cxn modelId="{ECB26F25-DE24-7742-BF08-5435D88FB7F0}" type="presOf" srcId="{E62006AE-4E74-7046-9AE7-C9B5448FE20B}" destId="{9D873637-74D5-334F-90F4-1349E6D33F6D}" srcOrd="0" destOrd="0" presId="urn:microsoft.com/office/officeart/2005/8/layout/equation2"/>
    <dgm:cxn modelId="{9C3CFFA2-CFEA-A04F-9E4A-6B5D0CC5BCAD}" type="presOf" srcId="{493F0A29-AD8B-3540-8308-F3EF54266BC5}" destId="{22B6A89F-91E6-8147-98D2-A7F26F03FD46}" srcOrd="0" destOrd="0" presId="urn:microsoft.com/office/officeart/2005/8/layout/equation2"/>
    <dgm:cxn modelId="{FDD68ADB-4B2D-1E49-BDA4-A559F1D35330}" srcId="{CAE105AE-BD24-B549-8560-8B8DB9C4E867}" destId="{19D86271-94E1-7944-81EC-2C11D899D76A}" srcOrd="2" destOrd="0" parTransId="{7BA2ADDF-B6EE-F744-85F3-5C60552C7AB9}" sibTransId="{F199A654-E641-B34C-AD03-198E459DA75F}"/>
    <dgm:cxn modelId="{3037AA41-9FDA-1841-B63B-60B61E0A1751}" type="presOf" srcId="{D001DE74-E988-5D41-A9BC-5D94ADFFCDAD}" destId="{4E8DBD37-B875-1841-ACB7-DE2B283B0005}" srcOrd="0" destOrd="0" presId="urn:microsoft.com/office/officeart/2005/8/layout/equation2"/>
    <dgm:cxn modelId="{9A9F350A-4A1C-F145-B986-D6B0C7A27C8D}" type="presOf" srcId="{E62006AE-4E74-7046-9AE7-C9B5448FE20B}" destId="{3FD7A63C-C12A-BD4F-85F7-83B2436339BC}" srcOrd="1" destOrd="0" presId="urn:microsoft.com/office/officeart/2005/8/layout/equation2"/>
    <dgm:cxn modelId="{3EC16DE0-2BAF-DA4A-871D-DBAE377F789A}" type="presParOf" srcId="{267B32AE-732E-D047-90A1-D5F82BC11F31}" destId="{7D642F19-A624-5344-9707-96258B266642}" srcOrd="0" destOrd="0" presId="urn:microsoft.com/office/officeart/2005/8/layout/equation2"/>
    <dgm:cxn modelId="{44CEA7DD-A16E-984D-81F2-107892E67398}" type="presParOf" srcId="{7D642F19-A624-5344-9707-96258B266642}" destId="{4E8DBD37-B875-1841-ACB7-DE2B283B0005}" srcOrd="0" destOrd="0" presId="urn:microsoft.com/office/officeart/2005/8/layout/equation2"/>
    <dgm:cxn modelId="{46B57182-DDCB-7A40-A19C-1E4D15E0E1F0}" type="presParOf" srcId="{7D642F19-A624-5344-9707-96258B266642}" destId="{4C6C60D0-5EE0-9642-BC39-EEBEBB7C2043}" srcOrd="1" destOrd="0" presId="urn:microsoft.com/office/officeart/2005/8/layout/equation2"/>
    <dgm:cxn modelId="{3B14D6A8-14E0-DA40-AAAD-BDEA855A9512}" type="presParOf" srcId="{7D642F19-A624-5344-9707-96258B266642}" destId="{6D853F70-744A-4146-BA73-FAE0539768A9}" srcOrd="2" destOrd="0" presId="urn:microsoft.com/office/officeart/2005/8/layout/equation2"/>
    <dgm:cxn modelId="{D0B5E655-B73A-D44E-B110-CFD564A552DC}" type="presParOf" srcId="{7D642F19-A624-5344-9707-96258B266642}" destId="{7A5AC51A-CE3F-2449-AD3E-A33275FB7DBB}" srcOrd="3" destOrd="0" presId="urn:microsoft.com/office/officeart/2005/8/layout/equation2"/>
    <dgm:cxn modelId="{5094875D-F8ED-6C48-9E27-DDB3988FDCD8}" type="presParOf" srcId="{7D642F19-A624-5344-9707-96258B266642}" destId="{22B6A89F-91E6-8147-98D2-A7F26F03FD46}" srcOrd="4" destOrd="0" presId="urn:microsoft.com/office/officeart/2005/8/layout/equation2"/>
    <dgm:cxn modelId="{A658D338-B317-2A48-A1B8-45676CE0B63B}" type="presParOf" srcId="{267B32AE-732E-D047-90A1-D5F82BC11F31}" destId="{9D873637-74D5-334F-90F4-1349E6D33F6D}" srcOrd="1" destOrd="0" presId="urn:microsoft.com/office/officeart/2005/8/layout/equation2"/>
    <dgm:cxn modelId="{EBBF0750-0340-BC4D-AD58-B32ECFDE5825}" type="presParOf" srcId="{9D873637-74D5-334F-90F4-1349E6D33F6D}" destId="{3FD7A63C-C12A-BD4F-85F7-83B2436339BC}" srcOrd="0" destOrd="0" presId="urn:microsoft.com/office/officeart/2005/8/layout/equation2"/>
    <dgm:cxn modelId="{DFC9F763-8B80-544C-B91B-81B3DF606CE9}" type="presParOf" srcId="{267B32AE-732E-D047-90A1-D5F82BC11F31}" destId="{C5F31C92-424E-6449-A683-295915565C03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6802F3-7568-FB43-989A-DA089BD24BC7}" type="doc">
      <dgm:prSet loTypeId="urn:microsoft.com/office/officeart/2005/8/layout/equation2" loCatId="" qsTypeId="urn:microsoft.com/office/officeart/2005/8/quickstyle/simple4" qsCatId="simple" csTypeId="urn:microsoft.com/office/officeart/2005/8/colors/accent4_2" csCatId="accent4" phldr="1"/>
      <dgm:spPr/>
    </dgm:pt>
    <dgm:pt modelId="{345722BB-F8A9-BE42-94BF-CB1554E15431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Meaning-based</a:t>
          </a:r>
          <a:endParaRPr lang="en-US" dirty="0">
            <a:solidFill>
              <a:schemeClr val="tx1"/>
            </a:solidFill>
          </a:endParaRPr>
        </a:p>
      </dgm:t>
    </dgm:pt>
    <dgm:pt modelId="{A41D5E26-736E-1942-A112-ABFAD5A9FED1}" type="parTrans" cxnId="{1709C665-1294-E14C-B783-490C78B6859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295F74D-1BA5-7E4D-A3C1-3AABCFBD68D7}" type="sibTrans" cxnId="{1709C665-1294-E14C-B783-490C78B6859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27DA743-FBFA-8D49-B778-51501CECF0C9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Feedback-dependent</a:t>
          </a:r>
          <a:endParaRPr lang="en-US" dirty="0">
            <a:solidFill>
              <a:schemeClr val="tx1"/>
            </a:solidFill>
          </a:endParaRPr>
        </a:p>
      </dgm:t>
    </dgm:pt>
    <dgm:pt modelId="{C3604830-813F-AE4F-993A-119F071673A3}" type="parTrans" cxnId="{EF478B93-64E4-1E44-B183-CAAA5E73E84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4FC63A1-8386-7248-AA31-BE942C6575D0}" type="sibTrans" cxnId="{EF478B93-64E4-1E44-B183-CAAA5E73E84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BAE8DEF-5617-9142-8CD0-3A510B91AE8A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Understanding</a:t>
          </a:r>
          <a:endParaRPr lang="en-US" dirty="0">
            <a:solidFill>
              <a:schemeClr val="tx1"/>
            </a:solidFill>
          </a:endParaRPr>
        </a:p>
      </dgm:t>
    </dgm:pt>
    <dgm:pt modelId="{F72CAC09-1575-2849-832D-2A98173692A2}" type="parTrans" cxnId="{1861F5AD-0D5A-5F44-83C3-DE2EA11E18F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A0F42D2-C1CC-9343-921B-05DF2F70D6D7}" type="sibTrans" cxnId="{1861F5AD-0D5A-5F44-83C3-DE2EA11E18F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1BC1E6A-0B1A-8246-924C-17DBBCBBA6D2}" type="pres">
      <dgm:prSet presAssocID="{4A6802F3-7568-FB43-989A-DA089BD24BC7}" presName="Name0" presStyleCnt="0">
        <dgm:presLayoutVars>
          <dgm:dir/>
          <dgm:resizeHandles val="exact"/>
        </dgm:presLayoutVars>
      </dgm:prSet>
      <dgm:spPr/>
    </dgm:pt>
    <dgm:pt modelId="{2875D141-2837-0C4F-A124-9908B13E477F}" type="pres">
      <dgm:prSet presAssocID="{4A6802F3-7568-FB43-989A-DA089BD24BC7}" presName="vNodes" presStyleCnt="0"/>
      <dgm:spPr/>
    </dgm:pt>
    <dgm:pt modelId="{3E15EDC1-2D56-AC4A-9A52-5701EF36C51D}" type="pres">
      <dgm:prSet presAssocID="{345722BB-F8A9-BE42-94BF-CB1554E15431}" presName="node" presStyleLbl="node1" presStyleIdx="0" presStyleCnt="3" custLinFactY="158013" custLinFactNeighborX="16423" custLinFactNeighborY="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4392EC-E210-7742-A60B-FD75F245EEBA}" type="pres">
      <dgm:prSet presAssocID="{1295F74D-1BA5-7E4D-A3C1-3AABCFBD68D7}" presName="spacerT" presStyleCnt="0"/>
      <dgm:spPr/>
    </dgm:pt>
    <dgm:pt modelId="{0446A6E7-BCCC-B24A-8DA3-FC99374B6C7A}" type="pres">
      <dgm:prSet presAssocID="{1295F74D-1BA5-7E4D-A3C1-3AABCFBD68D7}" presName="sibTrans" presStyleLbl="sibTrans2D1" presStyleIdx="0" presStyleCnt="2" custLinFactX="100000" custLinFactY="143762" custLinFactNeighborX="137151" custLinFactNeighborY="200000"/>
      <dgm:spPr/>
      <dgm:t>
        <a:bodyPr/>
        <a:lstStyle/>
        <a:p>
          <a:endParaRPr lang="en-US"/>
        </a:p>
      </dgm:t>
    </dgm:pt>
    <dgm:pt modelId="{47D3C652-625E-1F47-B647-8233607602F5}" type="pres">
      <dgm:prSet presAssocID="{1295F74D-1BA5-7E4D-A3C1-3AABCFBD68D7}" presName="spacerB" presStyleCnt="0"/>
      <dgm:spPr/>
    </dgm:pt>
    <dgm:pt modelId="{DB00604E-131D-FD4D-B38A-E665D5A72E87}" type="pres">
      <dgm:prSet presAssocID="{127DA743-FBFA-8D49-B778-51501CECF0C9}" presName="node" presStyleLbl="node1" presStyleIdx="1" presStyleCnt="3" custLinFactX="100000" custLinFactNeighborX="153939" custLinFactNeighborY="1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1E6460-AB13-434A-9539-E62032229724}" type="pres">
      <dgm:prSet presAssocID="{4A6802F3-7568-FB43-989A-DA089BD24BC7}" presName="sibTransLast" presStyleLbl="sibTrans2D1" presStyleIdx="1" presStyleCnt="2"/>
      <dgm:spPr/>
      <dgm:t>
        <a:bodyPr/>
        <a:lstStyle/>
        <a:p>
          <a:endParaRPr lang="en-US"/>
        </a:p>
      </dgm:t>
    </dgm:pt>
    <dgm:pt modelId="{CEF4C089-C3DE-2A4B-9519-F8768DEB3B17}" type="pres">
      <dgm:prSet presAssocID="{4A6802F3-7568-FB43-989A-DA089BD24BC7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627DBFA3-A335-8E4F-9B45-A5B8974ACF4C}" type="pres">
      <dgm:prSet presAssocID="{4A6802F3-7568-FB43-989A-DA089BD24BC7}" presName="lastNode" presStyleLbl="node1" presStyleIdx="2" presStyleCnt="3" custScaleX="100825" custScaleY="101501" custLinFactX="-7724" custLinFactNeighborX="-100000" custLinFactNeighborY="-234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F21A80-4913-1541-80E6-3FEDF20ECA69}" type="presOf" srcId="{04FC63A1-8386-7248-AA31-BE942C6575D0}" destId="{CEF4C089-C3DE-2A4B-9519-F8768DEB3B17}" srcOrd="1" destOrd="0" presId="urn:microsoft.com/office/officeart/2005/8/layout/equation2"/>
    <dgm:cxn modelId="{EF478B93-64E4-1E44-B183-CAAA5E73E840}" srcId="{4A6802F3-7568-FB43-989A-DA089BD24BC7}" destId="{127DA743-FBFA-8D49-B778-51501CECF0C9}" srcOrd="1" destOrd="0" parTransId="{C3604830-813F-AE4F-993A-119F071673A3}" sibTransId="{04FC63A1-8386-7248-AA31-BE942C6575D0}"/>
    <dgm:cxn modelId="{31712C20-43AC-E54B-8E8F-F3723CCB271F}" type="presOf" srcId="{4A6802F3-7568-FB43-989A-DA089BD24BC7}" destId="{F1BC1E6A-0B1A-8246-924C-17DBBCBBA6D2}" srcOrd="0" destOrd="0" presId="urn:microsoft.com/office/officeart/2005/8/layout/equation2"/>
    <dgm:cxn modelId="{A3207D0E-A695-D74A-BADA-87BF87DDB374}" type="presOf" srcId="{345722BB-F8A9-BE42-94BF-CB1554E15431}" destId="{3E15EDC1-2D56-AC4A-9A52-5701EF36C51D}" srcOrd="0" destOrd="0" presId="urn:microsoft.com/office/officeart/2005/8/layout/equation2"/>
    <dgm:cxn modelId="{1861F5AD-0D5A-5F44-83C3-DE2EA11E18FD}" srcId="{4A6802F3-7568-FB43-989A-DA089BD24BC7}" destId="{4BAE8DEF-5617-9142-8CD0-3A510B91AE8A}" srcOrd="2" destOrd="0" parTransId="{F72CAC09-1575-2849-832D-2A98173692A2}" sibTransId="{FA0F42D2-C1CC-9343-921B-05DF2F70D6D7}"/>
    <dgm:cxn modelId="{183A079E-E430-F741-A062-144B8FB01B11}" type="presOf" srcId="{127DA743-FBFA-8D49-B778-51501CECF0C9}" destId="{DB00604E-131D-FD4D-B38A-E665D5A72E87}" srcOrd="0" destOrd="0" presId="urn:microsoft.com/office/officeart/2005/8/layout/equation2"/>
    <dgm:cxn modelId="{620CCCD3-0B8A-844B-A96B-30C5C740ECF3}" type="presOf" srcId="{4BAE8DEF-5617-9142-8CD0-3A510B91AE8A}" destId="{627DBFA3-A335-8E4F-9B45-A5B8974ACF4C}" srcOrd="0" destOrd="0" presId="urn:microsoft.com/office/officeart/2005/8/layout/equation2"/>
    <dgm:cxn modelId="{1709C665-1294-E14C-B783-490C78B68597}" srcId="{4A6802F3-7568-FB43-989A-DA089BD24BC7}" destId="{345722BB-F8A9-BE42-94BF-CB1554E15431}" srcOrd="0" destOrd="0" parTransId="{A41D5E26-736E-1942-A112-ABFAD5A9FED1}" sibTransId="{1295F74D-1BA5-7E4D-A3C1-3AABCFBD68D7}"/>
    <dgm:cxn modelId="{62AA5861-272D-0A4C-8B03-86E18F4470AE}" type="presOf" srcId="{04FC63A1-8386-7248-AA31-BE942C6575D0}" destId="{351E6460-AB13-434A-9539-E62032229724}" srcOrd="0" destOrd="0" presId="urn:microsoft.com/office/officeart/2005/8/layout/equation2"/>
    <dgm:cxn modelId="{3204DE5D-1E79-A24E-B307-D33AFC113C51}" type="presOf" srcId="{1295F74D-1BA5-7E4D-A3C1-3AABCFBD68D7}" destId="{0446A6E7-BCCC-B24A-8DA3-FC99374B6C7A}" srcOrd="0" destOrd="0" presId="urn:microsoft.com/office/officeart/2005/8/layout/equation2"/>
    <dgm:cxn modelId="{77500448-97BC-9744-AE45-87C222129B10}" type="presParOf" srcId="{F1BC1E6A-0B1A-8246-924C-17DBBCBBA6D2}" destId="{2875D141-2837-0C4F-A124-9908B13E477F}" srcOrd="0" destOrd="0" presId="urn:microsoft.com/office/officeart/2005/8/layout/equation2"/>
    <dgm:cxn modelId="{502A8669-31CC-8D47-8B18-41EA9B3E7B63}" type="presParOf" srcId="{2875D141-2837-0C4F-A124-9908B13E477F}" destId="{3E15EDC1-2D56-AC4A-9A52-5701EF36C51D}" srcOrd="0" destOrd="0" presId="urn:microsoft.com/office/officeart/2005/8/layout/equation2"/>
    <dgm:cxn modelId="{9D400FD4-6B2E-1A44-A014-38E0850FED3C}" type="presParOf" srcId="{2875D141-2837-0C4F-A124-9908B13E477F}" destId="{524392EC-E210-7742-A60B-FD75F245EEBA}" srcOrd="1" destOrd="0" presId="urn:microsoft.com/office/officeart/2005/8/layout/equation2"/>
    <dgm:cxn modelId="{7F78B336-D31D-A842-A059-416E318F5E2D}" type="presParOf" srcId="{2875D141-2837-0C4F-A124-9908B13E477F}" destId="{0446A6E7-BCCC-B24A-8DA3-FC99374B6C7A}" srcOrd="2" destOrd="0" presId="urn:microsoft.com/office/officeart/2005/8/layout/equation2"/>
    <dgm:cxn modelId="{9836F521-6A88-3549-998A-35922676B4C2}" type="presParOf" srcId="{2875D141-2837-0C4F-A124-9908B13E477F}" destId="{47D3C652-625E-1F47-B647-8233607602F5}" srcOrd="3" destOrd="0" presId="urn:microsoft.com/office/officeart/2005/8/layout/equation2"/>
    <dgm:cxn modelId="{3EBAA8FB-00B3-D145-BF5D-D84210899544}" type="presParOf" srcId="{2875D141-2837-0C4F-A124-9908B13E477F}" destId="{DB00604E-131D-FD4D-B38A-E665D5A72E87}" srcOrd="4" destOrd="0" presId="urn:microsoft.com/office/officeart/2005/8/layout/equation2"/>
    <dgm:cxn modelId="{C5CBA34E-1370-B740-AAFE-57431AA4CF99}" type="presParOf" srcId="{F1BC1E6A-0B1A-8246-924C-17DBBCBBA6D2}" destId="{351E6460-AB13-434A-9539-E62032229724}" srcOrd="1" destOrd="0" presId="urn:microsoft.com/office/officeart/2005/8/layout/equation2"/>
    <dgm:cxn modelId="{019BC28E-D09C-BD4F-8686-1BEB2E495CB6}" type="presParOf" srcId="{351E6460-AB13-434A-9539-E62032229724}" destId="{CEF4C089-C3DE-2A4B-9519-F8768DEB3B17}" srcOrd="0" destOrd="0" presId="urn:microsoft.com/office/officeart/2005/8/layout/equation2"/>
    <dgm:cxn modelId="{2159B16D-1DAD-7F4D-91D8-B69AB59E5894}" type="presParOf" srcId="{F1BC1E6A-0B1A-8246-924C-17DBBCBBA6D2}" destId="{627DBFA3-A335-8E4F-9B45-A5B8974ACF4C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FB6482-4DBE-5F47-BACE-6E659ECCB811}" type="doc">
      <dgm:prSet loTypeId="urn:microsoft.com/office/officeart/2005/8/layout/target3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41833A3-AF6F-6D41-BE54-C5CE8F489562}">
      <dgm:prSet phldrT="[Text]"/>
      <dgm:spPr/>
      <dgm:t>
        <a:bodyPr/>
        <a:lstStyle/>
        <a:p>
          <a:r>
            <a:rPr lang="en-US" dirty="0" smtClean="0"/>
            <a:t>Social</a:t>
          </a:r>
          <a:endParaRPr lang="en-US" dirty="0"/>
        </a:p>
      </dgm:t>
    </dgm:pt>
    <dgm:pt modelId="{C4BA5918-20C3-4D49-9BEA-0D8C07C1DC05}" type="parTrans" cxnId="{438FCFF0-B605-4844-A23D-B7546BF9E1FD}">
      <dgm:prSet/>
      <dgm:spPr/>
      <dgm:t>
        <a:bodyPr/>
        <a:lstStyle/>
        <a:p>
          <a:endParaRPr lang="en-US"/>
        </a:p>
      </dgm:t>
    </dgm:pt>
    <dgm:pt modelId="{5210C393-5BB4-964F-B45B-22D5ED6F55C9}" type="sibTrans" cxnId="{438FCFF0-B605-4844-A23D-B7546BF9E1FD}">
      <dgm:prSet/>
      <dgm:spPr/>
      <dgm:t>
        <a:bodyPr/>
        <a:lstStyle/>
        <a:p>
          <a:endParaRPr lang="en-US"/>
        </a:p>
      </dgm:t>
    </dgm:pt>
    <dgm:pt modelId="{7F7B3712-F0E7-2A49-9D95-9D9070DCCBCE}">
      <dgm:prSet phldrT="[Text]"/>
      <dgm:spPr/>
      <dgm:t>
        <a:bodyPr/>
        <a:lstStyle/>
        <a:p>
          <a:r>
            <a:rPr lang="en-US" dirty="0" smtClean="0"/>
            <a:t>Relationship-centric</a:t>
          </a:r>
          <a:endParaRPr lang="en-US" dirty="0"/>
        </a:p>
      </dgm:t>
    </dgm:pt>
    <dgm:pt modelId="{183990B8-EA2F-CE48-8F7E-698C1EFEF8AB}" type="parTrans" cxnId="{A9AD2F91-BC5B-604B-9AD9-7CC597F1AE39}">
      <dgm:prSet/>
      <dgm:spPr/>
      <dgm:t>
        <a:bodyPr/>
        <a:lstStyle/>
        <a:p>
          <a:endParaRPr lang="en-US"/>
        </a:p>
      </dgm:t>
    </dgm:pt>
    <dgm:pt modelId="{56736AF5-678C-DE48-BC45-9F3A881C2FD9}" type="sibTrans" cxnId="{A9AD2F91-BC5B-604B-9AD9-7CC597F1AE39}">
      <dgm:prSet/>
      <dgm:spPr/>
      <dgm:t>
        <a:bodyPr/>
        <a:lstStyle/>
        <a:p>
          <a:endParaRPr lang="en-US"/>
        </a:p>
      </dgm:t>
    </dgm:pt>
    <dgm:pt modelId="{C403103F-6A9A-6840-8E07-7BDD1ABCE4A4}">
      <dgm:prSet phldrT="[Text]"/>
      <dgm:spPr/>
      <dgm:t>
        <a:bodyPr/>
        <a:lstStyle/>
        <a:p>
          <a:r>
            <a:rPr lang="en-US" dirty="0" smtClean="0"/>
            <a:t>Relatable, shareable</a:t>
          </a:r>
          <a:endParaRPr lang="en-US" dirty="0"/>
        </a:p>
      </dgm:t>
    </dgm:pt>
    <dgm:pt modelId="{0F6183DF-4177-2848-9950-909167561F9D}" type="parTrans" cxnId="{98D8A848-BE34-F44F-AFDB-5C1C074263B1}">
      <dgm:prSet/>
      <dgm:spPr/>
      <dgm:t>
        <a:bodyPr/>
        <a:lstStyle/>
        <a:p>
          <a:endParaRPr lang="en-US"/>
        </a:p>
      </dgm:t>
    </dgm:pt>
    <dgm:pt modelId="{54A6EDF7-6CDC-0947-AAEB-38BCADA0BAA0}" type="sibTrans" cxnId="{98D8A848-BE34-F44F-AFDB-5C1C074263B1}">
      <dgm:prSet/>
      <dgm:spPr/>
      <dgm:t>
        <a:bodyPr/>
        <a:lstStyle/>
        <a:p>
          <a:endParaRPr lang="en-US"/>
        </a:p>
      </dgm:t>
    </dgm:pt>
    <dgm:pt modelId="{506F8076-E2F7-134C-B42A-9C8AB064E62A}">
      <dgm:prSet phldrT="[Text]"/>
      <dgm:spPr/>
      <dgm:t>
        <a:bodyPr/>
        <a:lstStyle/>
        <a:p>
          <a:r>
            <a:rPr lang="en-US" dirty="0" smtClean="0"/>
            <a:t>Collective</a:t>
          </a:r>
          <a:endParaRPr lang="en-US" dirty="0"/>
        </a:p>
      </dgm:t>
    </dgm:pt>
    <dgm:pt modelId="{90DB9500-4688-B142-A507-7158E9332154}" type="parTrans" cxnId="{10B2EC81-9F64-DA41-81B4-7F7A5DAD70B3}">
      <dgm:prSet/>
      <dgm:spPr/>
      <dgm:t>
        <a:bodyPr/>
        <a:lstStyle/>
        <a:p>
          <a:endParaRPr lang="en-US"/>
        </a:p>
      </dgm:t>
    </dgm:pt>
    <dgm:pt modelId="{CE9379AC-2FD7-5143-89FD-C78FB7627CA3}" type="sibTrans" cxnId="{10B2EC81-9F64-DA41-81B4-7F7A5DAD70B3}">
      <dgm:prSet/>
      <dgm:spPr/>
      <dgm:t>
        <a:bodyPr/>
        <a:lstStyle/>
        <a:p>
          <a:endParaRPr lang="en-US"/>
        </a:p>
      </dgm:t>
    </dgm:pt>
    <dgm:pt modelId="{0CA86F3F-985E-1C44-BF85-A5F50B83B05F}">
      <dgm:prSet phldrT="[Text]"/>
      <dgm:spPr/>
      <dgm:t>
        <a:bodyPr/>
        <a:lstStyle/>
        <a:p>
          <a:r>
            <a:rPr lang="en-US" dirty="0" smtClean="0"/>
            <a:t>Crowd-centric</a:t>
          </a:r>
          <a:endParaRPr lang="en-US" dirty="0"/>
        </a:p>
      </dgm:t>
    </dgm:pt>
    <dgm:pt modelId="{DCE304BD-4012-7545-B3A7-D2D5A7FE3908}" type="parTrans" cxnId="{8D088D44-3EB1-F746-AF88-23CDF99E8D0A}">
      <dgm:prSet/>
      <dgm:spPr/>
      <dgm:t>
        <a:bodyPr/>
        <a:lstStyle/>
        <a:p>
          <a:endParaRPr lang="en-US"/>
        </a:p>
      </dgm:t>
    </dgm:pt>
    <dgm:pt modelId="{712343BA-5390-EA4A-8DEF-D745B1699EA6}" type="sibTrans" cxnId="{8D088D44-3EB1-F746-AF88-23CDF99E8D0A}">
      <dgm:prSet/>
      <dgm:spPr/>
      <dgm:t>
        <a:bodyPr/>
        <a:lstStyle/>
        <a:p>
          <a:endParaRPr lang="en-US"/>
        </a:p>
      </dgm:t>
    </dgm:pt>
    <dgm:pt modelId="{9A1086CB-44B7-8E4B-8D2E-4DA05BC8A7D0}">
      <dgm:prSet phldrT="[Text]"/>
      <dgm:spPr/>
      <dgm:t>
        <a:bodyPr/>
        <a:lstStyle/>
        <a:p>
          <a:r>
            <a:rPr lang="en-US" dirty="0" smtClean="0"/>
            <a:t>Networkable</a:t>
          </a:r>
          <a:endParaRPr lang="en-US" dirty="0"/>
        </a:p>
      </dgm:t>
    </dgm:pt>
    <dgm:pt modelId="{D83BCC7A-E0D1-4541-A352-61A5E8E28D51}" type="parTrans" cxnId="{7116B3CF-4D76-8F44-A5C2-9111F74A36DC}">
      <dgm:prSet/>
      <dgm:spPr/>
      <dgm:t>
        <a:bodyPr/>
        <a:lstStyle/>
        <a:p>
          <a:endParaRPr lang="en-US"/>
        </a:p>
      </dgm:t>
    </dgm:pt>
    <dgm:pt modelId="{B9A0628B-CCD0-024E-AA1F-ECDE16DBD63A}" type="sibTrans" cxnId="{7116B3CF-4D76-8F44-A5C2-9111F74A36DC}">
      <dgm:prSet/>
      <dgm:spPr/>
      <dgm:t>
        <a:bodyPr/>
        <a:lstStyle/>
        <a:p>
          <a:endParaRPr lang="en-US"/>
        </a:p>
      </dgm:t>
    </dgm:pt>
    <dgm:pt modelId="{17CAC1F2-9409-074A-A199-8B92ADAC9DE7}">
      <dgm:prSet phldrT="[Text]"/>
      <dgm:spPr/>
      <dgm:t>
        <a:bodyPr/>
        <a:lstStyle/>
        <a:p>
          <a:r>
            <a:rPr lang="en-US" dirty="0" smtClean="0"/>
            <a:t>Emotional</a:t>
          </a:r>
          <a:endParaRPr lang="en-US" dirty="0"/>
        </a:p>
      </dgm:t>
    </dgm:pt>
    <dgm:pt modelId="{D74F7EC3-75F5-5B43-9984-09D91738EF96}" type="parTrans" cxnId="{52377BFE-37DB-E54A-96A2-B47DD3AEE5AF}">
      <dgm:prSet/>
      <dgm:spPr/>
      <dgm:t>
        <a:bodyPr/>
        <a:lstStyle/>
        <a:p>
          <a:endParaRPr lang="en-US"/>
        </a:p>
      </dgm:t>
    </dgm:pt>
    <dgm:pt modelId="{77A00FBC-080C-4347-9D1E-0F459C8FD315}" type="sibTrans" cxnId="{52377BFE-37DB-E54A-96A2-B47DD3AEE5AF}">
      <dgm:prSet/>
      <dgm:spPr/>
      <dgm:t>
        <a:bodyPr/>
        <a:lstStyle/>
        <a:p>
          <a:endParaRPr lang="en-US"/>
        </a:p>
      </dgm:t>
    </dgm:pt>
    <dgm:pt modelId="{38FD66F6-D7B1-5E4C-89B8-AE665CCE68F2}">
      <dgm:prSet phldrT="[Text]"/>
      <dgm:spPr/>
      <dgm:t>
        <a:bodyPr/>
        <a:lstStyle/>
        <a:p>
          <a:r>
            <a:rPr lang="en-US" dirty="0" smtClean="0"/>
            <a:t>Body-centric, flowing</a:t>
          </a:r>
          <a:endParaRPr lang="en-US" dirty="0"/>
        </a:p>
      </dgm:t>
    </dgm:pt>
    <dgm:pt modelId="{0EAC31B1-5A4A-EB48-A7E8-F96FD862C96F}" type="parTrans" cxnId="{B72267DA-7081-5047-AB3E-5C2ABCB13E21}">
      <dgm:prSet/>
      <dgm:spPr/>
      <dgm:t>
        <a:bodyPr/>
        <a:lstStyle/>
        <a:p>
          <a:endParaRPr lang="en-US"/>
        </a:p>
      </dgm:t>
    </dgm:pt>
    <dgm:pt modelId="{9445BD51-6C25-0542-AA86-E7FBBD9039FA}" type="sibTrans" cxnId="{B72267DA-7081-5047-AB3E-5C2ABCB13E21}">
      <dgm:prSet/>
      <dgm:spPr/>
      <dgm:t>
        <a:bodyPr/>
        <a:lstStyle/>
        <a:p>
          <a:endParaRPr lang="en-US"/>
        </a:p>
      </dgm:t>
    </dgm:pt>
    <dgm:pt modelId="{571AAB8D-152B-CF42-AD56-D1209B0F57BA}">
      <dgm:prSet phldrT="[Text]"/>
      <dgm:spPr/>
      <dgm:t>
        <a:bodyPr/>
        <a:lstStyle/>
        <a:p>
          <a:r>
            <a:rPr lang="en-US" dirty="0" smtClean="0"/>
            <a:t>Abstract, intuitive</a:t>
          </a:r>
          <a:endParaRPr lang="en-US" dirty="0"/>
        </a:p>
      </dgm:t>
    </dgm:pt>
    <dgm:pt modelId="{5413758C-4422-8745-B744-EED3D2F3E930}" type="parTrans" cxnId="{36B4E47A-E3DA-1045-903C-5682E60F3FC1}">
      <dgm:prSet/>
      <dgm:spPr/>
      <dgm:t>
        <a:bodyPr/>
        <a:lstStyle/>
        <a:p>
          <a:endParaRPr lang="en-US"/>
        </a:p>
      </dgm:t>
    </dgm:pt>
    <dgm:pt modelId="{79CE5186-F4BC-404D-86C6-94C1D8172271}" type="sibTrans" cxnId="{36B4E47A-E3DA-1045-903C-5682E60F3FC1}">
      <dgm:prSet/>
      <dgm:spPr/>
      <dgm:t>
        <a:bodyPr/>
        <a:lstStyle/>
        <a:p>
          <a:endParaRPr lang="en-US"/>
        </a:p>
      </dgm:t>
    </dgm:pt>
    <dgm:pt modelId="{F19738AE-3D12-7F4B-8BE3-4EB1FE445968}">
      <dgm:prSet/>
      <dgm:spPr/>
      <dgm:t>
        <a:bodyPr/>
        <a:lstStyle/>
        <a:p>
          <a:r>
            <a:rPr lang="en-US" dirty="0" smtClean="0"/>
            <a:t>Cognitive</a:t>
          </a:r>
          <a:endParaRPr lang="en-US" dirty="0"/>
        </a:p>
      </dgm:t>
    </dgm:pt>
    <dgm:pt modelId="{75432F93-3531-434C-98DC-87C276F7A4EB}" type="parTrans" cxnId="{50D9495D-C6C4-3942-BA42-505404B1925A}">
      <dgm:prSet/>
      <dgm:spPr/>
      <dgm:t>
        <a:bodyPr/>
        <a:lstStyle/>
        <a:p>
          <a:endParaRPr lang="en-US"/>
        </a:p>
      </dgm:t>
    </dgm:pt>
    <dgm:pt modelId="{F0966AAE-0027-634A-B80D-FABBF9F63858}" type="sibTrans" cxnId="{50D9495D-C6C4-3942-BA42-505404B1925A}">
      <dgm:prSet/>
      <dgm:spPr/>
      <dgm:t>
        <a:bodyPr/>
        <a:lstStyle/>
        <a:p>
          <a:endParaRPr lang="en-US"/>
        </a:p>
      </dgm:t>
    </dgm:pt>
    <dgm:pt modelId="{E3A7C356-9AD3-9543-93C7-90D0FCB71D28}">
      <dgm:prSet/>
      <dgm:spPr/>
      <dgm:t>
        <a:bodyPr/>
        <a:lstStyle/>
        <a:p>
          <a:r>
            <a:rPr lang="en-US" dirty="0" smtClean="0"/>
            <a:t>Brain-centric, rational</a:t>
          </a:r>
          <a:endParaRPr lang="en-US" dirty="0"/>
        </a:p>
      </dgm:t>
    </dgm:pt>
    <dgm:pt modelId="{98CAC5BE-10D0-964F-96D3-E84601978907}" type="parTrans" cxnId="{F3CE65B9-7905-D943-94BC-774D3F831DB0}">
      <dgm:prSet/>
      <dgm:spPr/>
      <dgm:t>
        <a:bodyPr/>
        <a:lstStyle/>
        <a:p>
          <a:endParaRPr lang="en-US"/>
        </a:p>
      </dgm:t>
    </dgm:pt>
    <dgm:pt modelId="{6C3E027F-C07E-794B-9D24-52322FB54352}" type="sibTrans" cxnId="{F3CE65B9-7905-D943-94BC-774D3F831DB0}">
      <dgm:prSet/>
      <dgm:spPr/>
      <dgm:t>
        <a:bodyPr/>
        <a:lstStyle/>
        <a:p>
          <a:endParaRPr lang="en-US"/>
        </a:p>
      </dgm:t>
    </dgm:pt>
    <dgm:pt modelId="{9215691C-8DA2-8F44-B095-C3E0C69EC049}">
      <dgm:prSet/>
      <dgm:spPr/>
      <dgm:t>
        <a:bodyPr/>
        <a:lstStyle/>
        <a:p>
          <a:r>
            <a:rPr lang="en-US" dirty="0" smtClean="0"/>
            <a:t>Concrete, testable</a:t>
          </a:r>
          <a:endParaRPr lang="en-US" dirty="0"/>
        </a:p>
      </dgm:t>
    </dgm:pt>
    <dgm:pt modelId="{0ED8B781-20B3-3640-98CB-3B1CA6F64FDA}" type="parTrans" cxnId="{AC05D6E6-6CCF-6643-9C15-1AE52A471F53}">
      <dgm:prSet/>
      <dgm:spPr/>
      <dgm:t>
        <a:bodyPr/>
        <a:lstStyle/>
        <a:p>
          <a:endParaRPr lang="en-US"/>
        </a:p>
      </dgm:t>
    </dgm:pt>
    <dgm:pt modelId="{2C8687B2-2786-4E40-9F4E-604046CA8F1E}" type="sibTrans" cxnId="{AC05D6E6-6CCF-6643-9C15-1AE52A471F53}">
      <dgm:prSet/>
      <dgm:spPr/>
      <dgm:t>
        <a:bodyPr/>
        <a:lstStyle/>
        <a:p>
          <a:endParaRPr lang="en-US"/>
        </a:p>
      </dgm:t>
    </dgm:pt>
    <dgm:pt modelId="{0A392AF9-3C2A-F745-8547-D0485673E5F3}" type="pres">
      <dgm:prSet presAssocID="{04FB6482-4DBE-5F47-BACE-6E659ECCB81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E0492B-72D2-AE44-B2C0-8DEC6A28208B}" type="pres">
      <dgm:prSet presAssocID="{506F8076-E2F7-134C-B42A-9C8AB064E62A}" presName="circle1" presStyleLbl="node1" presStyleIdx="0" presStyleCnt="4"/>
      <dgm:spPr/>
    </dgm:pt>
    <dgm:pt modelId="{25184788-7223-404D-8C28-BBADA797AC02}" type="pres">
      <dgm:prSet presAssocID="{506F8076-E2F7-134C-B42A-9C8AB064E62A}" presName="space" presStyleCnt="0"/>
      <dgm:spPr/>
    </dgm:pt>
    <dgm:pt modelId="{C3090C59-FFD2-C848-8CE7-051B06B85146}" type="pres">
      <dgm:prSet presAssocID="{506F8076-E2F7-134C-B42A-9C8AB064E62A}" presName="rect1" presStyleLbl="alignAcc1" presStyleIdx="0" presStyleCnt="4"/>
      <dgm:spPr/>
      <dgm:t>
        <a:bodyPr/>
        <a:lstStyle/>
        <a:p>
          <a:endParaRPr lang="en-US"/>
        </a:p>
      </dgm:t>
    </dgm:pt>
    <dgm:pt modelId="{5833AEC8-7B46-FD4C-8A71-8D147ACD6D20}" type="pres">
      <dgm:prSet presAssocID="{741833A3-AF6F-6D41-BE54-C5CE8F489562}" presName="vertSpace2" presStyleLbl="node1" presStyleIdx="0" presStyleCnt="4"/>
      <dgm:spPr/>
    </dgm:pt>
    <dgm:pt modelId="{46FA1A0D-A503-E94B-ACD0-1F377A588D20}" type="pres">
      <dgm:prSet presAssocID="{741833A3-AF6F-6D41-BE54-C5CE8F489562}" presName="circle2" presStyleLbl="node1" presStyleIdx="1" presStyleCnt="4"/>
      <dgm:spPr/>
    </dgm:pt>
    <dgm:pt modelId="{C5135121-2690-7C42-9439-77C5B0D61C83}" type="pres">
      <dgm:prSet presAssocID="{741833A3-AF6F-6D41-BE54-C5CE8F489562}" presName="rect2" presStyleLbl="alignAcc1" presStyleIdx="1" presStyleCnt="4"/>
      <dgm:spPr/>
      <dgm:t>
        <a:bodyPr/>
        <a:lstStyle/>
        <a:p>
          <a:endParaRPr lang="en-US"/>
        </a:p>
      </dgm:t>
    </dgm:pt>
    <dgm:pt modelId="{D8507075-7CB1-4F40-80C0-AD595FF621B1}" type="pres">
      <dgm:prSet presAssocID="{17CAC1F2-9409-074A-A199-8B92ADAC9DE7}" presName="vertSpace3" presStyleLbl="node1" presStyleIdx="1" presStyleCnt="4"/>
      <dgm:spPr/>
    </dgm:pt>
    <dgm:pt modelId="{E4155779-7C38-BA48-AE29-FA689CB7B2C7}" type="pres">
      <dgm:prSet presAssocID="{17CAC1F2-9409-074A-A199-8B92ADAC9DE7}" presName="circle3" presStyleLbl="node1" presStyleIdx="2" presStyleCnt="4"/>
      <dgm:spPr/>
    </dgm:pt>
    <dgm:pt modelId="{18F999CF-6EB1-9344-8314-2D70550F3B2C}" type="pres">
      <dgm:prSet presAssocID="{17CAC1F2-9409-074A-A199-8B92ADAC9DE7}" presName="rect3" presStyleLbl="alignAcc1" presStyleIdx="2" presStyleCnt="4"/>
      <dgm:spPr/>
      <dgm:t>
        <a:bodyPr/>
        <a:lstStyle/>
        <a:p>
          <a:endParaRPr lang="en-US"/>
        </a:p>
      </dgm:t>
    </dgm:pt>
    <dgm:pt modelId="{40A118D4-A0BD-6743-A87E-3889F0055177}" type="pres">
      <dgm:prSet presAssocID="{F19738AE-3D12-7F4B-8BE3-4EB1FE445968}" presName="vertSpace4" presStyleLbl="node1" presStyleIdx="2" presStyleCnt="4"/>
      <dgm:spPr/>
    </dgm:pt>
    <dgm:pt modelId="{F88B1368-7825-DC41-B177-9F295CF5B61B}" type="pres">
      <dgm:prSet presAssocID="{F19738AE-3D12-7F4B-8BE3-4EB1FE445968}" presName="circle4" presStyleLbl="node1" presStyleIdx="3" presStyleCnt="4"/>
      <dgm:spPr/>
    </dgm:pt>
    <dgm:pt modelId="{C80D6EE4-90D9-124E-B63B-A12AFEB39ECF}" type="pres">
      <dgm:prSet presAssocID="{F19738AE-3D12-7F4B-8BE3-4EB1FE445968}" presName="rect4" presStyleLbl="alignAcc1" presStyleIdx="3" presStyleCnt="4"/>
      <dgm:spPr/>
      <dgm:t>
        <a:bodyPr/>
        <a:lstStyle/>
        <a:p>
          <a:endParaRPr lang="en-US"/>
        </a:p>
      </dgm:t>
    </dgm:pt>
    <dgm:pt modelId="{92099B75-0E70-A54C-B57E-0DE72723104F}" type="pres">
      <dgm:prSet presAssocID="{506F8076-E2F7-134C-B42A-9C8AB064E62A}" presName="rect1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4499C6-44C8-E24A-B993-F01581C09F55}" type="pres">
      <dgm:prSet presAssocID="{506F8076-E2F7-134C-B42A-9C8AB064E62A}" presName="rect1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23CB9C-F6FB-9549-88FC-B00377E9CCBA}" type="pres">
      <dgm:prSet presAssocID="{741833A3-AF6F-6D41-BE54-C5CE8F489562}" presName="rect2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8B6960-A65E-C848-BC8D-1D8D0F5C7398}" type="pres">
      <dgm:prSet presAssocID="{741833A3-AF6F-6D41-BE54-C5CE8F489562}" presName="rect2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981A1-9E26-F64D-84F5-33B050A6B315}" type="pres">
      <dgm:prSet presAssocID="{17CAC1F2-9409-074A-A199-8B92ADAC9DE7}" presName="rect3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6E91FA-D0C3-8E42-B5FA-ACFC1670AFDC}" type="pres">
      <dgm:prSet presAssocID="{17CAC1F2-9409-074A-A199-8B92ADAC9DE7}" presName="rect3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2E6A3D-56B8-3347-941D-D08AC72531F7}" type="pres">
      <dgm:prSet presAssocID="{F19738AE-3D12-7F4B-8BE3-4EB1FE445968}" presName="rect4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6FE78C-F17C-F64B-8811-50285EBCA631}" type="pres">
      <dgm:prSet presAssocID="{F19738AE-3D12-7F4B-8BE3-4EB1FE445968}" presName="rect4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74B9DC-F1C2-794B-BAB1-F7FD4D1EC146}" type="presOf" srcId="{7F7B3712-F0E7-2A49-9D95-9D9070DCCBCE}" destId="{6F8B6960-A65E-C848-BC8D-1D8D0F5C7398}" srcOrd="0" destOrd="0" presId="urn:microsoft.com/office/officeart/2005/8/layout/target3"/>
    <dgm:cxn modelId="{50D9495D-C6C4-3942-BA42-505404B1925A}" srcId="{04FB6482-4DBE-5F47-BACE-6E659ECCB811}" destId="{F19738AE-3D12-7F4B-8BE3-4EB1FE445968}" srcOrd="3" destOrd="0" parTransId="{75432F93-3531-434C-98DC-87C276F7A4EB}" sibTransId="{F0966AAE-0027-634A-B80D-FABBF9F63858}"/>
    <dgm:cxn modelId="{4B3B1453-1B0F-2243-A69D-C8E85706BE33}" type="presOf" srcId="{9A1086CB-44B7-8E4B-8D2E-4DA05BC8A7D0}" destId="{5B4499C6-44C8-E24A-B993-F01581C09F55}" srcOrd="0" destOrd="1" presId="urn:microsoft.com/office/officeart/2005/8/layout/target3"/>
    <dgm:cxn modelId="{98D8A848-BE34-F44F-AFDB-5C1C074263B1}" srcId="{741833A3-AF6F-6D41-BE54-C5CE8F489562}" destId="{C403103F-6A9A-6840-8E07-7BDD1ABCE4A4}" srcOrd="1" destOrd="0" parTransId="{0F6183DF-4177-2848-9950-909167561F9D}" sibTransId="{54A6EDF7-6CDC-0947-AAEB-38BCADA0BAA0}"/>
    <dgm:cxn modelId="{797A5AC0-A291-E541-AE0B-F3D618F0B2FC}" type="presOf" srcId="{04FB6482-4DBE-5F47-BACE-6E659ECCB811}" destId="{0A392AF9-3C2A-F745-8547-D0485673E5F3}" srcOrd="0" destOrd="0" presId="urn:microsoft.com/office/officeart/2005/8/layout/target3"/>
    <dgm:cxn modelId="{E3779B3F-AF78-2E4F-B128-A6777F6F0AE9}" type="presOf" srcId="{F19738AE-3D12-7F4B-8BE3-4EB1FE445968}" destId="{C80D6EE4-90D9-124E-B63B-A12AFEB39ECF}" srcOrd="0" destOrd="0" presId="urn:microsoft.com/office/officeart/2005/8/layout/target3"/>
    <dgm:cxn modelId="{BA859E49-FF65-8A43-96ED-508104B9BDF5}" type="presOf" srcId="{506F8076-E2F7-134C-B42A-9C8AB064E62A}" destId="{92099B75-0E70-A54C-B57E-0DE72723104F}" srcOrd="1" destOrd="0" presId="urn:microsoft.com/office/officeart/2005/8/layout/target3"/>
    <dgm:cxn modelId="{10B2EC81-9F64-DA41-81B4-7F7A5DAD70B3}" srcId="{04FB6482-4DBE-5F47-BACE-6E659ECCB811}" destId="{506F8076-E2F7-134C-B42A-9C8AB064E62A}" srcOrd="0" destOrd="0" parTransId="{90DB9500-4688-B142-A507-7158E9332154}" sibTransId="{CE9379AC-2FD7-5143-89FD-C78FB7627CA3}"/>
    <dgm:cxn modelId="{933AB8A9-FF60-AA46-995D-295E0A9CA21E}" type="presOf" srcId="{571AAB8D-152B-CF42-AD56-D1209B0F57BA}" destId="{2F6E91FA-D0C3-8E42-B5FA-ACFC1670AFDC}" srcOrd="0" destOrd="1" presId="urn:microsoft.com/office/officeart/2005/8/layout/target3"/>
    <dgm:cxn modelId="{46DC225D-9C57-664D-8CDE-B91E7ABF748C}" type="presOf" srcId="{0CA86F3F-985E-1C44-BF85-A5F50B83B05F}" destId="{5B4499C6-44C8-E24A-B993-F01581C09F55}" srcOrd="0" destOrd="0" presId="urn:microsoft.com/office/officeart/2005/8/layout/target3"/>
    <dgm:cxn modelId="{41A3FB62-530A-DD4A-BC1D-DF653E2E33F2}" type="presOf" srcId="{F19738AE-3D12-7F4B-8BE3-4EB1FE445968}" destId="{092E6A3D-56B8-3347-941D-D08AC72531F7}" srcOrd="1" destOrd="0" presId="urn:microsoft.com/office/officeart/2005/8/layout/target3"/>
    <dgm:cxn modelId="{B72267DA-7081-5047-AB3E-5C2ABCB13E21}" srcId="{17CAC1F2-9409-074A-A199-8B92ADAC9DE7}" destId="{38FD66F6-D7B1-5E4C-89B8-AE665CCE68F2}" srcOrd="0" destOrd="0" parTransId="{0EAC31B1-5A4A-EB48-A7E8-F96FD862C96F}" sibTransId="{9445BD51-6C25-0542-AA86-E7FBBD9039FA}"/>
    <dgm:cxn modelId="{52377BFE-37DB-E54A-96A2-B47DD3AEE5AF}" srcId="{04FB6482-4DBE-5F47-BACE-6E659ECCB811}" destId="{17CAC1F2-9409-074A-A199-8B92ADAC9DE7}" srcOrd="2" destOrd="0" parTransId="{D74F7EC3-75F5-5B43-9984-09D91738EF96}" sibTransId="{77A00FBC-080C-4347-9D1E-0F459C8FD315}"/>
    <dgm:cxn modelId="{438FCFF0-B605-4844-A23D-B7546BF9E1FD}" srcId="{04FB6482-4DBE-5F47-BACE-6E659ECCB811}" destId="{741833A3-AF6F-6D41-BE54-C5CE8F489562}" srcOrd="1" destOrd="0" parTransId="{C4BA5918-20C3-4D49-9BEA-0D8C07C1DC05}" sibTransId="{5210C393-5BB4-964F-B45B-22D5ED6F55C9}"/>
    <dgm:cxn modelId="{36B4E47A-E3DA-1045-903C-5682E60F3FC1}" srcId="{17CAC1F2-9409-074A-A199-8B92ADAC9DE7}" destId="{571AAB8D-152B-CF42-AD56-D1209B0F57BA}" srcOrd="1" destOrd="0" parTransId="{5413758C-4422-8745-B744-EED3D2F3E930}" sibTransId="{79CE5186-F4BC-404D-86C6-94C1D8172271}"/>
    <dgm:cxn modelId="{E42BF594-1659-1A4C-9DC4-376F2C1E105A}" type="presOf" srcId="{9215691C-8DA2-8F44-B095-C3E0C69EC049}" destId="{2E6FE78C-F17C-F64B-8811-50285EBCA631}" srcOrd="0" destOrd="1" presId="urn:microsoft.com/office/officeart/2005/8/layout/target3"/>
    <dgm:cxn modelId="{55C38B77-6695-944C-9454-E759365CBC00}" type="presOf" srcId="{17CAC1F2-9409-074A-A199-8B92ADAC9DE7}" destId="{6BF981A1-9E26-F64D-84F5-33B050A6B315}" srcOrd="1" destOrd="0" presId="urn:microsoft.com/office/officeart/2005/8/layout/target3"/>
    <dgm:cxn modelId="{7116B3CF-4D76-8F44-A5C2-9111F74A36DC}" srcId="{506F8076-E2F7-134C-B42A-9C8AB064E62A}" destId="{9A1086CB-44B7-8E4B-8D2E-4DA05BC8A7D0}" srcOrd="1" destOrd="0" parTransId="{D83BCC7A-E0D1-4541-A352-61A5E8E28D51}" sibTransId="{B9A0628B-CCD0-024E-AA1F-ECDE16DBD63A}"/>
    <dgm:cxn modelId="{AC05D6E6-6CCF-6643-9C15-1AE52A471F53}" srcId="{F19738AE-3D12-7F4B-8BE3-4EB1FE445968}" destId="{9215691C-8DA2-8F44-B095-C3E0C69EC049}" srcOrd="1" destOrd="0" parTransId="{0ED8B781-20B3-3640-98CB-3B1CA6F64FDA}" sibTransId="{2C8687B2-2786-4E40-9F4E-604046CA8F1E}"/>
    <dgm:cxn modelId="{8E0B9735-995C-9F46-8198-FC6232C6D9A8}" type="presOf" srcId="{C403103F-6A9A-6840-8E07-7BDD1ABCE4A4}" destId="{6F8B6960-A65E-C848-BC8D-1D8D0F5C7398}" srcOrd="0" destOrd="1" presId="urn:microsoft.com/office/officeart/2005/8/layout/target3"/>
    <dgm:cxn modelId="{1B235D3D-997D-A747-AA1D-392F943167B6}" type="presOf" srcId="{E3A7C356-9AD3-9543-93C7-90D0FCB71D28}" destId="{2E6FE78C-F17C-F64B-8811-50285EBCA631}" srcOrd="0" destOrd="0" presId="urn:microsoft.com/office/officeart/2005/8/layout/target3"/>
    <dgm:cxn modelId="{F2503D36-E0E5-F140-A76C-C073D6923F37}" type="presOf" srcId="{741833A3-AF6F-6D41-BE54-C5CE8F489562}" destId="{1623CB9C-F6FB-9549-88FC-B00377E9CCBA}" srcOrd="1" destOrd="0" presId="urn:microsoft.com/office/officeart/2005/8/layout/target3"/>
    <dgm:cxn modelId="{9F19AA86-FC3F-8249-BAC5-151943F40D9C}" type="presOf" srcId="{506F8076-E2F7-134C-B42A-9C8AB064E62A}" destId="{C3090C59-FFD2-C848-8CE7-051B06B85146}" srcOrd="0" destOrd="0" presId="urn:microsoft.com/office/officeart/2005/8/layout/target3"/>
    <dgm:cxn modelId="{88F11B9B-2A9C-584D-B355-85BBBD696AF5}" type="presOf" srcId="{741833A3-AF6F-6D41-BE54-C5CE8F489562}" destId="{C5135121-2690-7C42-9439-77C5B0D61C83}" srcOrd="0" destOrd="0" presId="urn:microsoft.com/office/officeart/2005/8/layout/target3"/>
    <dgm:cxn modelId="{8D088D44-3EB1-F746-AF88-23CDF99E8D0A}" srcId="{506F8076-E2F7-134C-B42A-9C8AB064E62A}" destId="{0CA86F3F-985E-1C44-BF85-A5F50B83B05F}" srcOrd="0" destOrd="0" parTransId="{DCE304BD-4012-7545-B3A7-D2D5A7FE3908}" sibTransId="{712343BA-5390-EA4A-8DEF-D745B1699EA6}"/>
    <dgm:cxn modelId="{A9AD2F91-BC5B-604B-9AD9-7CC597F1AE39}" srcId="{741833A3-AF6F-6D41-BE54-C5CE8F489562}" destId="{7F7B3712-F0E7-2A49-9D95-9D9070DCCBCE}" srcOrd="0" destOrd="0" parTransId="{183990B8-EA2F-CE48-8F7E-698C1EFEF8AB}" sibTransId="{56736AF5-678C-DE48-BC45-9F3A881C2FD9}"/>
    <dgm:cxn modelId="{ED2E5BA3-EC0B-524C-B8CE-03CEABA0A6AB}" type="presOf" srcId="{17CAC1F2-9409-074A-A199-8B92ADAC9DE7}" destId="{18F999CF-6EB1-9344-8314-2D70550F3B2C}" srcOrd="0" destOrd="0" presId="urn:microsoft.com/office/officeart/2005/8/layout/target3"/>
    <dgm:cxn modelId="{CFA29E5F-1F9E-5F4E-89D2-C7DEF661EFEE}" type="presOf" srcId="{38FD66F6-D7B1-5E4C-89B8-AE665CCE68F2}" destId="{2F6E91FA-D0C3-8E42-B5FA-ACFC1670AFDC}" srcOrd="0" destOrd="0" presId="urn:microsoft.com/office/officeart/2005/8/layout/target3"/>
    <dgm:cxn modelId="{F3CE65B9-7905-D943-94BC-774D3F831DB0}" srcId="{F19738AE-3D12-7F4B-8BE3-4EB1FE445968}" destId="{E3A7C356-9AD3-9543-93C7-90D0FCB71D28}" srcOrd="0" destOrd="0" parTransId="{98CAC5BE-10D0-964F-96D3-E84601978907}" sibTransId="{6C3E027F-C07E-794B-9D24-52322FB54352}"/>
    <dgm:cxn modelId="{EA42B2E0-D904-FD45-B3C7-8FA0BE50A951}" type="presParOf" srcId="{0A392AF9-3C2A-F745-8547-D0485673E5F3}" destId="{5DE0492B-72D2-AE44-B2C0-8DEC6A28208B}" srcOrd="0" destOrd="0" presId="urn:microsoft.com/office/officeart/2005/8/layout/target3"/>
    <dgm:cxn modelId="{A9DA399A-7941-754A-8930-4218944566C8}" type="presParOf" srcId="{0A392AF9-3C2A-F745-8547-D0485673E5F3}" destId="{25184788-7223-404D-8C28-BBADA797AC02}" srcOrd="1" destOrd="0" presId="urn:microsoft.com/office/officeart/2005/8/layout/target3"/>
    <dgm:cxn modelId="{DFC6BB42-082D-3E4F-8E31-FCFE845BACE8}" type="presParOf" srcId="{0A392AF9-3C2A-F745-8547-D0485673E5F3}" destId="{C3090C59-FFD2-C848-8CE7-051B06B85146}" srcOrd="2" destOrd="0" presId="urn:microsoft.com/office/officeart/2005/8/layout/target3"/>
    <dgm:cxn modelId="{B9CFB407-2227-D841-BC1B-22E33A99CABB}" type="presParOf" srcId="{0A392AF9-3C2A-F745-8547-D0485673E5F3}" destId="{5833AEC8-7B46-FD4C-8A71-8D147ACD6D20}" srcOrd="3" destOrd="0" presId="urn:microsoft.com/office/officeart/2005/8/layout/target3"/>
    <dgm:cxn modelId="{29350E61-F0FF-B545-B368-9DEE8E6DFCAE}" type="presParOf" srcId="{0A392AF9-3C2A-F745-8547-D0485673E5F3}" destId="{46FA1A0D-A503-E94B-ACD0-1F377A588D20}" srcOrd="4" destOrd="0" presId="urn:microsoft.com/office/officeart/2005/8/layout/target3"/>
    <dgm:cxn modelId="{73251D4E-29E1-9F44-9D85-6AA543E45E2B}" type="presParOf" srcId="{0A392AF9-3C2A-F745-8547-D0485673E5F3}" destId="{C5135121-2690-7C42-9439-77C5B0D61C83}" srcOrd="5" destOrd="0" presId="urn:microsoft.com/office/officeart/2005/8/layout/target3"/>
    <dgm:cxn modelId="{C145D9E3-6956-9C43-AAAA-BBE46DBEE94E}" type="presParOf" srcId="{0A392AF9-3C2A-F745-8547-D0485673E5F3}" destId="{D8507075-7CB1-4F40-80C0-AD595FF621B1}" srcOrd="6" destOrd="0" presId="urn:microsoft.com/office/officeart/2005/8/layout/target3"/>
    <dgm:cxn modelId="{4E5B57C6-99F6-6148-99D3-23389E1D09FE}" type="presParOf" srcId="{0A392AF9-3C2A-F745-8547-D0485673E5F3}" destId="{E4155779-7C38-BA48-AE29-FA689CB7B2C7}" srcOrd="7" destOrd="0" presId="urn:microsoft.com/office/officeart/2005/8/layout/target3"/>
    <dgm:cxn modelId="{6D2F6EDD-3FEB-B241-98E9-E23B1573A151}" type="presParOf" srcId="{0A392AF9-3C2A-F745-8547-D0485673E5F3}" destId="{18F999CF-6EB1-9344-8314-2D70550F3B2C}" srcOrd="8" destOrd="0" presId="urn:microsoft.com/office/officeart/2005/8/layout/target3"/>
    <dgm:cxn modelId="{D0557D28-6D6B-5A40-A701-4C98383E2FA2}" type="presParOf" srcId="{0A392AF9-3C2A-F745-8547-D0485673E5F3}" destId="{40A118D4-A0BD-6743-A87E-3889F0055177}" srcOrd="9" destOrd="0" presId="urn:microsoft.com/office/officeart/2005/8/layout/target3"/>
    <dgm:cxn modelId="{51057882-43B8-0A4A-B5AB-5D9AEDC8D7D5}" type="presParOf" srcId="{0A392AF9-3C2A-F745-8547-D0485673E5F3}" destId="{F88B1368-7825-DC41-B177-9F295CF5B61B}" srcOrd="10" destOrd="0" presId="urn:microsoft.com/office/officeart/2005/8/layout/target3"/>
    <dgm:cxn modelId="{F74680F0-8952-B84E-A4E1-CE7B4C8BBC30}" type="presParOf" srcId="{0A392AF9-3C2A-F745-8547-D0485673E5F3}" destId="{C80D6EE4-90D9-124E-B63B-A12AFEB39ECF}" srcOrd="11" destOrd="0" presId="urn:microsoft.com/office/officeart/2005/8/layout/target3"/>
    <dgm:cxn modelId="{9B91FCA8-B85F-A84D-856E-23FCA1245E1B}" type="presParOf" srcId="{0A392AF9-3C2A-F745-8547-D0485673E5F3}" destId="{92099B75-0E70-A54C-B57E-0DE72723104F}" srcOrd="12" destOrd="0" presId="urn:microsoft.com/office/officeart/2005/8/layout/target3"/>
    <dgm:cxn modelId="{56C87460-6366-014B-84B4-D8228B9714F0}" type="presParOf" srcId="{0A392AF9-3C2A-F745-8547-D0485673E5F3}" destId="{5B4499C6-44C8-E24A-B993-F01581C09F55}" srcOrd="13" destOrd="0" presId="urn:microsoft.com/office/officeart/2005/8/layout/target3"/>
    <dgm:cxn modelId="{3FEB7983-3412-A240-9DB8-E8009C8697E4}" type="presParOf" srcId="{0A392AF9-3C2A-F745-8547-D0485673E5F3}" destId="{1623CB9C-F6FB-9549-88FC-B00377E9CCBA}" srcOrd="14" destOrd="0" presId="urn:microsoft.com/office/officeart/2005/8/layout/target3"/>
    <dgm:cxn modelId="{A14EF5BD-E348-AE4E-99CA-F2957FB0BC20}" type="presParOf" srcId="{0A392AF9-3C2A-F745-8547-D0485673E5F3}" destId="{6F8B6960-A65E-C848-BC8D-1D8D0F5C7398}" srcOrd="15" destOrd="0" presId="urn:microsoft.com/office/officeart/2005/8/layout/target3"/>
    <dgm:cxn modelId="{F1BC80AD-6775-D848-B0D7-217D1B8A425D}" type="presParOf" srcId="{0A392AF9-3C2A-F745-8547-D0485673E5F3}" destId="{6BF981A1-9E26-F64D-84F5-33B050A6B315}" srcOrd="16" destOrd="0" presId="urn:microsoft.com/office/officeart/2005/8/layout/target3"/>
    <dgm:cxn modelId="{194DFC82-C8F6-FC4C-BCA3-F03E40181902}" type="presParOf" srcId="{0A392AF9-3C2A-F745-8547-D0485673E5F3}" destId="{2F6E91FA-D0C3-8E42-B5FA-ACFC1670AFDC}" srcOrd="17" destOrd="0" presId="urn:microsoft.com/office/officeart/2005/8/layout/target3"/>
    <dgm:cxn modelId="{32DE14AD-E353-DB49-926B-7B8D8EE19AC1}" type="presParOf" srcId="{0A392AF9-3C2A-F745-8547-D0485673E5F3}" destId="{092E6A3D-56B8-3347-941D-D08AC72531F7}" srcOrd="18" destOrd="0" presId="urn:microsoft.com/office/officeart/2005/8/layout/target3"/>
    <dgm:cxn modelId="{3DACDC3B-8257-3A48-ADCA-0A3F05AF73B6}" type="presParOf" srcId="{0A392AF9-3C2A-F745-8547-D0485673E5F3}" destId="{2E6FE78C-F17C-F64B-8811-50285EBCA631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FB6482-4DBE-5F47-BACE-6E659ECCB811}" type="doc">
      <dgm:prSet loTypeId="urn:microsoft.com/office/officeart/2005/8/layout/target3" loCatId="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741833A3-AF6F-6D41-BE54-C5CE8F489562}">
      <dgm:prSet phldrT="[Text]"/>
      <dgm:spPr/>
      <dgm:t>
        <a:bodyPr/>
        <a:lstStyle/>
        <a:p>
          <a:r>
            <a:rPr lang="en-US" dirty="0" smtClean="0"/>
            <a:t>Social</a:t>
          </a:r>
          <a:endParaRPr lang="en-US" dirty="0"/>
        </a:p>
      </dgm:t>
    </dgm:pt>
    <dgm:pt modelId="{C4BA5918-20C3-4D49-9BEA-0D8C07C1DC05}" type="parTrans" cxnId="{438FCFF0-B605-4844-A23D-B7546BF9E1FD}">
      <dgm:prSet/>
      <dgm:spPr/>
      <dgm:t>
        <a:bodyPr/>
        <a:lstStyle/>
        <a:p>
          <a:endParaRPr lang="en-US"/>
        </a:p>
      </dgm:t>
    </dgm:pt>
    <dgm:pt modelId="{5210C393-5BB4-964F-B45B-22D5ED6F55C9}" type="sibTrans" cxnId="{438FCFF0-B605-4844-A23D-B7546BF9E1FD}">
      <dgm:prSet/>
      <dgm:spPr/>
      <dgm:t>
        <a:bodyPr/>
        <a:lstStyle/>
        <a:p>
          <a:endParaRPr lang="en-US"/>
        </a:p>
      </dgm:t>
    </dgm:pt>
    <dgm:pt modelId="{7F7B3712-F0E7-2A49-9D95-9D9070DCCBCE}">
      <dgm:prSet phldrT="[Text]"/>
      <dgm:spPr/>
      <dgm:t>
        <a:bodyPr/>
        <a:lstStyle/>
        <a:p>
          <a:r>
            <a:rPr lang="en-US" dirty="0" smtClean="0"/>
            <a:t>Historicism; breakdown of the imagination</a:t>
          </a:r>
          <a:endParaRPr lang="en-US" dirty="0"/>
        </a:p>
      </dgm:t>
    </dgm:pt>
    <dgm:pt modelId="{183990B8-EA2F-CE48-8F7E-698C1EFEF8AB}" type="parTrans" cxnId="{A9AD2F91-BC5B-604B-9AD9-7CC597F1AE39}">
      <dgm:prSet/>
      <dgm:spPr/>
      <dgm:t>
        <a:bodyPr/>
        <a:lstStyle/>
        <a:p>
          <a:endParaRPr lang="en-US"/>
        </a:p>
      </dgm:t>
    </dgm:pt>
    <dgm:pt modelId="{56736AF5-678C-DE48-BC45-9F3A881C2FD9}" type="sibTrans" cxnId="{A9AD2F91-BC5B-604B-9AD9-7CC597F1AE39}">
      <dgm:prSet/>
      <dgm:spPr/>
      <dgm:t>
        <a:bodyPr/>
        <a:lstStyle/>
        <a:p>
          <a:endParaRPr lang="en-US"/>
        </a:p>
      </dgm:t>
    </dgm:pt>
    <dgm:pt modelId="{506F8076-E2F7-134C-B42A-9C8AB064E62A}">
      <dgm:prSet phldrT="[Text]"/>
      <dgm:spPr/>
      <dgm:t>
        <a:bodyPr/>
        <a:lstStyle/>
        <a:p>
          <a:r>
            <a:rPr lang="en-US" dirty="0" smtClean="0"/>
            <a:t>Collective</a:t>
          </a:r>
          <a:endParaRPr lang="en-US" dirty="0"/>
        </a:p>
      </dgm:t>
    </dgm:pt>
    <dgm:pt modelId="{90DB9500-4688-B142-A507-7158E9332154}" type="parTrans" cxnId="{10B2EC81-9F64-DA41-81B4-7F7A5DAD70B3}">
      <dgm:prSet/>
      <dgm:spPr/>
      <dgm:t>
        <a:bodyPr/>
        <a:lstStyle/>
        <a:p>
          <a:endParaRPr lang="en-US"/>
        </a:p>
      </dgm:t>
    </dgm:pt>
    <dgm:pt modelId="{CE9379AC-2FD7-5143-89FD-C78FB7627CA3}" type="sibTrans" cxnId="{10B2EC81-9F64-DA41-81B4-7F7A5DAD70B3}">
      <dgm:prSet/>
      <dgm:spPr/>
      <dgm:t>
        <a:bodyPr/>
        <a:lstStyle/>
        <a:p>
          <a:endParaRPr lang="en-US"/>
        </a:p>
      </dgm:t>
    </dgm:pt>
    <dgm:pt modelId="{0CA86F3F-985E-1C44-BF85-A5F50B83B05F}">
      <dgm:prSet phldrT="[Text]"/>
      <dgm:spPr/>
      <dgm:t>
        <a:bodyPr/>
        <a:lstStyle/>
        <a:p>
          <a:r>
            <a:rPr lang="en-US" dirty="0" smtClean="0"/>
            <a:t>“Matrix” nihilism; hidden wish to be brainwashed to avoid paranoia</a:t>
          </a:r>
          <a:endParaRPr lang="en-US" dirty="0"/>
        </a:p>
      </dgm:t>
    </dgm:pt>
    <dgm:pt modelId="{DCE304BD-4012-7545-B3A7-D2D5A7FE3908}" type="parTrans" cxnId="{8D088D44-3EB1-F746-AF88-23CDF99E8D0A}">
      <dgm:prSet/>
      <dgm:spPr/>
      <dgm:t>
        <a:bodyPr/>
        <a:lstStyle/>
        <a:p>
          <a:endParaRPr lang="en-US"/>
        </a:p>
      </dgm:t>
    </dgm:pt>
    <dgm:pt modelId="{712343BA-5390-EA4A-8DEF-D745B1699EA6}" type="sibTrans" cxnId="{8D088D44-3EB1-F746-AF88-23CDF99E8D0A}">
      <dgm:prSet/>
      <dgm:spPr/>
      <dgm:t>
        <a:bodyPr/>
        <a:lstStyle/>
        <a:p>
          <a:endParaRPr lang="en-US"/>
        </a:p>
      </dgm:t>
    </dgm:pt>
    <dgm:pt modelId="{17CAC1F2-9409-074A-A199-8B92ADAC9DE7}">
      <dgm:prSet phldrT="[Text]"/>
      <dgm:spPr/>
      <dgm:t>
        <a:bodyPr/>
        <a:lstStyle/>
        <a:p>
          <a:r>
            <a:rPr lang="en-US" dirty="0" smtClean="0"/>
            <a:t>Emotional</a:t>
          </a:r>
          <a:endParaRPr lang="en-US" dirty="0"/>
        </a:p>
      </dgm:t>
    </dgm:pt>
    <dgm:pt modelId="{D74F7EC3-75F5-5B43-9984-09D91738EF96}" type="parTrans" cxnId="{52377BFE-37DB-E54A-96A2-B47DD3AEE5AF}">
      <dgm:prSet/>
      <dgm:spPr/>
      <dgm:t>
        <a:bodyPr/>
        <a:lstStyle/>
        <a:p>
          <a:endParaRPr lang="en-US"/>
        </a:p>
      </dgm:t>
    </dgm:pt>
    <dgm:pt modelId="{77A00FBC-080C-4347-9D1E-0F459C8FD315}" type="sibTrans" cxnId="{52377BFE-37DB-E54A-96A2-B47DD3AEE5AF}">
      <dgm:prSet/>
      <dgm:spPr/>
      <dgm:t>
        <a:bodyPr/>
        <a:lstStyle/>
        <a:p>
          <a:endParaRPr lang="en-US"/>
        </a:p>
      </dgm:t>
    </dgm:pt>
    <dgm:pt modelId="{38FD66F6-D7B1-5E4C-89B8-AE665CCE68F2}">
      <dgm:prSet phldrT="[Text]"/>
      <dgm:spPr/>
      <dgm:t>
        <a:bodyPr/>
        <a:lstStyle/>
        <a:p>
          <a:r>
            <a:rPr lang="en-US" dirty="0" smtClean="0"/>
            <a:t>Manipulation </a:t>
          </a:r>
          <a:r>
            <a:rPr lang="en-US" i="1" dirty="0" smtClean="0"/>
            <a:t>absent</a:t>
          </a:r>
          <a:r>
            <a:rPr lang="en-US" dirty="0" smtClean="0"/>
            <a:t> concern for the well being of self and others</a:t>
          </a:r>
          <a:endParaRPr lang="en-US" dirty="0"/>
        </a:p>
      </dgm:t>
    </dgm:pt>
    <dgm:pt modelId="{0EAC31B1-5A4A-EB48-A7E8-F96FD862C96F}" type="parTrans" cxnId="{B72267DA-7081-5047-AB3E-5C2ABCB13E21}">
      <dgm:prSet/>
      <dgm:spPr/>
      <dgm:t>
        <a:bodyPr/>
        <a:lstStyle/>
        <a:p>
          <a:endParaRPr lang="en-US"/>
        </a:p>
      </dgm:t>
    </dgm:pt>
    <dgm:pt modelId="{9445BD51-6C25-0542-AA86-E7FBBD9039FA}" type="sibTrans" cxnId="{B72267DA-7081-5047-AB3E-5C2ABCB13E21}">
      <dgm:prSet/>
      <dgm:spPr/>
      <dgm:t>
        <a:bodyPr/>
        <a:lstStyle/>
        <a:p>
          <a:endParaRPr lang="en-US"/>
        </a:p>
      </dgm:t>
    </dgm:pt>
    <dgm:pt modelId="{F19738AE-3D12-7F4B-8BE3-4EB1FE445968}">
      <dgm:prSet/>
      <dgm:spPr/>
      <dgm:t>
        <a:bodyPr/>
        <a:lstStyle/>
        <a:p>
          <a:r>
            <a:rPr lang="en-US" dirty="0" smtClean="0"/>
            <a:t>Cognitive</a:t>
          </a:r>
          <a:endParaRPr lang="en-US" dirty="0"/>
        </a:p>
      </dgm:t>
    </dgm:pt>
    <dgm:pt modelId="{75432F93-3531-434C-98DC-87C276F7A4EB}" type="parTrans" cxnId="{50D9495D-C6C4-3942-BA42-505404B1925A}">
      <dgm:prSet/>
      <dgm:spPr/>
      <dgm:t>
        <a:bodyPr/>
        <a:lstStyle/>
        <a:p>
          <a:endParaRPr lang="en-US"/>
        </a:p>
      </dgm:t>
    </dgm:pt>
    <dgm:pt modelId="{F0966AAE-0027-634A-B80D-FABBF9F63858}" type="sibTrans" cxnId="{50D9495D-C6C4-3942-BA42-505404B1925A}">
      <dgm:prSet/>
      <dgm:spPr/>
      <dgm:t>
        <a:bodyPr/>
        <a:lstStyle/>
        <a:p>
          <a:endParaRPr lang="en-US"/>
        </a:p>
      </dgm:t>
    </dgm:pt>
    <dgm:pt modelId="{E3A7C356-9AD3-9543-93C7-90D0FCB71D28}">
      <dgm:prSet/>
      <dgm:spPr/>
      <dgm:t>
        <a:bodyPr/>
        <a:lstStyle/>
        <a:p>
          <a:r>
            <a:rPr lang="en-US" dirty="0" smtClean="0"/>
            <a:t>Justification of bias and favoritism (explicit or implicit)</a:t>
          </a:r>
          <a:endParaRPr lang="en-US" dirty="0"/>
        </a:p>
      </dgm:t>
    </dgm:pt>
    <dgm:pt modelId="{98CAC5BE-10D0-964F-96D3-E84601978907}" type="parTrans" cxnId="{F3CE65B9-7905-D943-94BC-774D3F831DB0}">
      <dgm:prSet/>
      <dgm:spPr/>
      <dgm:t>
        <a:bodyPr/>
        <a:lstStyle/>
        <a:p>
          <a:endParaRPr lang="en-US"/>
        </a:p>
      </dgm:t>
    </dgm:pt>
    <dgm:pt modelId="{6C3E027F-C07E-794B-9D24-52322FB54352}" type="sibTrans" cxnId="{F3CE65B9-7905-D943-94BC-774D3F831DB0}">
      <dgm:prSet/>
      <dgm:spPr/>
      <dgm:t>
        <a:bodyPr/>
        <a:lstStyle/>
        <a:p>
          <a:endParaRPr lang="en-US"/>
        </a:p>
      </dgm:t>
    </dgm:pt>
    <dgm:pt modelId="{0A392AF9-3C2A-F745-8547-D0485673E5F3}" type="pres">
      <dgm:prSet presAssocID="{04FB6482-4DBE-5F47-BACE-6E659ECCB81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E0492B-72D2-AE44-B2C0-8DEC6A28208B}" type="pres">
      <dgm:prSet presAssocID="{506F8076-E2F7-134C-B42A-9C8AB064E62A}" presName="circle1" presStyleLbl="node1" presStyleIdx="0" presStyleCnt="4"/>
      <dgm:spPr/>
    </dgm:pt>
    <dgm:pt modelId="{25184788-7223-404D-8C28-BBADA797AC02}" type="pres">
      <dgm:prSet presAssocID="{506F8076-E2F7-134C-B42A-9C8AB064E62A}" presName="space" presStyleCnt="0"/>
      <dgm:spPr/>
    </dgm:pt>
    <dgm:pt modelId="{C3090C59-FFD2-C848-8CE7-051B06B85146}" type="pres">
      <dgm:prSet presAssocID="{506F8076-E2F7-134C-B42A-9C8AB064E62A}" presName="rect1" presStyleLbl="alignAcc1" presStyleIdx="0" presStyleCnt="4"/>
      <dgm:spPr/>
      <dgm:t>
        <a:bodyPr/>
        <a:lstStyle/>
        <a:p>
          <a:endParaRPr lang="en-US"/>
        </a:p>
      </dgm:t>
    </dgm:pt>
    <dgm:pt modelId="{5833AEC8-7B46-FD4C-8A71-8D147ACD6D20}" type="pres">
      <dgm:prSet presAssocID="{741833A3-AF6F-6D41-BE54-C5CE8F489562}" presName="vertSpace2" presStyleLbl="node1" presStyleIdx="0" presStyleCnt="4"/>
      <dgm:spPr/>
    </dgm:pt>
    <dgm:pt modelId="{46FA1A0D-A503-E94B-ACD0-1F377A588D20}" type="pres">
      <dgm:prSet presAssocID="{741833A3-AF6F-6D41-BE54-C5CE8F489562}" presName="circle2" presStyleLbl="node1" presStyleIdx="1" presStyleCnt="4"/>
      <dgm:spPr/>
    </dgm:pt>
    <dgm:pt modelId="{C5135121-2690-7C42-9439-77C5B0D61C83}" type="pres">
      <dgm:prSet presAssocID="{741833A3-AF6F-6D41-BE54-C5CE8F489562}" presName="rect2" presStyleLbl="alignAcc1" presStyleIdx="1" presStyleCnt="4"/>
      <dgm:spPr/>
      <dgm:t>
        <a:bodyPr/>
        <a:lstStyle/>
        <a:p>
          <a:endParaRPr lang="en-US"/>
        </a:p>
      </dgm:t>
    </dgm:pt>
    <dgm:pt modelId="{D8507075-7CB1-4F40-80C0-AD595FF621B1}" type="pres">
      <dgm:prSet presAssocID="{17CAC1F2-9409-074A-A199-8B92ADAC9DE7}" presName="vertSpace3" presStyleLbl="node1" presStyleIdx="1" presStyleCnt="4"/>
      <dgm:spPr/>
    </dgm:pt>
    <dgm:pt modelId="{E4155779-7C38-BA48-AE29-FA689CB7B2C7}" type="pres">
      <dgm:prSet presAssocID="{17CAC1F2-9409-074A-A199-8B92ADAC9DE7}" presName="circle3" presStyleLbl="node1" presStyleIdx="2" presStyleCnt="4"/>
      <dgm:spPr/>
    </dgm:pt>
    <dgm:pt modelId="{18F999CF-6EB1-9344-8314-2D70550F3B2C}" type="pres">
      <dgm:prSet presAssocID="{17CAC1F2-9409-074A-A199-8B92ADAC9DE7}" presName="rect3" presStyleLbl="alignAcc1" presStyleIdx="2" presStyleCnt="4"/>
      <dgm:spPr/>
      <dgm:t>
        <a:bodyPr/>
        <a:lstStyle/>
        <a:p>
          <a:endParaRPr lang="en-US"/>
        </a:p>
      </dgm:t>
    </dgm:pt>
    <dgm:pt modelId="{40A118D4-A0BD-6743-A87E-3889F0055177}" type="pres">
      <dgm:prSet presAssocID="{F19738AE-3D12-7F4B-8BE3-4EB1FE445968}" presName="vertSpace4" presStyleLbl="node1" presStyleIdx="2" presStyleCnt="4"/>
      <dgm:spPr/>
    </dgm:pt>
    <dgm:pt modelId="{F88B1368-7825-DC41-B177-9F295CF5B61B}" type="pres">
      <dgm:prSet presAssocID="{F19738AE-3D12-7F4B-8BE3-4EB1FE445968}" presName="circle4" presStyleLbl="node1" presStyleIdx="3" presStyleCnt="4"/>
      <dgm:spPr/>
    </dgm:pt>
    <dgm:pt modelId="{C80D6EE4-90D9-124E-B63B-A12AFEB39ECF}" type="pres">
      <dgm:prSet presAssocID="{F19738AE-3D12-7F4B-8BE3-4EB1FE445968}" presName="rect4" presStyleLbl="alignAcc1" presStyleIdx="3" presStyleCnt="4"/>
      <dgm:spPr/>
      <dgm:t>
        <a:bodyPr/>
        <a:lstStyle/>
        <a:p>
          <a:endParaRPr lang="en-US"/>
        </a:p>
      </dgm:t>
    </dgm:pt>
    <dgm:pt modelId="{92099B75-0E70-A54C-B57E-0DE72723104F}" type="pres">
      <dgm:prSet presAssocID="{506F8076-E2F7-134C-B42A-9C8AB064E62A}" presName="rect1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4499C6-44C8-E24A-B993-F01581C09F55}" type="pres">
      <dgm:prSet presAssocID="{506F8076-E2F7-134C-B42A-9C8AB064E62A}" presName="rect1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23CB9C-F6FB-9549-88FC-B00377E9CCBA}" type="pres">
      <dgm:prSet presAssocID="{741833A3-AF6F-6D41-BE54-C5CE8F489562}" presName="rect2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8B6960-A65E-C848-BC8D-1D8D0F5C7398}" type="pres">
      <dgm:prSet presAssocID="{741833A3-AF6F-6D41-BE54-C5CE8F489562}" presName="rect2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981A1-9E26-F64D-84F5-33B050A6B315}" type="pres">
      <dgm:prSet presAssocID="{17CAC1F2-9409-074A-A199-8B92ADAC9DE7}" presName="rect3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6E91FA-D0C3-8E42-B5FA-ACFC1670AFDC}" type="pres">
      <dgm:prSet presAssocID="{17CAC1F2-9409-074A-A199-8B92ADAC9DE7}" presName="rect3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2E6A3D-56B8-3347-941D-D08AC72531F7}" type="pres">
      <dgm:prSet presAssocID="{F19738AE-3D12-7F4B-8BE3-4EB1FE445968}" presName="rect4ParTx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6FE78C-F17C-F64B-8811-50285EBCA631}" type="pres">
      <dgm:prSet presAssocID="{F19738AE-3D12-7F4B-8BE3-4EB1FE445968}" presName="rect4ChTx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FDC77D-C258-B045-BAA1-89EE69052A1A}" type="presOf" srcId="{741833A3-AF6F-6D41-BE54-C5CE8F489562}" destId="{C5135121-2690-7C42-9439-77C5B0D61C83}" srcOrd="0" destOrd="0" presId="urn:microsoft.com/office/officeart/2005/8/layout/target3"/>
    <dgm:cxn modelId="{52377BFE-37DB-E54A-96A2-B47DD3AEE5AF}" srcId="{04FB6482-4DBE-5F47-BACE-6E659ECCB811}" destId="{17CAC1F2-9409-074A-A199-8B92ADAC9DE7}" srcOrd="2" destOrd="0" parTransId="{D74F7EC3-75F5-5B43-9984-09D91738EF96}" sibTransId="{77A00FBC-080C-4347-9D1E-0F459C8FD315}"/>
    <dgm:cxn modelId="{50D9495D-C6C4-3942-BA42-505404B1925A}" srcId="{04FB6482-4DBE-5F47-BACE-6E659ECCB811}" destId="{F19738AE-3D12-7F4B-8BE3-4EB1FE445968}" srcOrd="3" destOrd="0" parTransId="{75432F93-3531-434C-98DC-87C276F7A4EB}" sibTransId="{F0966AAE-0027-634A-B80D-FABBF9F63858}"/>
    <dgm:cxn modelId="{33A44B27-B2CE-ED45-B99C-CB5198A1E5FD}" type="presOf" srcId="{F19738AE-3D12-7F4B-8BE3-4EB1FE445968}" destId="{C80D6EE4-90D9-124E-B63B-A12AFEB39ECF}" srcOrd="0" destOrd="0" presId="urn:microsoft.com/office/officeart/2005/8/layout/target3"/>
    <dgm:cxn modelId="{B2E1C5F0-02AF-6E40-B469-7D3DAC5A8FBF}" type="presOf" srcId="{0CA86F3F-985E-1C44-BF85-A5F50B83B05F}" destId="{5B4499C6-44C8-E24A-B993-F01581C09F55}" srcOrd="0" destOrd="0" presId="urn:microsoft.com/office/officeart/2005/8/layout/target3"/>
    <dgm:cxn modelId="{6037AA52-4B04-A545-8377-78A82B2A54DB}" type="presOf" srcId="{F19738AE-3D12-7F4B-8BE3-4EB1FE445968}" destId="{092E6A3D-56B8-3347-941D-D08AC72531F7}" srcOrd="1" destOrd="0" presId="urn:microsoft.com/office/officeart/2005/8/layout/target3"/>
    <dgm:cxn modelId="{B7B2D03D-831E-504E-BEE6-A700D3E304BB}" type="presOf" srcId="{17CAC1F2-9409-074A-A199-8B92ADAC9DE7}" destId="{6BF981A1-9E26-F64D-84F5-33B050A6B315}" srcOrd="1" destOrd="0" presId="urn:microsoft.com/office/officeart/2005/8/layout/target3"/>
    <dgm:cxn modelId="{7F11D48C-50BC-AD48-9106-B69B7B3336F7}" type="presOf" srcId="{04FB6482-4DBE-5F47-BACE-6E659ECCB811}" destId="{0A392AF9-3C2A-F745-8547-D0485673E5F3}" srcOrd="0" destOrd="0" presId="urn:microsoft.com/office/officeart/2005/8/layout/target3"/>
    <dgm:cxn modelId="{B72267DA-7081-5047-AB3E-5C2ABCB13E21}" srcId="{17CAC1F2-9409-074A-A199-8B92ADAC9DE7}" destId="{38FD66F6-D7B1-5E4C-89B8-AE665CCE68F2}" srcOrd="0" destOrd="0" parTransId="{0EAC31B1-5A4A-EB48-A7E8-F96FD862C96F}" sibTransId="{9445BD51-6C25-0542-AA86-E7FBBD9039FA}"/>
    <dgm:cxn modelId="{7FF3C59B-B027-2C49-AE6B-42C9CE9668DF}" type="presOf" srcId="{506F8076-E2F7-134C-B42A-9C8AB064E62A}" destId="{92099B75-0E70-A54C-B57E-0DE72723104F}" srcOrd="1" destOrd="0" presId="urn:microsoft.com/office/officeart/2005/8/layout/target3"/>
    <dgm:cxn modelId="{8D088D44-3EB1-F746-AF88-23CDF99E8D0A}" srcId="{506F8076-E2F7-134C-B42A-9C8AB064E62A}" destId="{0CA86F3F-985E-1C44-BF85-A5F50B83B05F}" srcOrd="0" destOrd="0" parTransId="{DCE304BD-4012-7545-B3A7-D2D5A7FE3908}" sibTransId="{712343BA-5390-EA4A-8DEF-D745B1699EA6}"/>
    <dgm:cxn modelId="{F3CE65B9-7905-D943-94BC-774D3F831DB0}" srcId="{F19738AE-3D12-7F4B-8BE3-4EB1FE445968}" destId="{E3A7C356-9AD3-9543-93C7-90D0FCB71D28}" srcOrd="0" destOrd="0" parTransId="{98CAC5BE-10D0-964F-96D3-E84601978907}" sibTransId="{6C3E027F-C07E-794B-9D24-52322FB54352}"/>
    <dgm:cxn modelId="{637E5CEF-1200-314F-B763-3A88B3B34306}" type="presOf" srcId="{38FD66F6-D7B1-5E4C-89B8-AE665CCE68F2}" destId="{2F6E91FA-D0C3-8E42-B5FA-ACFC1670AFDC}" srcOrd="0" destOrd="0" presId="urn:microsoft.com/office/officeart/2005/8/layout/target3"/>
    <dgm:cxn modelId="{A2721402-B3F2-1945-B1D4-D88F4DD4F5B1}" type="presOf" srcId="{17CAC1F2-9409-074A-A199-8B92ADAC9DE7}" destId="{18F999CF-6EB1-9344-8314-2D70550F3B2C}" srcOrd="0" destOrd="0" presId="urn:microsoft.com/office/officeart/2005/8/layout/target3"/>
    <dgm:cxn modelId="{10B2EC81-9F64-DA41-81B4-7F7A5DAD70B3}" srcId="{04FB6482-4DBE-5F47-BACE-6E659ECCB811}" destId="{506F8076-E2F7-134C-B42A-9C8AB064E62A}" srcOrd="0" destOrd="0" parTransId="{90DB9500-4688-B142-A507-7158E9332154}" sibTransId="{CE9379AC-2FD7-5143-89FD-C78FB7627CA3}"/>
    <dgm:cxn modelId="{42ACDB03-D4CE-4343-A78B-1023F6E587AD}" type="presOf" srcId="{7F7B3712-F0E7-2A49-9D95-9D9070DCCBCE}" destId="{6F8B6960-A65E-C848-BC8D-1D8D0F5C7398}" srcOrd="0" destOrd="0" presId="urn:microsoft.com/office/officeart/2005/8/layout/target3"/>
    <dgm:cxn modelId="{86A314BF-59E0-FD42-BF97-761E7513D02C}" type="presOf" srcId="{741833A3-AF6F-6D41-BE54-C5CE8F489562}" destId="{1623CB9C-F6FB-9549-88FC-B00377E9CCBA}" srcOrd="1" destOrd="0" presId="urn:microsoft.com/office/officeart/2005/8/layout/target3"/>
    <dgm:cxn modelId="{0ACA9521-24DA-2845-9ABF-C71CE72A6B5D}" type="presOf" srcId="{E3A7C356-9AD3-9543-93C7-90D0FCB71D28}" destId="{2E6FE78C-F17C-F64B-8811-50285EBCA631}" srcOrd="0" destOrd="0" presId="urn:microsoft.com/office/officeart/2005/8/layout/target3"/>
    <dgm:cxn modelId="{438FCFF0-B605-4844-A23D-B7546BF9E1FD}" srcId="{04FB6482-4DBE-5F47-BACE-6E659ECCB811}" destId="{741833A3-AF6F-6D41-BE54-C5CE8F489562}" srcOrd="1" destOrd="0" parTransId="{C4BA5918-20C3-4D49-9BEA-0D8C07C1DC05}" sibTransId="{5210C393-5BB4-964F-B45B-22D5ED6F55C9}"/>
    <dgm:cxn modelId="{A9AD2F91-BC5B-604B-9AD9-7CC597F1AE39}" srcId="{741833A3-AF6F-6D41-BE54-C5CE8F489562}" destId="{7F7B3712-F0E7-2A49-9D95-9D9070DCCBCE}" srcOrd="0" destOrd="0" parTransId="{183990B8-EA2F-CE48-8F7E-698C1EFEF8AB}" sibTransId="{56736AF5-678C-DE48-BC45-9F3A881C2FD9}"/>
    <dgm:cxn modelId="{6B063D2F-41EC-2B45-97FB-E9E28D8BD571}" type="presOf" srcId="{506F8076-E2F7-134C-B42A-9C8AB064E62A}" destId="{C3090C59-FFD2-C848-8CE7-051B06B85146}" srcOrd="0" destOrd="0" presId="urn:microsoft.com/office/officeart/2005/8/layout/target3"/>
    <dgm:cxn modelId="{8797238B-20E5-C542-B3C9-E386FB921DFF}" type="presParOf" srcId="{0A392AF9-3C2A-F745-8547-D0485673E5F3}" destId="{5DE0492B-72D2-AE44-B2C0-8DEC6A28208B}" srcOrd="0" destOrd="0" presId="urn:microsoft.com/office/officeart/2005/8/layout/target3"/>
    <dgm:cxn modelId="{8128824F-3AB0-3148-B2E1-8ABAC2321EAD}" type="presParOf" srcId="{0A392AF9-3C2A-F745-8547-D0485673E5F3}" destId="{25184788-7223-404D-8C28-BBADA797AC02}" srcOrd="1" destOrd="0" presId="urn:microsoft.com/office/officeart/2005/8/layout/target3"/>
    <dgm:cxn modelId="{7FCE75DB-F1A0-394D-9340-DEB4A9609F68}" type="presParOf" srcId="{0A392AF9-3C2A-F745-8547-D0485673E5F3}" destId="{C3090C59-FFD2-C848-8CE7-051B06B85146}" srcOrd="2" destOrd="0" presId="urn:microsoft.com/office/officeart/2005/8/layout/target3"/>
    <dgm:cxn modelId="{4CA76127-F941-1F43-8775-777BB7B3E512}" type="presParOf" srcId="{0A392AF9-3C2A-F745-8547-D0485673E5F3}" destId="{5833AEC8-7B46-FD4C-8A71-8D147ACD6D20}" srcOrd="3" destOrd="0" presId="urn:microsoft.com/office/officeart/2005/8/layout/target3"/>
    <dgm:cxn modelId="{09B4CD0B-CE40-0744-8F3D-57E67E161B85}" type="presParOf" srcId="{0A392AF9-3C2A-F745-8547-D0485673E5F3}" destId="{46FA1A0D-A503-E94B-ACD0-1F377A588D20}" srcOrd="4" destOrd="0" presId="urn:microsoft.com/office/officeart/2005/8/layout/target3"/>
    <dgm:cxn modelId="{72995FAD-BCB6-2940-8632-C3087B202900}" type="presParOf" srcId="{0A392AF9-3C2A-F745-8547-D0485673E5F3}" destId="{C5135121-2690-7C42-9439-77C5B0D61C83}" srcOrd="5" destOrd="0" presId="urn:microsoft.com/office/officeart/2005/8/layout/target3"/>
    <dgm:cxn modelId="{31001FC8-46DA-354B-AA55-6CF1DA41FECE}" type="presParOf" srcId="{0A392AF9-3C2A-F745-8547-D0485673E5F3}" destId="{D8507075-7CB1-4F40-80C0-AD595FF621B1}" srcOrd="6" destOrd="0" presId="urn:microsoft.com/office/officeart/2005/8/layout/target3"/>
    <dgm:cxn modelId="{3D51644B-ED74-F141-88C8-2465C9ED8FB7}" type="presParOf" srcId="{0A392AF9-3C2A-F745-8547-D0485673E5F3}" destId="{E4155779-7C38-BA48-AE29-FA689CB7B2C7}" srcOrd="7" destOrd="0" presId="urn:microsoft.com/office/officeart/2005/8/layout/target3"/>
    <dgm:cxn modelId="{9BB44F67-1360-DF4D-885F-9E0200C48E1C}" type="presParOf" srcId="{0A392AF9-3C2A-F745-8547-D0485673E5F3}" destId="{18F999CF-6EB1-9344-8314-2D70550F3B2C}" srcOrd="8" destOrd="0" presId="urn:microsoft.com/office/officeart/2005/8/layout/target3"/>
    <dgm:cxn modelId="{E36B6A32-25B8-A44D-9B2F-E6FDA2C5FD8D}" type="presParOf" srcId="{0A392AF9-3C2A-F745-8547-D0485673E5F3}" destId="{40A118D4-A0BD-6743-A87E-3889F0055177}" srcOrd="9" destOrd="0" presId="urn:microsoft.com/office/officeart/2005/8/layout/target3"/>
    <dgm:cxn modelId="{0747C11B-3C2C-5C4E-B040-1951FDA2A144}" type="presParOf" srcId="{0A392AF9-3C2A-F745-8547-D0485673E5F3}" destId="{F88B1368-7825-DC41-B177-9F295CF5B61B}" srcOrd="10" destOrd="0" presId="urn:microsoft.com/office/officeart/2005/8/layout/target3"/>
    <dgm:cxn modelId="{2FA669E7-7947-9D40-B4A7-08A7536FFDDF}" type="presParOf" srcId="{0A392AF9-3C2A-F745-8547-D0485673E5F3}" destId="{C80D6EE4-90D9-124E-B63B-A12AFEB39ECF}" srcOrd="11" destOrd="0" presId="urn:microsoft.com/office/officeart/2005/8/layout/target3"/>
    <dgm:cxn modelId="{688B9849-6D21-F946-AF05-E34BA3DC6857}" type="presParOf" srcId="{0A392AF9-3C2A-F745-8547-D0485673E5F3}" destId="{92099B75-0E70-A54C-B57E-0DE72723104F}" srcOrd="12" destOrd="0" presId="urn:microsoft.com/office/officeart/2005/8/layout/target3"/>
    <dgm:cxn modelId="{2C2FB362-5FED-A74C-829A-4FE751608D3B}" type="presParOf" srcId="{0A392AF9-3C2A-F745-8547-D0485673E5F3}" destId="{5B4499C6-44C8-E24A-B993-F01581C09F55}" srcOrd="13" destOrd="0" presId="urn:microsoft.com/office/officeart/2005/8/layout/target3"/>
    <dgm:cxn modelId="{5D55CCC6-B8FB-7D4C-9BA0-AF7E03A92DCC}" type="presParOf" srcId="{0A392AF9-3C2A-F745-8547-D0485673E5F3}" destId="{1623CB9C-F6FB-9549-88FC-B00377E9CCBA}" srcOrd="14" destOrd="0" presId="urn:microsoft.com/office/officeart/2005/8/layout/target3"/>
    <dgm:cxn modelId="{860A0849-10A7-8C46-9690-5815BE88B8DD}" type="presParOf" srcId="{0A392AF9-3C2A-F745-8547-D0485673E5F3}" destId="{6F8B6960-A65E-C848-BC8D-1D8D0F5C7398}" srcOrd="15" destOrd="0" presId="urn:microsoft.com/office/officeart/2005/8/layout/target3"/>
    <dgm:cxn modelId="{8F7EBE17-02B5-4B46-AE8F-F64A97EA17AD}" type="presParOf" srcId="{0A392AF9-3C2A-F745-8547-D0485673E5F3}" destId="{6BF981A1-9E26-F64D-84F5-33B050A6B315}" srcOrd="16" destOrd="0" presId="urn:microsoft.com/office/officeart/2005/8/layout/target3"/>
    <dgm:cxn modelId="{47391049-5EEF-A648-8D8D-24C3DE675B0E}" type="presParOf" srcId="{0A392AF9-3C2A-F745-8547-D0485673E5F3}" destId="{2F6E91FA-D0C3-8E42-B5FA-ACFC1670AFDC}" srcOrd="17" destOrd="0" presId="urn:microsoft.com/office/officeart/2005/8/layout/target3"/>
    <dgm:cxn modelId="{97E6D59A-134D-2D48-AE79-43A52FFD2EC0}" type="presParOf" srcId="{0A392AF9-3C2A-F745-8547-D0485673E5F3}" destId="{092E6A3D-56B8-3347-941D-D08AC72531F7}" srcOrd="18" destOrd="0" presId="urn:microsoft.com/office/officeart/2005/8/layout/target3"/>
    <dgm:cxn modelId="{A7C2BA23-A40E-C948-B5BE-F681D3EBCFE9}" type="presParOf" srcId="{0A392AF9-3C2A-F745-8547-D0485673E5F3}" destId="{2E6FE78C-F17C-F64B-8811-50285EBCA631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D30876-5C15-E347-9677-FF8EF1C7D210}" type="doc">
      <dgm:prSet loTypeId="urn:microsoft.com/office/officeart/2005/8/layout/radial4" loCatId="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5F8F5E1-476E-E045-8800-3221D6D4E273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Big Intelligence</a:t>
          </a:r>
          <a:endParaRPr lang="en-US" dirty="0">
            <a:solidFill>
              <a:schemeClr val="tx1"/>
            </a:solidFill>
          </a:endParaRPr>
        </a:p>
      </dgm:t>
    </dgm:pt>
    <dgm:pt modelId="{029988EA-68F2-8D49-A282-C3AB28305A0F}" type="parTrans" cxnId="{1AE15E54-2A22-A844-B18B-45D5A4C88ED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5EBFC38D-E781-F94A-9AFD-E714E42CFCD3}" type="sibTrans" cxnId="{1AE15E54-2A22-A844-B18B-45D5A4C88ED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CA4F777-F4C7-6B4A-8E88-86F463E8B552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Collective Catch-all</a:t>
          </a:r>
          <a:endParaRPr lang="en-US" dirty="0">
            <a:solidFill>
              <a:schemeClr val="tx1"/>
            </a:solidFill>
          </a:endParaRPr>
        </a:p>
      </dgm:t>
    </dgm:pt>
    <dgm:pt modelId="{8C29FEF0-D161-5342-907C-8EF1A541BA35}" type="parTrans" cxnId="{2D007A56-040B-0543-AEE6-842F77D0DDA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EA7DC38-7F15-7143-A9E0-EEF6471BE871}" type="sibTrans" cxnId="{2D007A56-040B-0543-AEE6-842F77D0DDA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A1D6316-3624-C847-AD85-E71CDA2C572B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Semantic despair</a:t>
          </a:r>
          <a:endParaRPr lang="en-US" dirty="0">
            <a:solidFill>
              <a:schemeClr val="tx1"/>
            </a:solidFill>
          </a:endParaRPr>
        </a:p>
      </dgm:t>
    </dgm:pt>
    <dgm:pt modelId="{4C87ACEE-C2ED-DD47-BECE-B22F6504AD8D}" type="parTrans" cxnId="{549B00F0-F905-A049-A9B2-6A29B2EABAD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9826D7D-5AC0-7C4F-BD2B-AD8101899399}" type="sibTrans" cxnId="{549B00F0-F905-A049-A9B2-6A29B2EABAD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582AF88-5C0E-B148-AC5F-FB01DA07097B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Existential dissonance</a:t>
          </a:r>
          <a:endParaRPr lang="en-US" dirty="0">
            <a:solidFill>
              <a:schemeClr val="tx1"/>
            </a:solidFill>
          </a:endParaRPr>
        </a:p>
      </dgm:t>
    </dgm:pt>
    <dgm:pt modelId="{11E4A98D-0BBB-754B-ADFC-6D5DDE644F98}" type="parTrans" cxnId="{137B34A8-3638-A945-8A5A-5E77EDA95BF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2BE93DA-009C-0640-812E-2A941EC2D36F}" type="sibTrans" cxnId="{137B34A8-3638-A945-8A5A-5E77EDA95BF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AFF8193-2120-144D-AFDE-0667C3C7624E}" type="pres">
      <dgm:prSet presAssocID="{22D30876-5C15-E347-9677-FF8EF1C7D21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E5DF92-C1CF-9D4F-A7E7-2AF5CAF1ED1F}" type="pres">
      <dgm:prSet presAssocID="{65F8F5E1-476E-E045-8800-3221D6D4E273}" presName="centerShape" presStyleLbl="node0" presStyleIdx="0" presStyleCnt="1"/>
      <dgm:spPr/>
      <dgm:t>
        <a:bodyPr/>
        <a:lstStyle/>
        <a:p>
          <a:endParaRPr lang="en-US"/>
        </a:p>
      </dgm:t>
    </dgm:pt>
    <dgm:pt modelId="{AC38CF76-FA64-A84C-94D0-84088C4B0266}" type="pres">
      <dgm:prSet presAssocID="{8C29FEF0-D161-5342-907C-8EF1A541BA35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9ADE21F0-CBDE-3648-A550-492F222A56E1}" type="pres">
      <dgm:prSet presAssocID="{2CA4F777-F4C7-6B4A-8E88-86F463E8B55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2D8027-850A-EF4A-9047-DB5D1EE61154}" type="pres">
      <dgm:prSet presAssocID="{4C87ACEE-C2ED-DD47-BECE-B22F6504AD8D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3C702EF3-8FFD-B045-9AA2-0CA9BAE15F43}" type="pres">
      <dgm:prSet presAssocID="{BA1D6316-3624-C847-AD85-E71CDA2C572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FA27A8-29D8-D04C-B969-20996998654E}" type="pres">
      <dgm:prSet presAssocID="{11E4A98D-0BBB-754B-ADFC-6D5DDE644F98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38F70F6D-0531-F440-9EB7-92F7D59A5865}" type="pres">
      <dgm:prSet presAssocID="{8582AF88-5C0E-B148-AC5F-FB01DA07097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906D38-B89B-204B-BDE9-532CC3CB702C}" type="presOf" srcId="{8C29FEF0-D161-5342-907C-8EF1A541BA35}" destId="{AC38CF76-FA64-A84C-94D0-84088C4B0266}" srcOrd="0" destOrd="0" presId="urn:microsoft.com/office/officeart/2005/8/layout/radial4"/>
    <dgm:cxn modelId="{F6A2B864-5637-F349-B369-A67961F0783A}" type="presOf" srcId="{8582AF88-5C0E-B148-AC5F-FB01DA07097B}" destId="{38F70F6D-0531-F440-9EB7-92F7D59A5865}" srcOrd="0" destOrd="0" presId="urn:microsoft.com/office/officeart/2005/8/layout/radial4"/>
    <dgm:cxn modelId="{25D31E4D-7EA4-F749-A3C6-72B52B53C259}" type="presOf" srcId="{22D30876-5C15-E347-9677-FF8EF1C7D210}" destId="{8AFF8193-2120-144D-AFDE-0667C3C7624E}" srcOrd="0" destOrd="0" presId="urn:microsoft.com/office/officeart/2005/8/layout/radial4"/>
    <dgm:cxn modelId="{966109C4-BD6E-BD43-A016-B6AF8D276C0A}" type="presOf" srcId="{65F8F5E1-476E-E045-8800-3221D6D4E273}" destId="{85E5DF92-C1CF-9D4F-A7E7-2AF5CAF1ED1F}" srcOrd="0" destOrd="0" presId="urn:microsoft.com/office/officeart/2005/8/layout/radial4"/>
    <dgm:cxn modelId="{549B00F0-F905-A049-A9B2-6A29B2EABADA}" srcId="{65F8F5E1-476E-E045-8800-3221D6D4E273}" destId="{BA1D6316-3624-C847-AD85-E71CDA2C572B}" srcOrd="1" destOrd="0" parTransId="{4C87ACEE-C2ED-DD47-BECE-B22F6504AD8D}" sibTransId="{A9826D7D-5AC0-7C4F-BD2B-AD8101899399}"/>
    <dgm:cxn modelId="{137B34A8-3638-A945-8A5A-5E77EDA95BF5}" srcId="{65F8F5E1-476E-E045-8800-3221D6D4E273}" destId="{8582AF88-5C0E-B148-AC5F-FB01DA07097B}" srcOrd="2" destOrd="0" parTransId="{11E4A98D-0BBB-754B-ADFC-6D5DDE644F98}" sibTransId="{92BE93DA-009C-0640-812E-2A941EC2D36F}"/>
    <dgm:cxn modelId="{B5B02E56-7F5B-1045-9101-461E6FF08BD8}" type="presOf" srcId="{2CA4F777-F4C7-6B4A-8E88-86F463E8B552}" destId="{9ADE21F0-CBDE-3648-A550-492F222A56E1}" srcOrd="0" destOrd="0" presId="urn:microsoft.com/office/officeart/2005/8/layout/radial4"/>
    <dgm:cxn modelId="{50422833-7DC4-CB48-955D-2D9243883C54}" type="presOf" srcId="{BA1D6316-3624-C847-AD85-E71CDA2C572B}" destId="{3C702EF3-8FFD-B045-9AA2-0CA9BAE15F43}" srcOrd="0" destOrd="0" presId="urn:microsoft.com/office/officeart/2005/8/layout/radial4"/>
    <dgm:cxn modelId="{684ACA3F-74FA-0445-B7FD-601E68D36D15}" type="presOf" srcId="{11E4A98D-0BBB-754B-ADFC-6D5DDE644F98}" destId="{42FA27A8-29D8-D04C-B969-20996998654E}" srcOrd="0" destOrd="0" presId="urn:microsoft.com/office/officeart/2005/8/layout/radial4"/>
    <dgm:cxn modelId="{1AE15E54-2A22-A844-B18B-45D5A4C88EDC}" srcId="{22D30876-5C15-E347-9677-FF8EF1C7D210}" destId="{65F8F5E1-476E-E045-8800-3221D6D4E273}" srcOrd="0" destOrd="0" parTransId="{029988EA-68F2-8D49-A282-C3AB28305A0F}" sibTransId="{5EBFC38D-E781-F94A-9AFD-E714E42CFCD3}"/>
    <dgm:cxn modelId="{E6DD5D63-6E94-254B-BF2E-530BBFC87725}" type="presOf" srcId="{4C87ACEE-C2ED-DD47-BECE-B22F6504AD8D}" destId="{B12D8027-850A-EF4A-9047-DB5D1EE61154}" srcOrd="0" destOrd="0" presId="urn:microsoft.com/office/officeart/2005/8/layout/radial4"/>
    <dgm:cxn modelId="{2D007A56-040B-0543-AEE6-842F77D0DDA8}" srcId="{65F8F5E1-476E-E045-8800-3221D6D4E273}" destId="{2CA4F777-F4C7-6B4A-8E88-86F463E8B552}" srcOrd="0" destOrd="0" parTransId="{8C29FEF0-D161-5342-907C-8EF1A541BA35}" sibTransId="{6EA7DC38-7F15-7143-A9E0-EEF6471BE871}"/>
    <dgm:cxn modelId="{3E57AA4C-60B6-E44F-A2E2-DD6665C60461}" type="presParOf" srcId="{8AFF8193-2120-144D-AFDE-0667C3C7624E}" destId="{85E5DF92-C1CF-9D4F-A7E7-2AF5CAF1ED1F}" srcOrd="0" destOrd="0" presId="urn:microsoft.com/office/officeart/2005/8/layout/radial4"/>
    <dgm:cxn modelId="{428860E0-6A67-BF47-9533-5ED94B71BF3D}" type="presParOf" srcId="{8AFF8193-2120-144D-AFDE-0667C3C7624E}" destId="{AC38CF76-FA64-A84C-94D0-84088C4B0266}" srcOrd="1" destOrd="0" presId="urn:microsoft.com/office/officeart/2005/8/layout/radial4"/>
    <dgm:cxn modelId="{FF8EE79C-52B6-7B4E-9891-26AF6B43F99F}" type="presParOf" srcId="{8AFF8193-2120-144D-AFDE-0667C3C7624E}" destId="{9ADE21F0-CBDE-3648-A550-492F222A56E1}" srcOrd="2" destOrd="0" presId="urn:microsoft.com/office/officeart/2005/8/layout/radial4"/>
    <dgm:cxn modelId="{6CCB5964-CA40-FE41-A2C1-758FE7F5D053}" type="presParOf" srcId="{8AFF8193-2120-144D-AFDE-0667C3C7624E}" destId="{B12D8027-850A-EF4A-9047-DB5D1EE61154}" srcOrd="3" destOrd="0" presId="urn:microsoft.com/office/officeart/2005/8/layout/radial4"/>
    <dgm:cxn modelId="{B8621BF7-E134-C34C-AE94-A70893A95F29}" type="presParOf" srcId="{8AFF8193-2120-144D-AFDE-0667C3C7624E}" destId="{3C702EF3-8FFD-B045-9AA2-0CA9BAE15F43}" srcOrd="4" destOrd="0" presId="urn:microsoft.com/office/officeart/2005/8/layout/radial4"/>
    <dgm:cxn modelId="{417967A6-9B11-7044-893A-BE99A85E6228}" type="presParOf" srcId="{8AFF8193-2120-144D-AFDE-0667C3C7624E}" destId="{42FA27A8-29D8-D04C-B969-20996998654E}" srcOrd="5" destOrd="0" presId="urn:microsoft.com/office/officeart/2005/8/layout/radial4"/>
    <dgm:cxn modelId="{F88B6884-6022-3C48-806A-BEA7CC63876D}" type="presParOf" srcId="{8AFF8193-2120-144D-AFDE-0667C3C7624E}" destId="{38F70F6D-0531-F440-9EB7-92F7D59A5865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8DBD37-B875-1841-ACB7-DE2B283B0005}">
      <dsp:nvSpPr>
        <dsp:cNvPr id="0" name=""/>
        <dsp:cNvSpPr/>
      </dsp:nvSpPr>
      <dsp:spPr>
        <a:xfrm>
          <a:off x="2440070" y="2097070"/>
          <a:ext cx="1002557" cy="100255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Original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2586891" y="2243891"/>
        <a:ext cx="708915" cy="708915"/>
      </dsp:txXfrm>
    </dsp:sp>
    <dsp:sp modelId="{6D853F70-744A-4146-BA73-FAE0539768A9}">
      <dsp:nvSpPr>
        <dsp:cNvPr id="0" name=""/>
        <dsp:cNvSpPr/>
      </dsp:nvSpPr>
      <dsp:spPr>
        <a:xfrm>
          <a:off x="1585292" y="2371144"/>
          <a:ext cx="581483" cy="581483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>
            <a:solidFill>
              <a:schemeClr val="tx1"/>
            </a:solidFill>
          </a:endParaRPr>
        </a:p>
      </dsp:txBody>
      <dsp:txXfrm>
        <a:off x="1662368" y="2593503"/>
        <a:ext cx="427331" cy="136765"/>
      </dsp:txXfrm>
    </dsp:sp>
    <dsp:sp modelId="{22B6A89F-91E6-8147-98D2-A7F26F03FD46}">
      <dsp:nvSpPr>
        <dsp:cNvPr id="0" name=""/>
        <dsp:cNvSpPr/>
      </dsp:nvSpPr>
      <dsp:spPr>
        <a:xfrm>
          <a:off x="286557" y="2165765"/>
          <a:ext cx="1002557" cy="100255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Belief-based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433378" y="2312586"/>
        <a:ext cx="708915" cy="708915"/>
      </dsp:txXfrm>
    </dsp:sp>
    <dsp:sp modelId="{9D873637-74D5-334F-90F4-1349E6D33F6D}">
      <dsp:nvSpPr>
        <dsp:cNvPr id="0" name=""/>
        <dsp:cNvSpPr/>
      </dsp:nvSpPr>
      <dsp:spPr>
        <a:xfrm rot="5529227">
          <a:off x="1640227" y="1609909"/>
          <a:ext cx="482699" cy="37295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>
            <a:solidFill>
              <a:schemeClr val="tx1"/>
            </a:solidFill>
          </a:endParaRPr>
        </a:p>
      </dsp:txBody>
      <dsp:txXfrm rot="10800000">
        <a:off x="1698272" y="1628596"/>
        <a:ext cx="370814" cy="223771"/>
      </dsp:txXfrm>
    </dsp:sp>
    <dsp:sp modelId="{C5F31C92-424E-6449-A683-295915565C03}">
      <dsp:nvSpPr>
        <dsp:cNvPr id="0" name=""/>
        <dsp:cNvSpPr/>
      </dsp:nvSpPr>
      <dsp:spPr>
        <a:xfrm>
          <a:off x="809360" y="0"/>
          <a:ext cx="2195359" cy="22386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solidFill>
                <a:schemeClr val="tx1"/>
              </a:solidFill>
            </a:rPr>
            <a:t>Knowing</a:t>
          </a:r>
          <a:endParaRPr lang="en-US" sz="3300" kern="1200" dirty="0">
            <a:solidFill>
              <a:schemeClr val="tx1"/>
            </a:solidFill>
          </a:endParaRPr>
        </a:p>
      </dsp:txBody>
      <dsp:txXfrm>
        <a:off x="1130863" y="327837"/>
        <a:ext cx="1552353" cy="1582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15EDC1-2D56-AC4A-9A52-5701EF36C51D}">
      <dsp:nvSpPr>
        <dsp:cNvPr id="0" name=""/>
        <dsp:cNvSpPr/>
      </dsp:nvSpPr>
      <dsp:spPr>
        <a:xfrm>
          <a:off x="440477" y="2000506"/>
          <a:ext cx="1147966" cy="114796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mtClean="0">
              <a:solidFill>
                <a:schemeClr val="tx1"/>
              </a:solidFill>
            </a:rPr>
            <a:t>Meaning-based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608593" y="2168622"/>
        <a:ext cx="811734" cy="811734"/>
      </dsp:txXfrm>
    </dsp:sp>
    <dsp:sp modelId="{0446A6E7-BCCC-B24A-8DA3-FC99374B6C7A}">
      <dsp:nvSpPr>
        <dsp:cNvPr id="0" name=""/>
        <dsp:cNvSpPr/>
      </dsp:nvSpPr>
      <dsp:spPr>
        <a:xfrm>
          <a:off x="2072020" y="2384953"/>
          <a:ext cx="665820" cy="665820"/>
        </a:xfrm>
        <a:prstGeom prst="mathPlus">
          <a:avLst/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chemeClr val="tx1"/>
            </a:solidFill>
          </a:endParaRPr>
        </a:p>
      </dsp:txBody>
      <dsp:txXfrm>
        <a:off x="2160274" y="2639563"/>
        <a:ext cx="489312" cy="156600"/>
      </dsp:txXfrm>
    </dsp:sp>
    <dsp:sp modelId="{DB00604E-131D-FD4D-B38A-E665D5A72E87}">
      <dsp:nvSpPr>
        <dsp:cNvPr id="0" name=""/>
        <dsp:cNvSpPr/>
      </dsp:nvSpPr>
      <dsp:spPr>
        <a:xfrm>
          <a:off x="3167082" y="2000506"/>
          <a:ext cx="1147966" cy="114796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</a:rPr>
            <a:t>Feedback-dependent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3335198" y="2168622"/>
        <a:ext cx="811734" cy="811734"/>
      </dsp:txXfrm>
    </dsp:sp>
    <dsp:sp modelId="{351E6460-AB13-434A-9539-E62032229724}">
      <dsp:nvSpPr>
        <dsp:cNvPr id="0" name=""/>
        <dsp:cNvSpPr/>
      </dsp:nvSpPr>
      <dsp:spPr>
        <a:xfrm rot="5407868">
          <a:off x="2065353" y="1543464"/>
          <a:ext cx="626610" cy="42704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>
            <a:solidFill>
              <a:schemeClr val="tx1"/>
            </a:solidFill>
          </a:endParaRPr>
        </a:p>
      </dsp:txBody>
      <dsp:txXfrm rot="10800000">
        <a:off x="2129556" y="1564817"/>
        <a:ext cx="498497" cy="256225"/>
      </dsp:txXfrm>
    </dsp:sp>
    <dsp:sp modelId="{627DBFA3-A335-8E4F-9B45-A5B8974ACF4C}">
      <dsp:nvSpPr>
        <dsp:cNvPr id="0" name=""/>
        <dsp:cNvSpPr/>
      </dsp:nvSpPr>
      <dsp:spPr>
        <a:xfrm>
          <a:off x="1222576" y="0"/>
          <a:ext cx="2314874" cy="233039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>
              <a:solidFill>
                <a:schemeClr val="tx1"/>
              </a:solidFill>
            </a:rPr>
            <a:t>Understanding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561581" y="341278"/>
        <a:ext cx="1636864" cy="16478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E0492B-72D2-AE44-B2C0-8DEC6A28208B}">
      <dsp:nvSpPr>
        <dsp:cNvPr id="0" name=""/>
        <dsp:cNvSpPr/>
      </dsp:nvSpPr>
      <dsp:spPr>
        <a:xfrm>
          <a:off x="0" y="146203"/>
          <a:ext cx="5231083" cy="523108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090C59-FFD2-C848-8CE7-051B06B85146}">
      <dsp:nvSpPr>
        <dsp:cNvPr id="0" name=""/>
        <dsp:cNvSpPr/>
      </dsp:nvSpPr>
      <dsp:spPr>
        <a:xfrm>
          <a:off x="2615541" y="146203"/>
          <a:ext cx="6102930" cy="52310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Collective</a:t>
          </a:r>
          <a:endParaRPr lang="en-US" sz="5000" kern="1200" dirty="0"/>
        </a:p>
      </dsp:txBody>
      <dsp:txXfrm>
        <a:off x="2615541" y="146203"/>
        <a:ext cx="3051465" cy="1111605"/>
      </dsp:txXfrm>
    </dsp:sp>
    <dsp:sp modelId="{46FA1A0D-A503-E94B-ACD0-1F377A588D20}">
      <dsp:nvSpPr>
        <dsp:cNvPr id="0" name=""/>
        <dsp:cNvSpPr/>
      </dsp:nvSpPr>
      <dsp:spPr>
        <a:xfrm>
          <a:off x="686579" y="1257808"/>
          <a:ext cx="3857923" cy="385792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1560507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35121-2690-7C42-9439-77C5B0D61C83}">
      <dsp:nvSpPr>
        <dsp:cNvPr id="0" name=""/>
        <dsp:cNvSpPr/>
      </dsp:nvSpPr>
      <dsp:spPr>
        <a:xfrm>
          <a:off x="2615541" y="1257808"/>
          <a:ext cx="6102930" cy="385792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560507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Social</a:t>
          </a:r>
          <a:endParaRPr lang="en-US" sz="5000" kern="1200" dirty="0"/>
        </a:p>
      </dsp:txBody>
      <dsp:txXfrm>
        <a:off x="2615541" y="1257808"/>
        <a:ext cx="3051465" cy="1111605"/>
      </dsp:txXfrm>
    </dsp:sp>
    <dsp:sp modelId="{E4155779-7C38-BA48-AE29-FA689CB7B2C7}">
      <dsp:nvSpPr>
        <dsp:cNvPr id="0" name=""/>
        <dsp:cNvSpPr/>
      </dsp:nvSpPr>
      <dsp:spPr>
        <a:xfrm>
          <a:off x="1373159" y="2369413"/>
          <a:ext cx="2484764" cy="248476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999CF-6EB1-9344-8314-2D70550F3B2C}">
      <dsp:nvSpPr>
        <dsp:cNvPr id="0" name=""/>
        <dsp:cNvSpPr/>
      </dsp:nvSpPr>
      <dsp:spPr>
        <a:xfrm>
          <a:off x="2615541" y="2369413"/>
          <a:ext cx="6102930" cy="24847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Emotional</a:t>
          </a:r>
          <a:endParaRPr lang="en-US" sz="5000" kern="1200" dirty="0"/>
        </a:p>
      </dsp:txBody>
      <dsp:txXfrm>
        <a:off x="2615541" y="2369413"/>
        <a:ext cx="3051465" cy="1111605"/>
      </dsp:txXfrm>
    </dsp:sp>
    <dsp:sp modelId="{F88B1368-7825-DC41-B177-9F295CF5B61B}">
      <dsp:nvSpPr>
        <dsp:cNvPr id="0" name=""/>
        <dsp:cNvSpPr/>
      </dsp:nvSpPr>
      <dsp:spPr>
        <a:xfrm>
          <a:off x="2059739" y="3481018"/>
          <a:ext cx="1111605" cy="1111605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0D6EE4-90D9-124E-B63B-A12AFEB39ECF}">
      <dsp:nvSpPr>
        <dsp:cNvPr id="0" name=""/>
        <dsp:cNvSpPr/>
      </dsp:nvSpPr>
      <dsp:spPr>
        <a:xfrm>
          <a:off x="2615541" y="3481018"/>
          <a:ext cx="6102930" cy="11116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20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Cognitive</a:t>
          </a:r>
          <a:endParaRPr lang="en-US" sz="5000" kern="1200" dirty="0"/>
        </a:p>
      </dsp:txBody>
      <dsp:txXfrm>
        <a:off x="2615541" y="3481018"/>
        <a:ext cx="3051465" cy="1111605"/>
      </dsp:txXfrm>
    </dsp:sp>
    <dsp:sp modelId="{5B4499C6-44C8-E24A-B993-F01581C09F55}">
      <dsp:nvSpPr>
        <dsp:cNvPr id="0" name=""/>
        <dsp:cNvSpPr/>
      </dsp:nvSpPr>
      <dsp:spPr>
        <a:xfrm>
          <a:off x="5667006" y="146203"/>
          <a:ext cx="3051465" cy="11116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Crowd-centric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Networkable</a:t>
          </a:r>
          <a:endParaRPr lang="en-US" sz="2300" kern="1200" dirty="0"/>
        </a:p>
      </dsp:txBody>
      <dsp:txXfrm>
        <a:off x="5667006" y="146203"/>
        <a:ext cx="3051465" cy="1111605"/>
      </dsp:txXfrm>
    </dsp:sp>
    <dsp:sp modelId="{6F8B6960-A65E-C848-BC8D-1D8D0F5C7398}">
      <dsp:nvSpPr>
        <dsp:cNvPr id="0" name=""/>
        <dsp:cNvSpPr/>
      </dsp:nvSpPr>
      <dsp:spPr>
        <a:xfrm>
          <a:off x="5667006" y="1257808"/>
          <a:ext cx="3051465" cy="11116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Relationship-centric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Relatable, shareable</a:t>
          </a:r>
          <a:endParaRPr lang="en-US" sz="2300" kern="1200" dirty="0"/>
        </a:p>
      </dsp:txBody>
      <dsp:txXfrm>
        <a:off x="5667006" y="1257808"/>
        <a:ext cx="3051465" cy="1111605"/>
      </dsp:txXfrm>
    </dsp:sp>
    <dsp:sp modelId="{2F6E91FA-D0C3-8E42-B5FA-ACFC1670AFDC}">
      <dsp:nvSpPr>
        <dsp:cNvPr id="0" name=""/>
        <dsp:cNvSpPr/>
      </dsp:nvSpPr>
      <dsp:spPr>
        <a:xfrm>
          <a:off x="5667006" y="2369413"/>
          <a:ext cx="3051465" cy="11116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Body-centric, flowing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Abstract, intuitive</a:t>
          </a:r>
          <a:endParaRPr lang="en-US" sz="2300" kern="1200" dirty="0"/>
        </a:p>
      </dsp:txBody>
      <dsp:txXfrm>
        <a:off x="5667006" y="2369413"/>
        <a:ext cx="3051465" cy="1111605"/>
      </dsp:txXfrm>
    </dsp:sp>
    <dsp:sp modelId="{2E6FE78C-F17C-F64B-8811-50285EBCA631}">
      <dsp:nvSpPr>
        <dsp:cNvPr id="0" name=""/>
        <dsp:cNvSpPr/>
      </dsp:nvSpPr>
      <dsp:spPr>
        <a:xfrm>
          <a:off x="5667006" y="3481018"/>
          <a:ext cx="3051465" cy="11116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Brain-centric, rational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Concrete, testable</a:t>
          </a:r>
          <a:endParaRPr lang="en-US" sz="2300" kern="1200" dirty="0"/>
        </a:p>
      </dsp:txBody>
      <dsp:txXfrm>
        <a:off x="5667006" y="3481018"/>
        <a:ext cx="3051465" cy="11116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E0492B-72D2-AE44-B2C0-8DEC6A28208B}">
      <dsp:nvSpPr>
        <dsp:cNvPr id="0" name=""/>
        <dsp:cNvSpPr/>
      </dsp:nvSpPr>
      <dsp:spPr>
        <a:xfrm>
          <a:off x="0" y="221179"/>
          <a:ext cx="5250278" cy="525027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090C59-FFD2-C848-8CE7-051B06B85146}">
      <dsp:nvSpPr>
        <dsp:cNvPr id="0" name=""/>
        <dsp:cNvSpPr/>
      </dsp:nvSpPr>
      <dsp:spPr>
        <a:xfrm>
          <a:off x="2625139" y="221179"/>
          <a:ext cx="6125324" cy="5250278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Collective</a:t>
          </a:r>
          <a:endParaRPr lang="en-US" sz="5100" kern="1200" dirty="0"/>
        </a:p>
      </dsp:txBody>
      <dsp:txXfrm>
        <a:off x="2625139" y="221179"/>
        <a:ext cx="3062662" cy="1115684"/>
      </dsp:txXfrm>
    </dsp:sp>
    <dsp:sp modelId="{46FA1A0D-A503-E94B-ACD0-1F377A588D20}">
      <dsp:nvSpPr>
        <dsp:cNvPr id="0" name=""/>
        <dsp:cNvSpPr/>
      </dsp:nvSpPr>
      <dsp:spPr>
        <a:xfrm>
          <a:off x="689099" y="1336863"/>
          <a:ext cx="3872080" cy="387208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135121-2690-7C42-9439-77C5B0D61C83}">
      <dsp:nvSpPr>
        <dsp:cNvPr id="0" name=""/>
        <dsp:cNvSpPr/>
      </dsp:nvSpPr>
      <dsp:spPr>
        <a:xfrm>
          <a:off x="2625139" y="1336863"/>
          <a:ext cx="6125324" cy="387208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Social</a:t>
          </a:r>
          <a:endParaRPr lang="en-US" sz="5100" kern="1200" dirty="0"/>
        </a:p>
      </dsp:txBody>
      <dsp:txXfrm>
        <a:off x="2625139" y="1336863"/>
        <a:ext cx="3062662" cy="1115684"/>
      </dsp:txXfrm>
    </dsp:sp>
    <dsp:sp modelId="{E4155779-7C38-BA48-AE29-FA689CB7B2C7}">
      <dsp:nvSpPr>
        <dsp:cNvPr id="0" name=""/>
        <dsp:cNvSpPr/>
      </dsp:nvSpPr>
      <dsp:spPr>
        <a:xfrm>
          <a:off x="1378198" y="2452547"/>
          <a:ext cx="2493882" cy="249388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F999CF-6EB1-9344-8314-2D70550F3B2C}">
      <dsp:nvSpPr>
        <dsp:cNvPr id="0" name=""/>
        <dsp:cNvSpPr/>
      </dsp:nvSpPr>
      <dsp:spPr>
        <a:xfrm>
          <a:off x="2625139" y="2452547"/>
          <a:ext cx="6125324" cy="2493882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Emotional</a:t>
          </a:r>
          <a:endParaRPr lang="en-US" sz="5100" kern="1200" dirty="0"/>
        </a:p>
      </dsp:txBody>
      <dsp:txXfrm>
        <a:off x="2625139" y="2452547"/>
        <a:ext cx="3062662" cy="1115684"/>
      </dsp:txXfrm>
    </dsp:sp>
    <dsp:sp modelId="{F88B1368-7825-DC41-B177-9F295CF5B61B}">
      <dsp:nvSpPr>
        <dsp:cNvPr id="0" name=""/>
        <dsp:cNvSpPr/>
      </dsp:nvSpPr>
      <dsp:spPr>
        <a:xfrm>
          <a:off x="2067297" y="3568231"/>
          <a:ext cx="1115684" cy="111568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0D6EE4-90D9-124E-B63B-A12AFEB39ECF}">
      <dsp:nvSpPr>
        <dsp:cNvPr id="0" name=""/>
        <dsp:cNvSpPr/>
      </dsp:nvSpPr>
      <dsp:spPr>
        <a:xfrm>
          <a:off x="2625139" y="3568231"/>
          <a:ext cx="6125324" cy="1115684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Cognitive</a:t>
          </a:r>
          <a:endParaRPr lang="en-US" sz="5100" kern="1200" dirty="0"/>
        </a:p>
      </dsp:txBody>
      <dsp:txXfrm>
        <a:off x="2625139" y="3568231"/>
        <a:ext cx="3062662" cy="1115684"/>
      </dsp:txXfrm>
    </dsp:sp>
    <dsp:sp modelId="{5B4499C6-44C8-E24A-B993-F01581C09F55}">
      <dsp:nvSpPr>
        <dsp:cNvPr id="0" name=""/>
        <dsp:cNvSpPr/>
      </dsp:nvSpPr>
      <dsp:spPr>
        <a:xfrm>
          <a:off x="5687801" y="221179"/>
          <a:ext cx="3062662" cy="111568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“Matrix” nihilism; hidden wish to be brainwashed to avoid paranoia</a:t>
          </a:r>
          <a:endParaRPr lang="en-US" sz="2000" kern="1200" dirty="0"/>
        </a:p>
      </dsp:txBody>
      <dsp:txXfrm>
        <a:off x="5687801" y="221179"/>
        <a:ext cx="3062662" cy="1115684"/>
      </dsp:txXfrm>
    </dsp:sp>
    <dsp:sp modelId="{6F8B6960-A65E-C848-BC8D-1D8D0F5C7398}">
      <dsp:nvSpPr>
        <dsp:cNvPr id="0" name=""/>
        <dsp:cNvSpPr/>
      </dsp:nvSpPr>
      <dsp:spPr>
        <a:xfrm>
          <a:off x="5687801" y="1336863"/>
          <a:ext cx="3062662" cy="111568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Historicism; breakdown of the imagination</a:t>
          </a:r>
          <a:endParaRPr lang="en-US" sz="2000" kern="1200" dirty="0"/>
        </a:p>
      </dsp:txBody>
      <dsp:txXfrm>
        <a:off x="5687801" y="1336863"/>
        <a:ext cx="3062662" cy="1115684"/>
      </dsp:txXfrm>
    </dsp:sp>
    <dsp:sp modelId="{2F6E91FA-D0C3-8E42-B5FA-ACFC1670AFDC}">
      <dsp:nvSpPr>
        <dsp:cNvPr id="0" name=""/>
        <dsp:cNvSpPr/>
      </dsp:nvSpPr>
      <dsp:spPr>
        <a:xfrm>
          <a:off x="5687801" y="2452547"/>
          <a:ext cx="3062662" cy="111568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Manipulation </a:t>
          </a:r>
          <a:r>
            <a:rPr lang="en-US" sz="2000" i="1" kern="1200" dirty="0" smtClean="0"/>
            <a:t>absent</a:t>
          </a:r>
          <a:r>
            <a:rPr lang="en-US" sz="2000" kern="1200" dirty="0" smtClean="0"/>
            <a:t> concern for the well being of self and others</a:t>
          </a:r>
          <a:endParaRPr lang="en-US" sz="2000" kern="1200" dirty="0"/>
        </a:p>
      </dsp:txBody>
      <dsp:txXfrm>
        <a:off x="5687801" y="2452547"/>
        <a:ext cx="3062662" cy="1115684"/>
      </dsp:txXfrm>
    </dsp:sp>
    <dsp:sp modelId="{2E6FE78C-F17C-F64B-8811-50285EBCA631}">
      <dsp:nvSpPr>
        <dsp:cNvPr id="0" name=""/>
        <dsp:cNvSpPr/>
      </dsp:nvSpPr>
      <dsp:spPr>
        <a:xfrm>
          <a:off x="5687801" y="3568231"/>
          <a:ext cx="3062662" cy="111568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Justification of bias and favoritism (explicit or implicit)</a:t>
          </a:r>
          <a:endParaRPr lang="en-US" sz="2000" kern="1200" dirty="0"/>
        </a:p>
      </dsp:txBody>
      <dsp:txXfrm>
        <a:off x="5687801" y="3568231"/>
        <a:ext cx="3062662" cy="11156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E5DF92-C1CF-9D4F-A7E7-2AF5CAF1ED1F}">
      <dsp:nvSpPr>
        <dsp:cNvPr id="0" name=""/>
        <dsp:cNvSpPr/>
      </dsp:nvSpPr>
      <dsp:spPr>
        <a:xfrm>
          <a:off x="2135578" y="2442101"/>
          <a:ext cx="1969802" cy="196980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tx1"/>
              </a:solidFill>
            </a:rPr>
            <a:t>Big Intelligence</a:t>
          </a:r>
          <a:endParaRPr lang="en-US" sz="2200" kern="1200" dirty="0">
            <a:solidFill>
              <a:schemeClr val="tx1"/>
            </a:solidFill>
          </a:endParaRPr>
        </a:p>
      </dsp:txBody>
      <dsp:txXfrm>
        <a:off x="2424049" y="2730572"/>
        <a:ext cx="1392860" cy="1392860"/>
      </dsp:txXfrm>
    </dsp:sp>
    <dsp:sp modelId="{AC38CF76-FA64-A84C-94D0-84088C4B0266}">
      <dsp:nvSpPr>
        <dsp:cNvPr id="0" name=""/>
        <dsp:cNvSpPr/>
      </dsp:nvSpPr>
      <dsp:spPr>
        <a:xfrm rot="12900000">
          <a:off x="792726" y="2072672"/>
          <a:ext cx="1588891" cy="561393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DE21F0-CBDE-3648-A550-492F222A56E1}">
      <dsp:nvSpPr>
        <dsp:cNvPr id="0" name=""/>
        <dsp:cNvSpPr/>
      </dsp:nvSpPr>
      <dsp:spPr>
        <a:xfrm>
          <a:off x="744" y="1149169"/>
          <a:ext cx="1871312" cy="14970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1"/>
              </a:solidFill>
            </a:rPr>
            <a:t>Collective Catch-all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44591" y="1193016"/>
        <a:ext cx="1783618" cy="1409356"/>
      </dsp:txXfrm>
    </dsp:sp>
    <dsp:sp modelId="{B12D8027-850A-EF4A-9047-DB5D1EE61154}">
      <dsp:nvSpPr>
        <dsp:cNvPr id="0" name=""/>
        <dsp:cNvSpPr/>
      </dsp:nvSpPr>
      <dsp:spPr>
        <a:xfrm rot="16200000">
          <a:off x="2326033" y="1274483"/>
          <a:ext cx="1588891" cy="561393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5625133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702EF3-8FFD-B045-9AA2-0CA9BAE15F43}">
      <dsp:nvSpPr>
        <dsp:cNvPr id="0" name=""/>
        <dsp:cNvSpPr/>
      </dsp:nvSpPr>
      <dsp:spPr>
        <a:xfrm>
          <a:off x="2184823" y="12209"/>
          <a:ext cx="1871312" cy="1497050"/>
        </a:xfrm>
        <a:prstGeom prst="roundRect">
          <a:avLst>
            <a:gd name="adj" fmla="val 10000"/>
          </a:avLst>
        </a:prstGeom>
        <a:solidFill>
          <a:schemeClr val="accent3">
            <a:hueOff val="5625133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1"/>
              </a:solidFill>
            </a:rPr>
            <a:t>Semantic despair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2228670" y="56056"/>
        <a:ext cx="1783618" cy="1409356"/>
      </dsp:txXfrm>
    </dsp:sp>
    <dsp:sp modelId="{42FA27A8-29D8-D04C-B969-20996998654E}">
      <dsp:nvSpPr>
        <dsp:cNvPr id="0" name=""/>
        <dsp:cNvSpPr/>
      </dsp:nvSpPr>
      <dsp:spPr>
        <a:xfrm rot="19500000">
          <a:off x="3859340" y="2072672"/>
          <a:ext cx="1588891" cy="561393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11250266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F70F6D-0531-F440-9EB7-92F7D59A5865}">
      <dsp:nvSpPr>
        <dsp:cNvPr id="0" name=""/>
        <dsp:cNvSpPr/>
      </dsp:nvSpPr>
      <dsp:spPr>
        <a:xfrm>
          <a:off x="4368902" y="1149169"/>
          <a:ext cx="1871312" cy="1497050"/>
        </a:xfrm>
        <a:prstGeom prst="roundRect">
          <a:avLst>
            <a:gd name="adj" fmla="val 10000"/>
          </a:avLst>
        </a:prstGeom>
        <a:solidFill>
          <a:schemeClr val="accent3">
            <a:hueOff val="11250266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1"/>
              </a:solidFill>
            </a:rPr>
            <a:t>Existential dissonance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4412749" y="1193016"/>
        <a:ext cx="1783618" cy="1409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28AAB9-11AD-3C41-AE59-6935330CF2A4}" type="datetimeFigureOut">
              <a:rPr lang="en-US" smtClean="0"/>
              <a:t>4/10/18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0C646-96F4-ED48-B3BB-A75DF4A173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81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0C646-96F4-ED48-B3BB-A75DF4A173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55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2A9D-8D95-2147-BC03-FBB4BBA2BA06}" type="datetimeFigureOut">
              <a:rPr lang="en-US" smtClean="0"/>
              <a:t>4/10/18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63D4-78BE-E342-B095-63E2127CE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96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2A9D-8D95-2147-BC03-FBB4BBA2BA06}" type="datetimeFigureOut">
              <a:rPr lang="en-US" smtClean="0"/>
              <a:t>4/10/18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63D4-78BE-E342-B095-63E2127CE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9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2A9D-8D95-2147-BC03-FBB4BBA2BA06}" type="datetimeFigureOut">
              <a:rPr lang="en-US" smtClean="0"/>
              <a:t>4/10/18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63D4-78BE-E342-B095-63E2127CE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3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2A9D-8D95-2147-BC03-FBB4BBA2BA06}" type="datetimeFigureOut">
              <a:rPr lang="en-US" smtClean="0"/>
              <a:t>4/10/18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63D4-78BE-E342-B095-63E2127CE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31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2A9D-8D95-2147-BC03-FBB4BBA2BA06}" type="datetimeFigureOut">
              <a:rPr lang="en-US" smtClean="0"/>
              <a:t>4/10/18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63D4-78BE-E342-B095-63E2127CE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2A9D-8D95-2147-BC03-FBB4BBA2BA06}" type="datetimeFigureOut">
              <a:rPr lang="en-US" smtClean="0"/>
              <a:t>4/10/18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63D4-78BE-E342-B095-63E2127CE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51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2A9D-8D95-2147-BC03-FBB4BBA2BA06}" type="datetimeFigureOut">
              <a:rPr lang="en-US" smtClean="0"/>
              <a:t>4/10/18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63D4-78BE-E342-B095-63E2127CE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9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2A9D-8D95-2147-BC03-FBB4BBA2BA06}" type="datetimeFigureOut">
              <a:rPr lang="en-US" smtClean="0"/>
              <a:t>4/10/18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63D4-78BE-E342-B095-63E2127CE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20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2A9D-8D95-2147-BC03-FBB4BBA2BA06}" type="datetimeFigureOut">
              <a:rPr lang="en-US" smtClean="0"/>
              <a:t>4/10/18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63D4-78BE-E342-B095-63E2127CE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6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2A9D-8D95-2147-BC03-FBB4BBA2BA06}" type="datetimeFigureOut">
              <a:rPr lang="en-US" smtClean="0"/>
              <a:t>4/10/18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63D4-78BE-E342-B095-63E2127CE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9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12A9D-8D95-2147-BC03-FBB4BBA2BA06}" type="datetimeFigureOut">
              <a:rPr lang="en-US" smtClean="0"/>
              <a:t>4/10/18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763D4-78BE-E342-B095-63E2127CE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12A9D-8D95-2147-BC03-FBB4BBA2BA06}" type="datetimeFigureOut">
              <a:rPr lang="en-US" smtClean="0"/>
              <a:t>4/10/18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763D4-78BE-E342-B095-63E2127CE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90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9" Type="http://schemas.openxmlformats.org/officeDocument/2006/relationships/diagramQuickStyle" Target="../diagrams/quickStyle2.xml"/><Relationship Id="rId10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606622"/>
            <a:ext cx="7772400" cy="1765861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chemeClr val="accent2">
                    <a:lumMod val="75000"/>
                  </a:schemeClr>
                </a:solidFill>
                <a:latin typeface="Bradley Hand Bold"/>
                <a:cs typeface="Bradley Hand Bold"/>
              </a:rPr>
              <a:t>Packing Smart: </a:t>
            </a:r>
            <a:br>
              <a:rPr lang="en-US" sz="5400" dirty="0" smtClean="0">
                <a:solidFill>
                  <a:schemeClr val="accent2">
                    <a:lumMod val="75000"/>
                  </a:schemeClr>
                </a:solidFill>
                <a:latin typeface="Bradley Hand Bold"/>
                <a:cs typeface="Bradley Hand Bold"/>
              </a:rPr>
            </a:br>
            <a:r>
              <a:rPr lang="en-US" sz="5400" dirty="0" smtClean="0">
                <a:solidFill>
                  <a:schemeClr val="accent2">
                    <a:lumMod val="75000"/>
                  </a:schemeClr>
                </a:solidFill>
                <a:latin typeface="Bradley Hand Bold"/>
                <a:cs typeface="Bradley Hand Bold"/>
              </a:rPr>
              <a:t>Intelligence Inventory</a:t>
            </a:r>
            <a:endParaRPr lang="en-US" sz="5400" dirty="0">
              <a:solidFill>
                <a:schemeClr val="accent2">
                  <a:lumMod val="75000"/>
                </a:schemeClr>
              </a:solidFill>
              <a:latin typeface="Bradley Hand Bold"/>
              <a:cs typeface="Bradley Hand Bold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4038178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Supplemental course materials,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Beginning Big Intelligence,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M.K. McGee (2018)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237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9169"/>
            <a:ext cx="8229600" cy="874835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Intelligence Concepts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4581107" y="2967781"/>
            <a:ext cx="2875194" cy="923330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Cognitive </a:t>
            </a:r>
          </a:p>
        </p:txBody>
      </p:sp>
      <p:sp>
        <p:nvSpPr>
          <p:cNvPr id="5" name="Rectangle 4"/>
          <p:cNvSpPr/>
          <p:nvPr/>
        </p:nvSpPr>
        <p:spPr>
          <a:xfrm>
            <a:off x="5400444" y="1354981"/>
            <a:ext cx="31193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Emotional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08615" y="1906650"/>
            <a:ext cx="18560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Social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41330" y="4313424"/>
            <a:ext cx="30863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1">
                    <a:alpha val="57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Collective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>
                  <a:alpha val="57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8032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081 C 0.00556 0.01874 0.01459 0.02939 0.01859 0.04281 C 0.02258 0.05738 0.02449 0.07474 0.02658 0.09209 C 0.02849 0.10944 0.02658 0.12402 0.02449 0.13998 C 0.02258 0.15456 0.01963 0.17052 0.01251 0.18394 C 0.0066 0.19736 -0.00347 0.20801 -0.01442 0.21587 C -0.02449 0.22397 -0.03648 0.22929 -0.04846 0.23184 C -0.06045 0.23461 -0.07243 0.23461 -0.08338 0.23184 C -0.09536 0.22929 -0.10648 0.22258 -0.11551 0.21194 C -0.12437 0.20269 -0.13236 0.19065 -0.13636 0.17585 C -0.14139 0.16266 -0.14348 0.14392 -0.14348 0.12934 C -0.14435 0.11476 -0.14348 0.09741 -0.13844 0.0826 C -0.1334 0.06941 -0.12437 0.05877 -0.11239 0.05345 C -0.1004 0.04928 -0.08841 0.05461 -0.08042 0.06409 C -0.07348 0.07335 -0.06844 0.08792 -0.0674 0.10528 C -0.0674 0.12263 -0.06844 0.13859 -0.07348 0.15201 C -0.07851 0.1652 -0.07747 0.16798 -0.09745 0.18533 C -0.11551 0.20384 -0.1334 0.19852 -0.14435 0.19991 C -0.15546 0.19991 -0.1645 0.19459 -0.17544 0.18927 C -0.18742 0.18256 -0.1975 0.17052 -0.20445 0.15988 C -0.2114 0.14924 -0.21435 0.13605 -0.21852 0.11476 C -0.22147 0.09324 -0.22147 0.0826 -0.22147 0.06664 C -0.22147 0.05067 -0.22147 0.03471 -0.22147 0.01874 " pathEditMode="relative" rAng="0" ptsTypes="fffffffffffffffffffffff">
                                      <p:cBhvr>
                                        <p:cTn id="6" dur="26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15" y="113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4 -0.01066  -0.018 -0.02131  -0.023 -0.02131  c -0.031 0  -0.063 0.1665  -0.063 0.33301  c 0 -0.08392  -0.016 -0.1665  -0.031 -0.1665  c -0.016 0  -0.031 0.08392  -0.031 0.1665  c 0 -0.04129  -0.008 -0.08392  -0.016 -0.08392  c -0.008 0  -0.016 0.04129  -0.016 0.08392  c 0 -0.02131  -0.004 -0.04129  -0.008 -0.04129  c -0.004 0  -0.008 0.02131  -0.008 0.04129  c 0 -0.01066  -0.002 -0.02131  -0.004 -0.02131  c -0.001 0  -0.004 0.01066  -0.004 0.02131  c 0 -0.00533  -0.001 -0.01066  -0.002 -0.01066  c 0 -0.00133  -0.002 0.00533  -0.002 0.01066  c 0 -0.00266  0 -0.00533  -0.001 -0.00533  c 0 0.00133  -0.001 0.00266  -0.001 0.00533  c 0 -0.00133  0 -0.00266  0 -0.004  c -0.001 0  -0.001 0.00133  -0.001 0.00266  c -0.001 0  -0.001 -0.00133  -0.001 -0.00266  c -0.001 0  -0.001 0.00133  -0.001 0.00266  E" pathEditMode="relative" ptsTypes="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27 -0.04466 C -0.05871 -0.12888 -0.10873 -0.20176 -0.17578 -0.20685 C -0.23971 -0.21287 -0.29963 -0.15641 -0.30363 -0.07474 C -0.30867 0.00069 -0.26663 0.07126 -0.2067 0.07612 C -0.15164 0.08005 -0.0997 0.03332 -0.09571 -0.03702 C -0.09171 -0.10111 -0.12663 -0.1615 -0.17769 -0.16636 C -0.22477 -0.17029 -0.26871 -0.13119 -0.27167 -0.07242 C -0.27462 -0.01944 -0.24665 0.03216 -0.20462 0.0347 C -0.16675 0.03841 -0.13062 0.00833 -0.12767 -0.03957 C -0.12576 -0.08237 -0.14678 -0.12379 -0.17978 -0.12633 C -0.20879 -0.12888 -0.23762 -0.1062 -0.23971 -0.06965 C -0.24179 -0.03818 -0.22668 -0.0081 -0.20271 -0.00579 C -0.18273 -0.00301 -0.16171 -0.01689 -0.16067 -0.04211 C -0.15876 -0.06224 -0.16675 -0.08353 -0.18169 -0.08607 C -0.19367 -0.08607 -0.20566 -0.08098 -0.20774 -0.06733 C -0.20879 -0.05831 -0.2067 -0.04952 -0.20062 -0.04581 C -0.19767 -0.04466 -0.19576 -0.04466 -0.19263 -0.04581 " pathEditMode="relative" rAng="0" ptsTypes="fffffffffffffffff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07" y="-21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4202E-6 4.02129E-6 C 0.00538 -0.01596 0.00973 -0.05067 0.00973 -0.05067 C 0.01233 -0.10319 0.00764 -0.16451 0.05124 -0.18857 C 0.08181 -0.18209 0.06357 -0.18926 0.10353 -0.14577 C 0.11395 -0.1342 0.12611 -0.1224 0.13444 -0.10782 C 0.13774 -0.08653 0.13514 -0.06455 0.13323 -0.04304 C 0.13444 -0.00671 0.1341 0.01087 0.15928 0.02846 C 0.16328 0.02753 0.16745 0.02892 0.17127 0.02684 C 0.17422 0.02476 0.17579 0.02036 0.17839 0.01735 C 0.19316 -0.00093 0.19854 -0.0074 0.20445 -0.03355 C 0.20705 -0.06733 0.20393 -0.09833 0.1902 -0.12656 C 0.18603 -0.13512 0.181 -0.14577 0.17353 -0.14901 C 0.16588 -0.14206 0.16797 -0.11708 0.16762 -0.10782 C 0.16884 -0.05275 0.16901 0.00185 0.17127 0.05692 C 0.17196 0.0782 0.18412 0.10967 0.18777 0.13281 C 0.18916 0.15965 0.1942 0.1932 0.18308 0.21795 C 0.1744 0.23693 0.15216 0.24549 0.13792 0.2515 C 0.10109 0.26585 0.06531 0.2714 0.02727 0.27348 C -0.00869 0.27071 -0.04482 0.27071 -0.0806 0.26539 C -0.11933 0.26006 -0.19211 0.22143 -0.22668 0.19736 C -0.29408 0.15039 -0.33299 0.0863 -0.41306 0.06802 C -0.43842 0.07034 -0.46448 0.06802 -0.48914 0.07566 C -0.49331 0.07705 -0.47507 0.10666 -0.47368 0.10921 C -0.47021 0.13744 -0.47612 0.12841 -0.44989 0.12633 C -0.43634 0.11684 -0.4254 0.10227 -0.41671 0.08515 C -0.41376 0.0789 -0.40837 0.0664 -0.40837 0.0664 C -0.40525 0.05044 -0.40368 0.03494 -0.40125 0.01874 C -0.40299 -0.11684 -0.41654 -0.25775 -0.44172 -0.3894 C -0.47299 -0.55252 -0.42661 -0.31629 -0.46066 -0.47177 C -0.46535 -0.4926 -0.46847 -0.51388 -0.47247 -0.53517 C -0.47438 -0.54466 -0.47855 -0.5634 -0.47855 -0.5634 C -0.48029 -0.59949 -0.4815 -0.5981 -0.47247 -0.64577 C -0.47056 -0.65641 -0.45475 -0.66775 -0.45475 -0.66775 C -0.40142 -0.66127 -0.34758 -0.65849 -0.29442 -0.64901 C -0.26837 -0.64438 -0.19628 -0.61013 -0.17092 -0.60157 C -0.10509 -0.57913 -0.03283 -0.56594 0.03578 -0.55854 C 0.05767 -0.55229 0.07973 -0.54951 0.10231 -0.54581 C 0.11013 -0.54466 0.12611 -0.54304 0.12611 -0.54304 C 0.13392 -0.53818 0.14712 -0.53216 0.15338 -0.52406 C 0.17266 -0.49838 0.18412 -0.46414 0.19385 -0.43036 C 0.19732 -0.41809 0.19854 -0.40491 0.20219 -0.39241 C 0.20705 -0.37506 0.21209 -0.35794 0.21747 -0.34058 C 0.21852 -0.33688 0.22008 -0.33341 0.22112 -0.32925 C 0.22269 -0.32323 0.22581 -0.31027 0.22581 -0.31027 C 0.2279 -0.29061 0.23345 -0.27186 0.23658 -0.25174 C 0.23919 -0.23461 0.24075 -0.21749 0.24613 -0.2013 C 0.2576 -0.16566 0.27532 -0.13512 0.28522 -0.09833 C 0.28869 -0.06178 0.28748 -0.07913 0.28522 -0.00833 C 0.28365 0.03586 0.2814 0.11199 0.23537 0.11199 " pathEditMode="relative" ptsTypes="ffffffffffffffffffffffffffffffffffffffffffffffff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7295"/>
            <a:ext cx="8229600" cy="91338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/>
                <a:cs typeface="Calibri"/>
              </a:rPr>
              <a:t>Intelligence Basics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6475"/>
            <a:ext cx="8310388" cy="48340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cs typeface="Calibri"/>
              </a:rPr>
              <a:t>“</a:t>
            </a:r>
            <a:r>
              <a:rPr lang="en-US" dirty="0">
                <a:cs typeface="Calibri"/>
              </a:rPr>
              <a:t>C</a:t>
            </a:r>
            <a:r>
              <a:rPr lang="en-US" dirty="0" smtClean="0">
                <a:cs typeface="Calibri"/>
              </a:rPr>
              <a:t>larify and organize” intelligence phenomena</a:t>
            </a:r>
          </a:p>
          <a:p>
            <a:pPr marL="0" indent="0">
              <a:buNone/>
            </a:pPr>
            <a:endParaRPr lang="en-US" sz="1600" dirty="0" smtClean="0">
              <a:latin typeface="Didot"/>
              <a:cs typeface="Didot"/>
            </a:endParaRPr>
          </a:p>
          <a:p>
            <a:pPr marL="400050" lvl="1" indent="0">
              <a:buNone/>
            </a:pPr>
            <a:r>
              <a:rPr lang="en-US" sz="2400" dirty="0" smtClean="0">
                <a:latin typeface="Didot"/>
                <a:cs typeface="Didot"/>
              </a:rPr>
              <a:t>“Concepts </a:t>
            </a:r>
            <a:r>
              <a:rPr lang="en-US" sz="2400" dirty="0">
                <a:latin typeface="Didot"/>
                <a:cs typeface="Didot"/>
              </a:rPr>
              <a:t>of </a:t>
            </a:r>
            <a:r>
              <a:rPr lang="en-US" sz="2400" dirty="0" smtClean="0">
                <a:latin typeface="Didot"/>
                <a:cs typeface="Didot"/>
              </a:rPr>
              <a:t>‘intelligence’ </a:t>
            </a:r>
            <a:r>
              <a:rPr lang="en-US" sz="2400" dirty="0">
                <a:latin typeface="Didot"/>
                <a:cs typeface="Didot"/>
              </a:rPr>
              <a:t>are attempts to clarify and organize the complex set of phenomena [that allow one to adapt to the environment, learn from experience, reason, and overcome obstacles].  </a:t>
            </a:r>
            <a:r>
              <a:rPr lang="en-US" sz="2400" dirty="0" smtClean="0">
                <a:latin typeface="Didot"/>
                <a:cs typeface="Didot"/>
              </a:rPr>
              <a:t>… no </a:t>
            </a:r>
            <a:r>
              <a:rPr lang="en-US" sz="2400" dirty="0">
                <a:latin typeface="Didot"/>
                <a:cs typeface="Didot"/>
              </a:rPr>
              <a:t>such conceptualization has yet answered all the important questions, and none commands universal </a:t>
            </a:r>
            <a:r>
              <a:rPr lang="en-US" sz="2400" dirty="0" smtClean="0">
                <a:latin typeface="Didot"/>
                <a:cs typeface="Didot"/>
              </a:rPr>
              <a:t>assent.”</a:t>
            </a:r>
            <a:endParaRPr lang="en-US" sz="2400" baseline="30000" dirty="0" smtClean="0">
              <a:latin typeface="Didot"/>
              <a:cs typeface="Didot"/>
            </a:endParaRPr>
          </a:p>
          <a:p>
            <a:pPr marL="400050" lvl="1" indent="0">
              <a:buNone/>
            </a:pPr>
            <a:endParaRPr lang="en-US" sz="1400" baseline="30000" dirty="0" smtClean="0">
              <a:latin typeface="Didot"/>
              <a:cs typeface="Didot"/>
            </a:endParaRPr>
          </a:p>
          <a:p>
            <a:pPr marL="914400" lvl="2" indent="0">
              <a:buNone/>
            </a:pPr>
            <a:r>
              <a:rPr lang="en-US" sz="1700" dirty="0" smtClean="0">
                <a:latin typeface="Didot"/>
                <a:cs typeface="Didot"/>
              </a:rPr>
              <a:t>From </a:t>
            </a:r>
            <a:r>
              <a:rPr lang="en-US" sz="1700" dirty="0">
                <a:latin typeface="Didot"/>
                <a:cs typeface="Didot"/>
              </a:rPr>
              <a:t>"Intelligence: Knowns and Unknowns" (1995), a report published by the Board of Scientific Affairs of the American Psychological </a:t>
            </a:r>
            <a:r>
              <a:rPr lang="en-US" sz="1700" dirty="0" smtClean="0">
                <a:latin typeface="Didot"/>
                <a:cs typeface="Didot"/>
              </a:rPr>
              <a:t>Association</a:t>
            </a:r>
          </a:p>
          <a:p>
            <a:pPr marL="914400" lvl="2" indent="0">
              <a:buNone/>
            </a:pPr>
            <a:endParaRPr lang="en-US" sz="1600" dirty="0" smtClean="0">
              <a:latin typeface="Didot"/>
              <a:cs typeface="Didot"/>
            </a:endParaRPr>
          </a:p>
          <a:p>
            <a:pPr marL="514350" indent="-457200"/>
            <a:r>
              <a:rPr lang="en-US" dirty="0" smtClean="0">
                <a:cs typeface="Calibri"/>
              </a:rPr>
              <a:t>Expect complexity</a:t>
            </a:r>
            <a:r>
              <a:rPr lang="en-US" dirty="0">
                <a:cs typeface="Calibri"/>
              </a:rPr>
              <a:t>, nuance, and </a:t>
            </a:r>
            <a:r>
              <a:rPr lang="en-US" dirty="0" smtClean="0">
                <a:cs typeface="Calibri"/>
              </a:rPr>
              <a:t>ambiguity</a:t>
            </a:r>
            <a:endParaRPr lang="en-US" dirty="0">
              <a:cs typeface="Calibri"/>
            </a:endParaRPr>
          </a:p>
          <a:p>
            <a:pPr marL="514350" indent="-457200"/>
            <a:r>
              <a:rPr lang="en-US" dirty="0" smtClean="0">
                <a:cs typeface="Calibri"/>
              </a:rPr>
              <a:t>Consider cultural influences when generalizing</a:t>
            </a:r>
            <a:endParaRPr lang="en-US" dirty="0" smtClean="0">
              <a:latin typeface="Didot"/>
              <a:cs typeface="Didot"/>
            </a:endParaRPr>
          </a:p>
          <a:p>
            <a:pPr marL="514350" indent="-457200"/>
            <a:r>
              <a:rPr lang="en-US" dirty="0" smtClean="0">
                <a:latin typeface="Calibri"/>
                <a:cs typeface="Calibri"/>
              </a:rPr>
              <a:t>Adapt to modern information paradigms</a:t>
            </a:r>
          </a:p>
        </p:txBody>
      </p:sp>
    </p:spTree>
    <p:extLst>
      <p:ext uri="{BB962C8B-B14F-4D97-AF65-F5344CB8AC3E}">
        <p14:creationId xmlns:p14="http://schemas.microsoft.com/office/powerpoint/2010/main" val="3657656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Preparing for Big Intelligence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712" y="1820410"/>
            <a:ext cx="8245671" cy="4401350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en-US" dirty="0" smtClean="0"/>
              <a:t>Treat </a:t>
            </a:r>
            <a:r>
              <a:rPr lang="en-US" b="1" dirty="0" smtClean="0"/>
              <a:t>intelligence</a:t>
            </a:r>
            <a:r>
              <a:rPr lang="en-US" dirty="0" smtClean="0"/>
              <a:t> as knowing about knowing</a:t>
            </a:r>
          </a:p>
          <a:p>
            <a:pPr lvl="1">
              <a:buFont typeface="Wingdings" charset="2"/>
              <a:buChar char="²"/>
            </a:pPr>
            <a:r>
              <a:rPr lang="en-US" dirty="0" smtClean="0"/>
              <a:t> meta-knowing</a:t>
            </a:r>
          </a:p>
        </p:txBody>
      </p:sp>
      <p:pic>
        <p:nvPicPr>
          <p:cNvPr id="4" name="Picture 3" descr="Ferm-mysticalmi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517" y="3407390"/>
            <a:ext cx="2443757" cy="2443757"/>
          </a:xfrm>
          <a:prstGeom prst="rect">
            <a:avLst/>
          </a:prstGeom>
        </p:spPr>
      </p:pic>
      <p:pic>
        <p:nvPicPr>
          <p:cNvPr id="5" name="Picture 4" descr="Head_EMnXW_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548" y="3109012"/>
            <a:ext cx="3112748" cy="311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22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Preparing for Big Intelligence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4517" y="5632591"/>
            <a:ext cx="6737345" cy="96686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Observable and assessable as thoughts </a:t>
            </a:r>
          </a:p>
          <a:p>
            <a:pPr marL="0" indent="0" algn="ctr">
              <a:buNone/>
            </a:pPr>
            <a:r>
              <a:rPr lang="en-US" dirty="0" smtClean="0"/>
              <a:t>or other mental constructs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76344194"/>
              </p:ext>
            </p:extLst>
          </p:nvPr>
        </p:nvGraphicFramePr>
        <p:xfrm>
          <a:off x="279198" y="1915837"/>
          <a:ext cx="3802291" cy="3399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45899954"/>
              </p:ext>
            </p:extLst>
          </p:nvPr>
        </p:nvGraphicFramePr>
        <p:xfrm>
          <a:off x="4158764" y="1895992"/>
          <a:ext cx="4655516" cy="31484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25259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03156319"/>
              </p:ext>
            </p:extLst>
          </p:nvPr>
        </p:nvGraphicFramePr>
        <p:xfrm>
          <a:off x="243723" y="1154004"/>
          <a:ext cx="8718472" cy="5523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9169"/>
            <a:ext cx="8229600" cy="874835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Intelligence Inventory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2296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Collective Catch-all</a:t>
            </a:r>
            <a:br>
              <a:rPr lang="en-US" dirty="0" smtClean="0"/>
            </a:br>
            <a:r>
              <a:rPr lang="en-US" sz="3600" i="1" dirty="0" smtClean="0"/>
              <a:t>at the cusp of Big Intelligence</a:t>
            </a:r>
            <a:endParaRPr lang="en-US" sz="3600" i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00863"/>
            <a:ext cx="9144000" cy="323833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8488" y="1883810"/>
            <a:ext cx="4928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Excerpt from Wikipedia entry (accessed Mar 2018)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235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724134604"/>
              </p:ext>
            </p:extLst>
          </p:nvPr>
        </p:nvGraphicFramePr>
        <p:xfrm>
          <a:off x="233480" y="1113036"/>
          <a:ext cx="8750464" cy="5692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 txBox="1">
            <a:spLocks/>
          </p:cNvSpPr>
          <p:nvPr/>
        </p:nvSpPr>
        <p:spPr>
          <a:xfrm>
            <a:off x="457200" y="279169"/>
            <a:ext cx="8229600" cy="87483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>
                <a:solidFill>
                  <a:schemeClr val="bg1"/>
                </a:solidFill>
              </a:rPr>
              <a:t>Intelligence: </a:t>
            </a:r>
            <a:r>
              <a:rPr lang="en-US" dirty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n the shadows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101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043857206"/>
              </p:ext>
            </p:extLst>
          </p:nvPr>
        </p:nvGraphicFramePr>
        <p:xfrm>
          <a:off x="1590141" y="1873273"/>
          <a:ext cx="6240959" cy="4424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Pack Smart?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110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13323</TotalTime>
  <Words>260</Words>
  <Application>Microsoft Macintosh PowerPoint</Application>
  <PresentationFormat>On-screen Show (4:3)</PresentationFormat>
  <Paragraphs>61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Packing Smart:  Intelligence Inventory</vt:lpstr>
      <vt:lpstr>Intelligence Concepts</vt:lpstr>
      <vt:lpstr>Intelligence Basics</vt:lpstr>
      <vt:lpstr>Preparing for Big Intelligence </vt:lpstr>
      <vt:lpstr>Preparing for Big Intelligence </vt:lpstr>
      <vt:lpstr>Intelligence Inventory</vt:lpstr>
      <vt:lpstr>Collective Catch-all at the cusp of Big Intelligence</vt:lpstr>
      <vt:lpstr>PowerPoint Presentation</vt:lpstr>
      <vt:lpstr>Why Pack Smart?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MKM</dc:creator>
  <cp:lastModifiedBy>MKM</cp:lastModifiedBy>
  <cp:revision>36</cp:revision>
  <dcterms:created xsi:type="dcterms:W3CDTF">2018-03-29T17:04:16Z</dcterms:created>
  <dcterms:modified xsi:type="dcterms:W3CDTF">2018-04-11T00:58:57Z</dcterms:modified>
</cp:coreProperties>
</file>