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462"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521D7D9-6075-48EF-9DC0-11343BCBA36E}" v="18" dt="2020-11-08T03:51:59.35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rank Gibson" userId="7856a5b7e174ae5f" providerId="LiveId" clId="{B521D7D9-6075-48EF-9DC0-11343BCBA36E}"/>
    <pc:docChg chg="undo custSel modSld">
      <pc:chgData name="Frank Gibson" userId="7856a5b7e174ae5f" providerId="LiveId" clId="{B521D7D9-6075-48EF-9DC0-11343BCBA36E}" dt="2020-11-08T03:54:32.362" v="667" actId="20577"/>
      <pc:docMkLst>
        <pc:docMk/>
      </pc:docMkLst>
      <pc:sldChg chg="modSp mod">
        <pc:chgData name="Frank Gibson" userId="7856a5b7e174ae5f" providerId="LiveId" clId="{B521D7D9-6075-48EF-9DC0-11343BCBA36E}" dt="2020-11-08T03:50:25.076" v="630" actId="6549"/>
        <pc:sldMkLst>
          <pc:docMk/>
          <pc:sldMk cId="512867696" sldId="256"/>
        </pc:sldMkLst>
        <pc:spChg chg="mod">
          <ac:chgData name="Frank Gibson" userId="7856a5b7e174ae5f" providerId="LiveId" clId="{B521D7D9-6075-48EF-9DC0-11343BCBA36E}" dt="2020-11-08T03:50:25.076" v="630" actId="6549"/>
          <ac:spMkLst>
            <pc:docMk/>
            <pc:sldMk cId="512867696" sldId="256"/>
            <ac:spMk id="4" creationId="{9EF44035-762F-4064-9635-6B8353433278}"/>
          </ac:spMkLst>
        </pc:spChg>
      </pc:sldChg>
      <pc:sldChg chg="modSp mod">
        <pc:chgData name="Frank Gibson" userId="7856a5b7e174ae5f" providerId="LiveId" clId="{B521D7D9-6075-48EF-9DC0-11343BCBA36E}" dt="2020-11-08T03:27:41.778" v="397" actId="20577"/>
        <pc:sldMkLst>
          <pc:docMk/>
          <pc:sldMk cId="1890771910" sldId="258"/>
        </pc:sldMkLst>
        <pc:spChg chg="mod">
          <ac:chgData name="Frank Gibson" userId="7856a5b7e174ae5f" providerId="LiveId" clId="{B521D7D9-6075-48EF-9DC0-11343BCBA36E}" dt="2020-11-08T03:27:41.778" v="397" actId="20577"/>
          <ac:spMkLst>
            <pc:docMk/>
            <pc:sldMk cId="1890771910" sldId="258"/>
            <ac:spMk id="2" creationId="{3D2FC989-186C-43F2-9E10-BFFF20D06E5F}"/>
          </ac:spMkLst>
        </pc:spChg>
      </pc:sldChg>
      <pc:sldChg chg="addSp modSp mod">
        <pc:chgData name="Frank Gibson" userId="7856a5b7e174ae5f" providerId="LiveId" clId="{B521D7D9-6075-48EF-9DC0-11343BCBA36E}" dt="2020-10-27T21:45:15.110" v="183" actId="20577"/>
        <pc:sldMkLst>
          <pc:docMk/>
          <pc:sldMk cId="4078761704" sldId="260"/>
        </pc:sldMkLst>
        <pc:spChg chg="mod">
          <ac:chgData name="Frank Gibson" userId="7856a5b7e174ae5f" providerId="LiveId" clId="{B521D7D9-6075-48EF-9DC0-11343BCBA36E}" dt="2020-10-27T21:45:15.110" v="183" actId="20577"/>
          <ac:spMkLst>
            <pc:docMk/>
            <pc:sldMk cId="4078761704" sldId="260"/>
            <ac:spMk id="2" creationId="{3228596B-1901-43ED-BD8A-11D13ED4B810}"/>
          </ac:spMkLst>
        </pc:spChg>
        <pc:picChg chg="add mod">
          <ac:chgData name="Frank Gibson" userId="7856a5b7e174ae5f" providerId="LiveId" clId="{B521D7D9-6075-48EF-9DC0-11343BCBA36E}" dt="2020-10-27T21:45:03.630" v="163" actId="14100"/>
          <ac:picMkLst>
            <pc:docMk/>
            <pc:sldMk cId="4078761704" sldId="260"/>
            <ac:picMk id="1026" creationId="{F6A32719-C999-4D46-989A-4D99CB01AC4A}"/>
          </ac:picMkLst>
        </pc:picChg>
      </pc:sldChg>
      <pc:sldChg chg="modSp mod">
        <pc:chgData name="Frank Gibson" userId="7856a5b7e174ae5f" providerId="LiveId" clId="{B521D7D9-6075-48EF-9DC0-11343BCBA36E}" dt="2020-11-08T03:31:01.758" v="444" actId="20577"/>
        <pc:sldMkLst>
          <pc:docMk/>
          <pc:sldMk cId="2031565876" sldId="261"/>
        </pc:sldMkLst>
        <pc:spChg chg="mod">
          <ac:chgData name="Frank Gibson" userId="7856a5b7e174ae5f" providerId="LiveId" clId="{B521D7D9-6075-48EF-9DC0-11343BCBA36E}" dt="2020-11-08T03:30:50.269" v="441" actId="20577"/>
          <ac:spMkLst>
            <pc:docMk/>
            <pc:sldMk cId="2031565876" sldId="261"/>
            <ac:spMk id="2" creationId="{4672779A-3563-4BC1-8C1D-9EE3D05981F5}"/>
          </ac:spMkLst>
        </pc:spChg>
        <pc:spChg chg="mod">
          <ac:chgData name="Frank Gibson" userId="7856a5b7e174ae5f" providerId="LiveId" clId="{B521D7D9-6075-48EF-9DC0-11343BCBA36E}" dt="2020-11-08T03:31:01.758" v="444" actId="20577"/>
          <ac:spMkLst>
            <pc:docMk/>
            <pc:sldMk cId="2031565876" sldId="261"/>
            <ac:spMk id="3" creationId="{A96166E4-F8CC-494D-B330-7AADD8004A2C}"/>
          </ac:spMkLst>
        </pc:spChg>
      </pc:sldChg>
      <pc:sldChg chg="addSp modSp mod">
        <pc:chgData name="Frank Gibson" userId="7856a5b7e174ae5f" providerId="LiveId" clId="{B521D7D9-6075-48EF-9DC0-11343BCBA36E}" dt="2020-11-08T03:54:32.362" v="667" actId="20577"/>
        <pc:sldMkLst>
          <pc:docMk/>
          <pc:sldMk cId="508558917" sldId="262"/>
        </pc:sldMkLst>
        <pc:spChg chg="mod">
          <ac:chgData name="Frank Gibson" userId="7856a5b7e174ae5f" providerId="LiveId" clId="{B521D7D9-6075-48EF-9DC0-11343BCBA36E}" dt="2020-11-08T03:54:32.362" v="667" actId="20577"/>
          <ac:spMkLst>
            <pc:docMk/>
            <pc:sldMk cId="508558917" sldId="262"/>
            <ac:spMk id="2" creationId="{686E4AF3-CC5E-4E04-B0D8-97572736E819}"/>
          </ac:spMkLst>
        </pc:spChg>
        <pc:picChg chg="add mod">
          <ac:chgData name="Frank Gibson" userId="7856a5b7e174ae5f" providerId="LiveId" clId="{B521D7D9-6075-48EF-9DC0-11343BCBA36E}" dt="2020-10-27T21:47:59.939" v="187" actId="1076"/>
          <ac:picMkLst>
            <pc:docMk/>
            <pc:sldMk cId="508558917" sldId="262"/>
            <ac:picMk id="3" creationId="{22C10D17-4311-4B43-8255-5543B2164E60}"/>
          </ac:picMkLst>
        </pc:picChg>
        <pc:picChg chg="add mod">
          <ac:chgData name="Frank Gibson" userId="7856a5b7e174ae5f" providerId="LiveId" clId="{B521D7D9-6075-48EF-9DC0-11343BCBA36E}" dt="2020-11-08T03:34:24.496" v="453"/>
          <ac:picMkLst>
            <pc:docMk/>
            <pc:sldMk cId="508558917" sldId="262"/>
            <ac:picMk id="4" creationId="{27728CD2-53EB-4F14-805A-764D65744D86}"/>
          </ac:picMkLst>
        </pc:picChg>
      </pc:sldChg>
      <pc:sldChg chg="modSp mod">
        <pc:chgData name="Frank Gibson" userId="7856a5b7e174ae5f" providerId="LiveId" clId="{B521D7D9-6075-48EF-9DC0-11343BCBA36E}" dt="2020-11-08T03:37:27.536" v="498" actId="14100"/>
        <pc:sldMkLst>
          <pc:docMk/>
          <pc:sldMk cId="1569462034" sldId="263"/>
        </pc:sldMkLst>
        <pc:spChg chg="mod">
          <ac:chgData name="Frank Gibson" userId="7856a5b7e174ae5f" providerId="LiveId" clId="{B521D7D9-6075-48EF-9DC0-11343BCBA36E}" dt="2020-11-08T03:37:27.536" v="498" actId="14100"/>
          <ac:spMkLst>
            <pc:docMk/>
            <pc:sldMk cId="1569462034" sldId="263"/>
            <ac:spMk id="3" creationId="{48E730C7-294F-474A-AEF2-0F3F3BBD8577}"/>
          </ac:spMkLst>
        </pc:spChg>
      </pc:sldChg>
      <pc:sldChg chg="addSp modSp mod">
        <pc:chgData name="Frank Gibson" userId="7856a5b7e174ae5f" providerId="LiveId" clId="{B521D7D9-6075-48EF-9DC0-11343BCBA36E}" dt="2020-11-08T03:44:08.380" v="624" actId="1076"/>
        <pc:sldMkLst>
          <pc:docMk/>
          <pc:sldMk cId="1101827711" sldId="264"/>
        </pc:sldMkLst>
        <pc:spChg chg="mod">
          <ac:chgData name="Frank Gibson" userId="7856a5b7e174ae5f" providerId="LiveId" clId="{B521D7D9-6075-48EF-9DC0-11343BCBA36E}" dt="2020-10-27T21:55:28.230" v="195" actId="1076"/>
          <ac:spMkLst>
            <pc:docMk/>
            <pc:sldMk cId="1101827711" sldId="264"/>
            <ac:spMk id="2" creationId="{542EE13F-42B7-41DF-8FB2-97169F4E71DB}"/>
          </ac:spMkLst>
        </pc:spChg>
        <pc:spChg chg="add mod">
          <ac:chgData name="Frank Gibson" userId="7856a5b7e174ae5f" providerId="LiveId" clId="{B521D7D9-6075-48EF-9DC0-11343BCBA36E}" dt="2020-11-08T03:44:08.380" v="624" actId="1076"/>
          <ac:spMkLst>
            <pc:docMk/>
            <pc:sldMk cId="1101827711" sldId="264"/>
            <ac:spMk id="5" creationId="{EBE54DC2-872B-492F-AF8E-62D075F8049D}"/>
          </ac:spMkLst>
        </pc:spChg>
        <pc:picChg chg="add mod">
          <ac:chgData name="Frank Gibson" userId="7856a5b7e174ae5f" providerId="LiveId" clId="{B521D7D9-6075-48EF-9DC0-11343BCBA36E}" dt="2020-10-27T21:55:32.530" v="196" actId="14100"/>
          <ac:picMkLst>
            <pc:docMk/>
            <pc:sldMk cId="1101827711" sldId="264"/>
            <ac:picMk id="3" creationId="{879B3F78-08D6-490B-AF03-A9A4A2DBB26B}"/>
          </ac:picMkLst>
        </pc:picChg>
      </pc:sldChg>
      <pc:sldChg chg="modSp mod">
        <pc:chgData name="Frank Gibson" userId="7856a5b7e174ae5f" providerId="LiveId" clId="{B521D7D9-6075-48EF-9DC0-11343BCBA36E}" dt="2020-10-27T21:57:03.765" v="260" actId="404"/>
        <pc:sldMkLst>
          <pc:docMk/>
          <pc:sldMk cId="2705721154" sldId="267"/>
        </pc:sldMkLst>
        <pc:spChg chg="mod">
          <ac:chgData name="Frank Gibson" userId="7856a5b7e174ae5f" providerId="LiveId" clId="{B521D7D9-6075-48EF-9DC0-11343BCBA36E}" dt="2020-10-27T21:57:03.765" v="260" actId="404"/>
          <ac:spMkLst>
            <pc:docMk/>
            <pc:sldMk cId="2705721154" sldId="267"/>
            <ac:spMk id="5" creationId="{F6F89678-0B3E-4ACF-8A5B-7E6402C66435}"/>
          </ac:spMkLst>
        </pc:spChg>
      </pc:sldChg>
      <pc:sldChg chg="modSp mod">
        <pc:chgData name="Frank Gibson" userId="7856a5b7e174ae5f" providerId="LiveId" clId="{B521D7D9-6075-48EF-9DC0-11343BCBA36E}" dt="2020-11-08T03:52:21.720" v="643" actId="20577"/>
        <pc:sldMkLst>
          <pc:docMk/>
          <pc:sldMk cId="4278597762" sldId="268"/>
        </pc:sldMkLst>
        <pc:spChg chg="mod">
          <ac:chgData name="Frank Gibson" userId="7856a5b7e174ae5f" providerId="LiveId" clId="{B521D7D9-6075-48EF-9DC0-11343BCBA36E}" dt="2020-11-08T03:52:21.720" v="643" actId="20577"/>
          <ac:spMkLst>
            <pc:docMk/>
            <pc:sldMk cId="4278597762" sldId="268"/>
            <ac:spMk id="4" creationId="{4B15A4A3-805E-4855-8EA3-5AFEEF09A9CC}"/>
          </ac:spMkLst>
        </pc:spChg>
        <pc:spChg chg="mod">
          <ac:chgData name="Frank Gibson" userId="7856a5b7e174ae5f" providerId="LiveId" clId="{B521D7D9-6075-48EF-9DC0-11343BCBA36E}" dt="2020-11-08T03:50:02.830" v="629" actId="20577"/>
          <ac:spMkLst>
            <pc:docMk/>
            <pc:sldMk cId="4278597762" sldId="268"/>
            <ac:spMk id="5" creationId="{2CCD3E6D-EA5B-4A15-BBF9-8B5C3CE0E78D}"/>
          </ac:spMkLst>
        </pc:spChg>
      </pc:sldChg>
      <pc:sldChg chg="modSp mod">
        <pc:chgData name="Frank Gibson" userId="7856a5b7e174ae5f" providerId="LiveId" clId="{B521D7D9-6075-48EF-9DC0-11343BCBA36E}" dt="2020-11-08T03:52:55.447" v="646" actId="20577"/>
        <pc:sldMkLst>
          <pc:docMk/>
          <pc:sldMk cId="2079183021" sldId="271"/>
        </pc:sldMkLst>
        <pc:spChg chg="mod">
          <ac:chgData name="Frank Gibson" userId="7856a5b7e174ae5f" providerId="LiveId" clId="{B521D7D9-6075-48EF-9DC0-11343BCBA36E}" dt="2020-11-08T03:52:55.447" v="646" actId="20577"/>
          <ac:spMkLst>
            <pc:docMk/>
            <pc:sldMk cId="2079183021" sldId="271"/>
            <ac:spMk id="3" creationId="{82FA1597-E724-4125-A37D-6FB987CC5641}"/>
          </ac:spMkLst>
        </pc:spChg>
      </pc:sldChg>
      <pc:sldChg chg="modSp mod">
        <pc:chgData name="Frank Gibson" userId="7856a5b7e174ae5f" providerId="LiveId" clId="{B521D7D9-6075-48EF-9DC0-11343BCBA36E}" dt="2020-10-27T21:59:45.548" v="363" actId="6549"/>
        <pc:sldMkLst>
          <pc:docMk/>
          <pc:sldMk cId="3092293901" sldId="272"/>
        </pc:sldMkLst>
        <pc:spChg chg="mod">
          <ac:chgData name="Frank Gibson" userId="7856a5b7e174ae5f" providerId="LiveId" clId="{B521D7D9-6075-48EF-9DC0-11343BCBA36E}" dt="2020-10-27T21:59:45.548" v="363" actId="6549"/>
          <ac:spMkLst>
            <pc:docMk/>
            <pc:sldMk cId="3092293901" sldId="272"/>
            <ac:spMk id="6" creationId="{73995A37-AE65-4A24-AAD2-1158C7989E60}"/>
          </ac:spMkLst>
        </pc:spChg>
      </pc:sldChg>
      <pc:sldChg chg="modSp mod">
        <pc:chgData name="Frank Gibson" userId="7856a5b7e174ae5f" providerId="LiveId" clId="{B521D7D9-6075-48EF-9DC0-11343BCBA36E}" dt="2020-11-08T03:53:31.380" v="658" actId="20577"/>
        <pc:sldMkLst>
          <pc:docMk/>
          <pc:sldMk cId="2366519378" sldId="273"/>
        </pc:sldMkLst>
        <pc:spChg chg="mod">
          <ac:chgData name="Frank Gibson" userId="7856a5b7e174ae5f" providerId="LiveId" clId="{B521D7D9-6075-48EF-9DC0-11343BCBA36E}" dt="2020-11-08T03:53:05.538" v="649" actId="20577"/>
          <ac:spMkLst>
            <pc:docMk/>
            <pc:sldMk cId="2366519378" sldId="273"/>
            <ac:spMk id="3" creationId="{D1D409C1-9C61-4337-AF58-8660A878A564}"/>
          </ac:spMkLst>
        </pc:spChg>
        <pc:spChg chg="mod">
          <ac:chgData name="Frank Gibson" userId="7856a5b7e174ae5f" providerId="LiveId" clId="{B521D7D9-6075-48EF-9DC0-11343BCBA36E}" dt="2020-11-08T03:53:31.380" v="658" actId="20577"/>
          <ac:spMkLst>
            <pc:docMk/>
            <pc:sldMk cId="2366519378" sldId="273"/>
            <ac:spMk id="4" creationId="{7F747D2F-EB3D-438C-9507-4C12C1271E1F}"/>
          </ac:spMkLst>
        </pc:spChg>
      </pc:sldChg>
      <pc:sldChg chg="modSp mod">
        <pc:chgData name="Frank Gibson" userId="7856a5b7e174ae5f" providerId="LiveId" clId="{B521D7D9-6075-48EF-9DC0-11343BCBA36E}" dt="2020-11-08T03:54:03.411" v="664" actId="20577"/>
        <pc:sldMkLst>
          <pc:docMk/>
          <pc:sldMk cId="2371364025" sldId="274"/>
        </pc:sldMkLst>
        <pc:spChg chg="mod">
          <ac:chgData name="Frank Gibson" userId="7856a5b7e174ae5f" providerId="LiveId" clId="{B521D7D9-6075-48EF-9DC0-11343BCBA36E}" dt="2020-11-08T03:54:03.411" v="664" actId="20577"/>
          <ac:spMkLst>
            <pc:docMk/>
            <pc:sldMk cId="2371364025" sldId="274"/>
            <ac:spMk id="5" creationId="{42E336CB-CA9D-4EF8-92EF-4B39BF49741B}"/>
          </ac:spMkLst>
        </pc:spChg>
      </pc:sldChg>
      <pc:sldChg chg="modSp mod">
        <pc:chgData name="Frank Gibson" userId="7856a5b7e174ae5f" providerId="LiveId" clId="{B521D7D9-6075-48EF-9DC0-11343BCBA36E}" dt="2020-11-08T03:23:45.282" v="378" actId="20577"/>
        <pc:sldMkLst>
          <pc:docMk/>
          <pc:sldMk cId="2114281870" sldId="462"/>
        </pc:sldMkLst>
        <pc:spChg chg="mod">
          <ac:chgData name="Frank Gibson" userId="7856a5b7e174ae5f" providerId="LiveId" clId="{B521D7D9-6075-48EF-9DC0-11343BCBA36E}" dt="2020-11-08T03:23:45.282" v="378" actId="20577"/>
          <ac:spMkLst>
            <pc:docMk/>
            <pc:sldMk cId="2114281870" sldId="462"/>
            <ac:spMk id="3" creationId="{135484DD-6512-427C-B4E4-89E13D6F2141}"/>
          </ac:spMkLst>
        </pc:spChg>
      </pc:sldChg>
    </pc:docChg>
  </pc:docChgLst>
  <pc:docChgLst>
    <pc:chgData name="Frank Gibson" userId="7856a5b7e174ae5f" providerId="LiveId" clId="{79DE35DD-EF68-405C-9ACB-45909BCF6D07}"/>
    <pc:docChg chg="addSld modSld">
      <pc:chgData name="Frank Gibson" userId="7856a5b7e174ae5f" providerId="LiveId" clId="{79DE35DD-EF68-405C-9ACB-45909BCF6D07}" dt="2020-10-25T08:57:36.769" v="2" actId="20577"/>
      <pc:docMkLst>
        <pc:docMk/>
      </pc:docMkLst>
      <pc:sldChg chg="add modTransition">
        <pc:chgData name="Frank Gibson" userId="7856a5b7e174ae5f" providerId="LiveId" clId="{79DE35DD-EF68-405C-9ACB-45909BCF6D07}" dt="2020-10-25T08:03:21.935" v="0"/>
        <pc:sldMkLst>
          <pc:docMk/>
          <pc:sldMk cId="512867696" sldId="256"/>
        </pc:sldMkLst>
      </pc:sldChg>
      <pc:sldChg chg="add modTransition">
        <pc:chgData name="Frank Gibson" userId="7856a5b7e174ae5f" providerId="LiveId" clId="{79DE35DD-EF68-405C-9ACB-45909BCF6D07}" dt="2020-10-25T08:03:21.935" v="0"/>
        <pc:sldMkLst>
          <pc:docMk/>
          <pc:sldMk cId="1890771910" sldId="258"/>
        </pc:sldMkLst>
      </pc:sldChg>
      <pc:sldChg chg="modSp add mod modTransition">
        <pc:chgData name="Frank Gibson" userId="7856a5b7e174ae5f" providerId="LiveId" clId="{79DE35DD-EF68-405C-9ACB-45909BCF6D07}" dt="2020-10-25T08:57:36.769" v="2" actId="20577"/>
        <pc:sldMkLst>
          <pc:docMk/>
          <pc:sldMk cId="793946187" sldId="259"/>
        </pc:sldMkLst>
        <pc:spChg chg="mod">
          <ac:chgData name="Frank Gibson" userId="7856a5b7e174ae5f" providerId="LiveId" clId="{79DE35DD-EF68-405C-9ACB-45909BCF6D07}" dt="2020-10-25T08:57:36.769" v="2" actId="20577"/>
          <ac:spMkLst>
            <pc:docMk/>
            <pc:sldMk cId="793946187" sldId="259"/>
            <ac:spMk id="4" creationId="{D6E2F005-6623-465C-B0E3-D3B2767E67D6}"/>
          </ac:spMkLst>
        </pc:spChg>
      </pc:sldChg>
      <pc:sldChg chg="add modTransition">
        <pc:chgData name="Frank Gibson" userId="7856a5b7e174ae5f" providerId="LiveId" clId="{79DE35DD-EF68-405C-9ACB-45909BCF6D07}" dt="2020-10-25T08:03:21.935" v="0"/>
        <pc:sldMkLst>
          <pc:docMk/>
          <pc:sldMk cId="4078761704" sldId="260"/>
        </pc:sldMkLst>
      </pc:sldChg>
      <pc:sldChg chg="add modTransition">
        <pc:chgData name="Frank Gibson" userId="7856a5b7e174ae5f" providerId="LiveId" clId="{79DE35DD-EF68-405C-9ACB-45909BCF6D07}" dt="2020-10-25T08:03:21.935" v="0"/>
        <pc:sldMkLst>
          <pc:docMk/>
          <pc:sldMk cId="2031565876" sldId="261"/>
        </pc:sldMkLst>
      </pc:sldChg>
      <pc:sldChg chg="add modTransition">
        <pc:chgData name="Frank Gibson" userId="7856a5b7e174ae5f" providerId="LiveId" clId="{79DE35DD-EF68-405C-9ACB-45909BCF6D07}" dt="2020-10-25T08:03:21.935" v="0"/>
        <pc:sldMkLst>
          <pc:docMk/>
          <pc:sldMk cId="508558917" sldId="262"/>
        </pc:sldMkLst>
      </pc:sldChg>
      <pc:sldChg chg="add modTransition">
        <pc:chgData name="Frank Gibson" userId="7856a5b7e174ae5f" providerId="LiveId" clId="{79DE35DD-EF68-405C-9ACB-45909BCF6D07}" dt="2020-10-25T08:03:21.935" v="0"/>
        <pc:sldMkLst>
          <pc:docMk/>
          <pc:sldMk cId="1569462034" sldId="263"/>
        </pc:sldMkLst>
      </pc:sldChg>
      <pc:sldChg chg="add modTransition">
        <pc:chgData name="Frank Gibson" userId="7856a5b7e174ae5f" providerId="LiveId" clId="{79DE35DD-EF68-405C-9ACB-45909BCF6D07}" dt="2020-10-25T08:03:21.935" v="0"/>
        <pc:sldMkLst>
          <pc:docMk/>
          <pc:sldMk cId="1101827711" sldId="264"/>
        </pc:sldMkLst>
      </pc:sldChg>
      <pc:sldChg chg="add modTransition">
        <pc:chgData name="Frank Gibson" userId="7856a5b7e174ae5f" providerId="LiveId" clId="{79DE35DD-EF68-405C-9ACB-45909BCF6D07}" dt="2020-10-25T08:03:21.935" v="0"/>
        <pc:sldMkLst>
          <pc:docMk/>
          <pc:sldMk cId="1004569761" sldId="265"/>
        </pc:sldMkLst>
      </pc:sldChg>
      <pc:sldChg chg="add modTransition">
        <pc:chgData name="Frank Gibson" userId="7856a5b7e174ae5f" providerId="LiveId" clId="{79DE35DD-EF68-405C-9ACB-45909BCF6D07}" dt="2020-10-25T08:03:21.935" v="0"/>
        <pc:sldMkLst>
          <pc:docMk/>
          <pc:sldMk cId="1586925242" sldId="266"/>
        </pc:sldMkLst>
      </pc:sldChg>
      <pc:sldChg chg="add modTransition">
        <pc:chgData name="Frank Gibson" userId="7856a5b7e174ae5f" providerId="LiveId" clId="{79DE35DD-EF68-405C-9ACB-45909BCF6D07}" dt="2020-10-25T08:03:21.935" v="0"/>
        <pc:sldMkLst>
          <pc:docMk/>
          <pc:sldMk cId="2705721154" sldId="267"/>
        </pc:sldMkLst>
      </pc:sldChg>
      <pc:sldChg chg="add modTransition">
        <pc:chgData name="Frank Gibson" userId="7856a5b7e174ae5f" providerId="LiveId" clId="{79DE35DD-EF68-405C-9ACB-45909BCF6D07}" dt="2020-10-25T08:03:21.935" v="0"/>
        <pc:sldMkLst>
          <pc:docMk/>
          <pc:sldMk cId="4278597762" sldId="268"/>
        </pc:sldMkLst>
      </pc:sldChg>
      <pc:sldChg chg="add modTransition">
        <pc:chgData name="Frank Gibson" userId="7856a5b7e174ae5f" providerId="LiveId" clId="{79DE35DD-EF68-405C-9ACB-45909BCF6D07}" dt="2020-10-25T08:03:21.935" v="0"/>
        <pc:sldMkLst>
          <pc:docMk/>
          <pc:sldMk cId="724279712" sldId="269"/>
        </pc:sldMkLst>
      </pc:sldChg>
      <pc:sldChg chg="add modTransition">
        <pc:chgData name="Frank Gibson" userId="7856a5b7e174ae5f" providerId="LiveId" clId="{79DE35DD-EF68-405C-9ACB-45909BCF6D07}" dt="2020-10-25T08:03:21.935" v="0"/>
        <pc:sldMkLst>
          <pc:docMk/>
          <pc:sldMk cId="3756167251" sldId="270"/>
        </pc:sldMkLst>
      </pc:sldChg>
      <pc:sldChg chg="add modTransition">
        <pc:chgData name="Frank Gibson" userId="7856a5b7e174ae5f" providerId="LiveId" clId="{79DE35DD-EF68-405C-9ACB-45909BCF6D07}" dt="2020-10-25T08:03:21.935" v="0"/>
        <pc:sldMkLst>
          <pc:docMk/>
          <pc:sldMk cId="2079183021" sldId="271"/>
        </pc:sldMkLst>
      </pc:sldChg>
      <pc:sldChg chg="add modTransition">
        <pc:chgData name="Frank Gibson" userId="7856a5b7e174ae5f" providerId="LiveId" clId="{79DE35DD-EF68-405C-9ACB-45909BCF6D07}" dt="2020-10-25T08:03:21.935" v="0"/>
        <pc:sldMkLst>
          <pc:docMk/>
          <pc:sldMk cId="3092293901" sldId="272"/>
        </pc:sldMkLst>
      </pc:sldChg>
      <pc:sldChg chg="add modTransition">
        <pc:chgData name="Frank Gibson" userId="7856a5b7e174ae5f" providerId="LiveId" clId="{79DE35DD-EF68-405C-9ACB-45909BCF6D07}" dt="2020-10-25T08:03:21.935" v="0"/>
        <pc:sldMkLst>
          <pc:docMk/>
          <pc:sldMk cId="2366519378" sldId="273"/>
        </pc:sldMkLst>
      </pc:sldChg>
      <pc:sldChg chg="add modTransition">
        <pc:chgData name="Frank Gibson" userId="7856a5b7e174ae5f" providerId="LiveId" clId="{79DE35DD-EF68-405C-9ACB-45909BCF6D07}" dt="2020-10-25T08:03:21.935" v="0"/>
        <pc:sldMkLst>
          <pc:docMk/>
          <pc:sldMk cId="2371364025" sldId="274"/>
        </pc:sldMkLst>
      </pc:sldChg>
      <pc:sldChg chg="add modTransition">
        <pc:chgData name="Frank Gibson" userId="7856a5b7e174ae5f" providerId="LiveId" clId="{79DE35DD-EF68-405C-9ACB-45909BCF6D07}" dt="2020-10-25T08:03:21.935" v="0"/>
        <pc:sldMkLst>
          <pc:docMk/>
          <pc:sldMk cId="2114281870" sldId="462"/>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20B3E-E8A6-4A1C-A1D5-75CAE6A7C3D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ED27051-6836-4153-AEA0-633D8EE2FE9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5150527-F7F1-4705-BA7E-C421FB60B759}"/>
              </a:ext>
            </a:extLst>
          </p:cNvPr>
          <p:cNvSpPr>
            <a:spLocks noGrp="1"/>
          </p:cNvSpPr>
          <p:nvPr>
            <p:ph type="dt" sz="half" idx="10"/>
          </p:nvPr>
        </p:nvSpPr>
        <p:spPr/>
        <p:txBody>
          <a:bodyPr/>
          <a:lstStyle/>
          <a:p>
            <a:fld id="{8369C38B-72B4-47AF-9D19-8A2AC27591FC}" type="datetimeFigureOut">
              <a:rPr lang="en-US" smtClean="0"/>
              <a:t>11/8/2020</a:t>
            </a:fld>
            <a:endParaRPr lang="en-US"/>
          </a:p>
        </p:txBody>
      </p:sp>
      <p:sp>
        <p:nvSpPr>
          <p:cNvPr id="5" name="Footer Placeholder 4">
            <a:extLst>
              <a:ext uri="{FF2B5EF4-FFF2-40B4-BE49-F238E27FC236}">
                <a16:creationId xmlns:a16="http://schemas.microsoft.com/office/drawing/2014/main" id="{204D6F2F-2428-4EAB-86E4-959A427788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90B10A-743F-42CC-8EBD-CADB4D48269F}"/>
              </a:ext>
            </a:extLst>
          </p:cNvPr>
          <p:cNvSpPr>
            <a:spLocks noGrp="1"/>
          </p:cNvSpPr>
          <p:nvPr>
            <p:ph type="sldNum" sz="quarter" idx="12"/>
          </p:nvPr>
        </p:nvSpPr>
        <p:spPr/>
        <p:txBody>
          <a:bodyPr/>
          <a:lstStyle/>
          <a:p>
            <a:fld id="{9061F6D3-7E11-4729-9795-4DCFC1A749BF}" type="slidenum">
              <a:rPr lang="en-US" smtClean="0"/>
              <a:t>‹#›</a:t>
            </a:fld>
            <a:endParaRPr lang="en-US"/>
          </a:p>
        </p:txBody>
      </p:sp>
    </p:spTree>
    <p:extLst>
      <p:ext uri="{BB962C8B-B14F-4D97-AF65-F5344CB8AC3E}">
        <p14:creationId xmlns:p14="http://schemas.microsoft.com/office/powerpoint/2010/main" val="38350535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FFBEE2-E7DC-44E6-874D-0A4CB93BE8F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AB4B555-084E-41CD-928C-4862E74D734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FCACA8-F9F6-4E37-A402-FE60F4E42873}"/>
              </a:ext>
            </a:extLst>
          </p:cNvPr>
          <p:cNvSpPr>
            <a:spLocks noGrp="1"/>
          </p:cNvSpPr>
          <p:nvPr>
            <p:ph type="dt" sz="half" idx="10"/>
          </p:nvPr>
        </p:nvSpPr>
        <p:spPr/>
        <p:txBody>
          <a:bodyPr/>
          <a:lstStyle/>
          <a:p>
            <a:fld id="{8369C38B-72B4-47AF-9D19-8A2AC27591FC}" type="datetimeFigureOut">
              <a:rPr lang="en-US" smtClean="0"/>
              <a:t>11/8/2020</a:t>
            </a:fld>
            <a:endParaRPr lang="en-US"/>
          </a:p>
        </p:txBody>
      </p:sp>
      <p:sp>
        <p:nvSpPr>
          <p:cNvPr id="5" name="Footer Placeholder 4">
            <a:extLst>
              <a:ext uri="{FF2B5EF4-FFF2-40B4-BE49-F238E27FC236}">
                <a16:creationId xmlns:a16="http://schemas.microsoft.com/office/drawing/2014/main" id="{03E7D3FF-D1B1-4A51-84C9-22A3E17041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FDB32E-3922-4C68-8F7F-605F1351B7B3}"/>
              </a:ext>
            </a:extLst>
          </p:cNvPr>
          <p:cNvSpPr>
            <a:spLocks noGrp="1"/>
          </p:cNvSpPr>
          <p:nvPr>
            <p:ph type="sldNum" sz="quarter" idx="12"/>
          </p:nvPr>
        </p:nvSpPr>
        <p:spPr/>
        <p:txBody>
          <a:bodyPr/>
          <a:lstStyle/>
          <a:p>
            <a:fld id="{9061F6D3-7E11-4729-9795-4DCFC1A749BF}" type="slidenum">
              <a:rPr lang="en-US" smtClean="0"/>
              <a:t>‹#›</a:t>
            </a:fld>
            <a:endParaRPr lang="en-US"/>
          </a:p>
        </p:txBody>
      </p:sp>
    </p:spTree>
    <p:extLst>
      <p:ext uri="{BB962C8B-B14F-4D97-AF65-F5344CB8AC3E}">
        <p14:creationId xmlns:p14="http://schemas.microsoft.com/office/powerpoint/2010/main" val="6201271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9B4F2A3-13CA-41F1-9C7E-8658F14D084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6B3476A-9131-4B46-9089-F433F93DC28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4D4FC9-22C4-4865-A9CE-2B09ECDF3DF5}"/>
              </a:ext>
            </a:extLst>
          </p:cNvPr>
          <p:cNvSpPr>
            <a:spLocks noGrp="1"/>
          </p:cNvSpPr>
          <p:nvPr>
            <p:ph type="dt" sz="half" idx="10"/>
          </p:nvPr>
        </p:nvSpPr>
        <p:spPr/>
        <p:txBody>
          <a:bodyPr/>
          <a:lstStyle/>
          <a:p>
            <a:fld id="{8369C38B-72B4-47AF-9D19-8A2AC27591FC}" type="datetimeFigureOut">
              <a:rPr lang="en-US" smtClean="0"/>
              <a:t>11/8/2020</a:t>
            </a:fld>
            <a:endParaRPr lang="en-US"/>
          </a:p>
        </p:txBody>
      </p:sp>
      <p:sp>
        <p:nvSpPr>
          <p:cNvPr id="5" name="Footer Placeholder 4">
            <a:extLst>
              <a:ext uri="{FF2B5EF4-FFF2-40B4-BE49-F238E27FC236}">
                <a16:creationId xmlns:a16="http://schemas.microsoft.com/office/drawing/2014/main" id="{EB97FF91-CE60-42A8-8CEE-3BA18D6E51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F0AF9E-4CE0-41C3-BB49-54AA96FC4A03}"/>
              </a:ext>
            </a:extLst>
          </p:cNvPr>
          <p:cNvSpPr>
            <a:spLocks noGrp="1"/>
          </p:cNvSpPr>
          <p:nvPr>
            <p:ph type="sldNum" sz="quarter" idx="12"/>
          </p:nvPr>
        </p:nvSpPr>
        <p:spPr/>
        <p:txBody>
          <a:bodyPr/>
          <a:lstStyle/>
          <a:p>
            <a:fld id="{9061F6D3-7E11-4729-9795-4DCFC1A749BF}" type="slidenum">
              <a:rPr lang="en-US" smtClean="0"/>
              <a:t>‹#›</a:t>
            </a:fld>
            <a:endParaRPr lang="en-US"/>
          </a:p>
        </p:txBody>
      </p:sp>
    </p:spTree>
    <p:extLst>
      <p:ext uri="{BB962C8B-B14F-4D97-AF65-F5344CB8AC3E}">
        <p14:creationId xmlns:p14="http://schemas.microsoft.com/office/powerpoint/2010/main" val="35895825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54DC9-5BB9-43C7-8BDC-A0BC4BBBE3E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6CD34BB-124E-4055-9ABC-E6B44A9ACB6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0F050A-A921-449D-8E39-994F1203F764}"/>
              </a:ext>
            </a:extLst>
          </p:cNvPr>
          <p:cNvSpPr>
            <a:spLocks noGrp="1"/>
          </p:cNvSpPr>
          <p:nvPr>
            <p:ph type="dt" sz="half" idx="10"/>
          </p:nvPr>
        </p:nvSpPr>
        <p:spPr/>
        <p:txBody>
          <a:bodyPr/>
          <a:lstStyle/>
          <a:p>
            <a:fld id="{8369C38B-72B4-47AF-9D19-8A2AC27591FC}" type="datetimeFigureOut">
              <a:rPr lang="en-US" smtClean="0"/>
              <a:t>11/8/2020</a:t>
            </a:fld>
            <a:endParaRPr lang="en-US"/>
          </a:p>
        </p:txBody>
      </p:sp>
      <p:sp>
        <p:nvSpPr>
          <p:cNvPr id="5" name="Footer Placeholder 4">
            <a:extLst>
              <a:ext uri="{FF2B5EF4-FFF2-40B4-BE49-F238E27FC236}">
                <a16:creationId xmlns:a16="http://schemas.microsoft.com/office/drawing/2014/main" id="{F538608A-D348-47A4-875C-72E3F186A4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D12AD3-BA3F-40CF-8EF9-609E5F582932}"/>
              </a:ext>
            </a:extLst>
          </p:cNvPr>
          <p:cNvSpPr>
            <a:spLocks noGrp="1"/>
          </p:cNvSpPr>
          <p:nvPr>
            <p:ph type="sldNum" sz="quarter" idx="12"/>
          </p:nvPr>
        </p:nvSpPr>
        <p:spPr/>
        <p:txBody>
          <a:bodyPr/>
          <a:lstStyle/>
          <a:p>
            <a:fld id="{9061F6D3-7E11-4729-9795-4DCFC1A749BF}" type="slidenum">
              <a:rPr lang="en-US" smtClean="0"/>
              <a:t>‹#›</a:t>
            </a:fld>
            <a:endParaRPr lang="en-US"/>
          </a:p>
        </p:txBody>
      </p:sp>
    </p:spTree>
    <p:extLst>
      <p:ext uri="{BB962C8B-B14F-4D97-AF65-F5344CB8AC3E}">
        <p14:creationId xmlns:p14="http://schemas.microsoft.com/office/powerpoint/2010/main" val="42252120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EFBAE-974E-4F50-801E-CCCD7FCC017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4CF5F98-1249-45E2-BE29-1B53BF5C9F4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A16C809-28EA-47A8-8763-8F3EEAB386D6}"/>
              </a:ext>
            </a:extLst>
          </p:cNvPr>
          <p:cNvSpPr>
            <a:spLocks noGrp="1"/>
          </p:cNvSpPr>
          <p:nvPr>
            <p:ph type="dt" sz="half" idx="10"/>
          </p:nvPr>
        </p:nvSpPr>
        <p:spPr/>
        <p:txBody>
          <a:bodyPr/>
          <a:lstStyle/>
          <a:p>
            <a:fld id="{8369C38B-72B4-47AF-9D19-8A2AC27591FC}" type="datetimeFigureOut">
              <a:rPr lang="en-US" smtClean="0"/>
              <a:t>11/8/2020</a:t>
            </a:fld>
            <a:endParaRPr lang="en-US"/>
          </a:p>
        </p:txBody>
      </p:sp>
      <p:sp>
        <p:nvSpPr>
          <p:cNvPr id="5" name="Footer Placeholder 4">
            <a:extLst>
              <a:ext uri="{FF2B5EF4-FFF2-40B4-BE49-F238E27FC236}">
                <a16:creationId xmlns:a16="http://schemas.microsoft.com/office/drawing/2014/main" id="{1F1E61F2-39B4-41A7-BA45-4A710B9995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AE1EB6-20E1-4819-B2CC-DB6F7D99A464}"/>
              </a:ext>
            </a:extLst>
          </p:cNvPr>
          <p:cNvSpPr>
            <a:spLocks noGrp="1"/>
          </p:cNvSpPr>
          <p:nvPr>
            <p:ph type="sldNum" sz="quarter" idx="12"/>
          </p:nvPr>
        </p:nvSpPr>
        <p:spPr/>
        <p:txBody>
          <a:bodyPr/>
          <a:lstStyle/>
          <a:p>
            <a:fld id="{9061F6D3-7E11-4729-9795-4DCFC1A749BF}" type="slidenum">
              <a:rPr lang="en-US" smtClean="0"/>
              <a:t>‹#›</a:t>
            </a:fld>
            <a:endParaRPr lang="en-US"/>
          </a:p>
        </p:txBody>
      </p:sp>
    </p:spTree>
    <p:extLst>
      <p:ext uri="{BB962C8B-B14F-4D97-AF65-F5344CB8AC3E}">
        <p14:creationId xmlns:p14="http://schemas.microsoft.com/office/powerpoint/2010/main" val="15827853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3EBE34-264F-4239-817D-D1BB3974F37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A0E83DC-C7CD-437D-9835-DF4898434E1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5A6663D-8054-46C5-9229-334808FDF89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8B0F63A-946B-42D4-A136-9D9993B2847D}"/>
              </a:ext>
            </a:extLst>
          </p:cNvPr>
          <p:cNvSpPr>
            <a:spLocks noGrp="1"/>
          </p:cNvSpPr>
          <p:nvPr>
            <p:ph type="dt" sz="half" idx="10"/>
          </p:nvPr>
        </p:nvSpPr>
        <p:spPr/>
        <p:txBody>
          <a:bodyPr/>
          <a:lstStyle/>
          <a:p>
            <a:fld id="{8369C38B-72B4-47AF-9D19-8A2AC27591FC}" type="datetimeFigureOut">
              <a:rPr lang="en-US" smtClean="0"/>
              <a:t>11/8/2020</a:t>
            </a:fld>
            <a:endParaRPr lang="en-US"/>
          </a:p>
        </p:txBody>
      </p:sp>
      <p:sp>
        <p:nvSpPr>
          <p:cNvPr id="6" name="Footer Placeholder 5">
            <a:extLst>
              <a:ext uri="{FF2B5EF4-FFF2-40B4-BE49-F238E27FC236}">
                <a16:creationId xmlns:a16="http://schemas.microsoft.com/office/drawing/2014/main" id="{E3E0E222-731E-4B9F-A6FF-FC2E4E7509C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D66CA1D-74A7-4123-84D1-FB6564A165BE}"/>
              </a:ext>
            </a:extLst>
          </p:cNvPr>
          <p:cNvSpPr>
            <a:spLocks noGrp="1"/>
          </p:cNvSpPr>
          <p:nvPr>
            <p:ph type="sldNum" sz="quarter" idx="12"/>
          </p:nvPr>
        </p:nvSpPr>
        <p:spPr/>
        <p:txBody>
          <a:bodyPr/>
          <a:lstStyle/>
          <a:p>
            <a:fld id="{9061F6D3-7E11-4729-9795-4DCFC1A749BF}" type="slidenum">
              <a:rPr lang="en-US" smtClean="0"/>
              <a:t>‹#›</a:t>
            </a:fld>
            <a:endParaRPr lang="en-US"/>
          </a:p>
        </p:txBody>
      </p:sp>
    </p:spTree>
    <p:extLst>
      <p:ext uri="{BB962C8B-B14F-4D97-AF65-F5344CB8AC3E}">
        <p14:creationId xmlns:p14="http://schemas.microsoft.com/office/powerpoint/2010/main" val="39038992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707880-FC80-464E-9DC4-01E84E012AB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46005ED-A5DA-4CB3-BA97-2EEB086309E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7422CB9-1E7C-493A-A32F-2A292738F69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3AB327B-22D4-4740-86D1-BF640AB5FD0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849A55A-EE9E-4B26-B3C3-4EA13F3666B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2325542-864D-4389-81D6-2C53ABE0E59C}"/>
              </a:ext>
            </a:extLst>
          </p:cNvPr>
          <p:cNvSpPr>
            <a:spLocks noGrp="1"/>
          </p:cNvSpPr>
          <p:nvPr>
            <p:ph type="dt" sz="half" idx="10"/>
          </p:nvPr>
        </p:nvSpPr>
        <p:spPr/>
        <p:txBody>
          <a:bodyPr/>
          <a:lstStyle/>
          <a:p>
            <a:fld id="{8369C38B-72B4-47AF-9D19-8A2AC27591FC}" type="datetimeFigureOut">
              <a:rPr lang="en-US" smtClean="0"/>
              <a:t>11/8/2020</a:t>
            </a:fld>
            <a:endParaRPr lang="en-US"/>
          </a:p>
        </p:txBody>
      </p:sp>
      <p:sp>
        <p:nvSpPr>
          <p:cNvPr id="8" name="Footer Placeholder 7">
            <a:extLst>
              <a:ext uri="{FF2B5EF4-FFF2-40B4-BE49-F238E27FC236}">
                <a16:creationId xmlns:a16="http://schemas.microsoft.com/office/drawing/2014/main" id="{1594AB64-78D8-4B5E-B20C-E01A49D0FD4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5AA6BE1-ACF7-4D9C-A810-1E0109D440DE}"/>
              </a:ext>
            </a:extLst>
          </p:cNvPr>
          <p:cNvSpPr>
            <a:spLocks noGrp="1"/>
          </p:cNvSpPr>
          <p:nvPr>
            <p:ph type="sldNum" sz="quarter" idx="12"/>
          </p:nvPr>
        </p:nvSpPr>
        <p:spPr/>
        <p:txBody>
          <a:bodyPr/>
          <a:lstStyle/>
          <a:p>
            <a:fld id="{9061F6D3-7E11-4729-9795-4DCFC1A749BF}" type="slidenum">
              <a:rPr lang="en-US" smtClean="0"/>
              <a:t>‹#›</a:t>
            </a:fld>
            <a:endParaRPr lang="en-US"/>
          </a:p>
        </p:txBody>
      </p:sp>
    </p:spTree>
    <p:extLst>
      <p:ext uri="{BB962C8B-B14F-4D97-AF65-F5344CB8AC3E}">
        <p14:creationId xmlns:p14="http://schemas.microsoft.com/office/powerpoint/2010/main" val="18141904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09ED3E-6B3F-4407-B9E7-4EB6408B9C5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41F0B1B-AC48-4BB2-BC40-18589A1F8673}"/>
              </a:ext>
            </a:extLst>
          </p:cNvPr>
          <p:cNvSpPr>
            <a:spLocks noGrp="1"/>
          </p:cNvSpPr>
          <p:nvPr>
            <p:ph type="dt" sz="half" idx="10"/>
          </p:nvPr>
        </p:nvSpPr>
        <p:spPr/>
        <p:txBody>
          <a:bodyPr/>
          <a:lstStyle/>
          <a:p>
            <a:fld id="{8369C38B-72B4-47AF-9D19-8A2AC27591FC}" type="datetimeFigureOut">
              <a:rPr lang="en-US" smtClean="0"/>
              <a:t>11/8/2020</a:t>
            </a:fld>
            <a:endParaRPr lang="en-US"/>
          </a:p>
        </p:txBody>
      </p:sp>
      <p:sp>
        <p:nvSpPr>
          <p:cNvPr id="4" name="Footer Placeholder 3">
            <a:extLst>
              <a:ext uri="{FF2B5EF4-FFF2-40B4-BE49-F238E27FC236}">
                <a16:creationId xmlns:a16="http://schemas.microsoft.com/office/drawing/2014/main" id="{948BDDB1-B2D6-460D-A7E0-B406BCED6C3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54253DA-EE15-45BF-B50B-FE390B9E6908}"/>
              </a:ext>
            </a:extLst>
          </p:cNvPr>
          <p:cNvSpPr>
            <a:spLocks noGrp="1"/>
          </p:cNvSpPr>
          <p:nvPr>
            <p:ph type="sldNum" sz="quarter" idx="12"/>
          </p:nvPr>
        </p:nvSpPr>
        <p:spPr/>
        <p:txBody>
          <a:bodyPr/>
          <a:lstStyle/>
          <a:p>
            <a:fld id="{9061F6D3-7E11-4729-9795-4DCFC1A749BF}" type="slidenum">
              <a:rPr lang="en-US" smtClean="0"/>
              <a:t>‹#›</a:t>
            </a:fld>
            <a:endParaRPr lang="en-US"/>
          </a:p>
        </p:txBody>
      </p:sp>
    </p:spTree>
    <p:extLst>
      <p:ext uri="{BB962C8B-B14F-4D97-AF65-F5344CB8AC3E}">
        <p14:creationId xmlns:p14="http://schemas.microsoft.com/office/powerpoint/2010/main" val="42029912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A41A71E-EC3A-442D-83DF-C1AB35B1CEB0}"/>
              </a:ext>
            </a:extLst>
          </p:cNvPr>
          <p:cNvSpPr>
            <a:spLocks noGrp="1"/>
          </p:cNvSpPr>
          <p:nvPr>
            <p:ph type="dt" sz="half" idx="10"/>
          </p:nvPr>
        </p:nvSpPr>
        <p:spPr/>
        <p:txBody>
          <a:bodyPr/>
          <a:lstStyle/>
          <a:p>
            <a:fld id="{8369C38B-72B4-47AF-9D19-8A2AC27591FC}" type="datetimeFigureOut">
              <a:rPr lang="en-US" smtClean="0"/>
              <a:t>11/8/2020</a:t>
            </a:fld>
            <a:endParaRPr lang="en-US"/>
          </a:p>
        </p:txBody>
      </p:sp>
      <p:sp>
        <p:nvSpPr>
          <p:cNvPr id="3" name="Footer Placeholder 2">
            <a:extLst>
              <a:ext uri="{FF2B5EF4-FFF2-40B4-BE49-F238E27FC236}">
                <a16:creationId xmlns:a16="http://schemas.microsoft.com/office/drawing/2014/main" id="{2A9BF228-6939-42DA-B64F-92A2762CACE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EBED544-2095-4021-B76B-8D0D8C1082B8}"/>
              </a:ext>
            </a:extLst>
          </p:cNvPr>
          <p:cNvSpPr>
            <a:spLocks noGrp="1"/>
          </p:cNvSpPr>
          <p:nvPr>
            <p:ph type="sldNum" sz="quarter" idx="12"/>
          </p:nvPr>
        </p:nvSpPr>
        <p:spPr/>
        <p:txBody>
          <a:bodyPr/>
          <a:lstStyle/>
          <a:p>
            <a:fld id="{9061F6D3-7E11-4729-9795-4DCFC1A749BF}" type="slidenum">
              <a:rPr lang="en-US" smtClean="0"/>
              <a:t>‹#›</a:t>
            </a:fld>
            <a:endParaRPr lang="en-US"/>
          </a:p>
        </p:txBody>
      </p:sp>
    </p:spTree>
    <p:extLst>
      <p:ext uri="{BB962C8B-B14F-4D97-AF65-F5344CB8AC3E}">
        <p14:creationId xmlns:p14="http://schemas.microsoft.com/office/powerpoint/2010/main" val="4187207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0CC77A-84D8-4593-8A95-6691090023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8B910FD-6A38-40D3-AA92-E6F95811FCB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A7C1B01-D689-48CD-8682-B0BF98F0B9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BDFAC7E-900B-4420-A876-39C67993C82C}"/>
              </a:ext>
            </a:extLst>
          </p:cNvPr>
          <p:cNvSpPr>
            <a:spLocks noGrp="1"/>
          </p:cNvSpPr>
          <p:nvPr>
            <p:ph type="dt" sz="half" idx="10"/>
          </p:nvPr>
        </p:nvSpPr>
        <p:spPr/>
        <p:txBody>
          <a:bodyPr/>
          <a:lstStyle/>
          <a:p>
            <a:fld id="{8369C38B-72B4-47AF-9D19-8A2AC27591FC}" type="datetimeFigureOut">
              <a:rPr lang="en-US" smtClean="0"/>
              <a:t>11/8/2020</a:t>
            </a:fld>
            <a:endParaRPr lang="en-US"/>
          </a:p>
        </p:txBody>
      </p:sp>
      <p:sp>
        <p:nvSpPr>
          <p:cNvPr id="6" name="Footer Placeholder 5">
            <a:extLst>
              <a:ext uri="{FF2B5EF4-FFF2-40B4-BE49-F238E27FC236}">
                <a16:creationId xmlns:a16="http://schemas.microsoft.com/office/drawing/2014/main" id="{D7602CC2-D3EE-47EB-92BE-C4241DAEEB8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6705340-7E55-4CC1-831C-2CC1BF36F28B}"/>
              </a:ext>
            </a:extLst>
          </p:cNvPr>
          <p:cNvSpPr>
            <a:spLocks noGrp="1"/>
          </p:cNvSpPr>
          <p:nvPr>
            <p:ph type="sldNum" sz="quarter" idx="12"/>
          </p:nvPr>
        </p:nvSpPr>
        <p:spPr/>
        <p:txBody>
          <a:bodyPr/>
          <a:lstStyle/>
          <a:p>
            <a:fld id="{9061F6D3-7E11-4729-9795-4DCFC1A749BF}" type="slidenum">
              <a:rPr lang="en-US" smtClean="0"/>
              <a:t>‹#›</a:t>
            </a:fld>
            <a:endParaRPr lang="en-US"/>
          </a:p>
        </p:txBody>
      </p:sp>
    </p:spTree>
    <p:extLst>
      <p:ext uri="{BB962C8B-B14F-4D97-AF65-F5344CB8AC3E}">
        <p14:creationId xmlns:p14="http://schemas.microsoft.com/office/powerpoint/2010/main" val="18396494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54C559-4F74-4CB9-8956-367FEBFA9CB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D9D7EAE-516B-474B-809E-C56C578A5EB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F5D2EAE-67BC-464F-AD39-FF3E52AE24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048CCB2-767D-4C48-8C78-C5F270A172DE}"/>
              </a:ext>
            </a:extLst>
          </p:cNvPr>
          <p:cNvSpPr>
            <a:spLocks noGrp="1"/>
          </p:cNvSpPr>
          <p:nvPr>
            <p:ph type="dt" sz="half" idx="10"/>
          </p:nvPr>
        </p:nvSpPr>
        <p:spPr/>
        <p:txBody>
          <a:bodyPr/>
          <a:lstStyle/>
          <a:p>
            <a:fld id="{8369C38B-72B4-47AF-9D19-8A2AC27591FC}" type="datetimeFigureOut">
              <a:rPr lang="en-US" smtClean="0"/>
              <a:t>11/8/2020</a:t>
            </a:fld>
            <a:endParaRPr lang="en-US"/>
          </a:p>
        </p:txBody>
      </p:sp>
      <p:sp>
        <p:nvSpPr>
          <p:cNvPr id="6" name="Footer Placeholder 5">
            <a:extLst>
              <a:ext uri="{FF2B5EF4-FFF2-40B4-BE49-F238E27FC236}">
                <a16:creationId xmlns:a16="http://schemas.microsoft.com/office/drawing/2014/main" id="{64C5F05B-A0CB-4E75-86A3-87DBDCF0FD9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EE1322-CB9D-4E70-B061-44621F9E8345}"/>
              </a:ext>
            </a:extLst>
          </p:cNvPr>
          <p:cNvSpPr>
            <a:spLocks noGrp="1"/>
          </p:cNvSpPr>
          <p:nvPr>
            <p:ph type="sldNum" sz="quarter" idx="12"/>
          </p:nvPr>
        </p:nvSpPr>
        <p:spPr/>
        <p:txBody>
          <a:bodyPr/>
          <a:lstStyle/>
          <a:p>
            <a:fld id="{9061F6D3-7E11-4729-9795-4DCFC1A749BF}" type="slidenum">
              <a:rPr lang="en-US" smtClean="0"/>
              <a:t>‹#›</a:t>
            </a:fld>
            <a:endParaRPr lang="en-US"/>
          </a:p>
        </p:txBody>
      </p:sp>
    </p:spTree>
    <p:extLst>
      <p:ext uri="{BB962C8B-B14F-4D97-AF65-F5344CB8AC3E}">
        <p14:creationId xmlns:p14="http://schemas.microsoft.com/office/powerpoint/2010/main" val="25378728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E5A8C57-5466-4334-BFA2-CECD10C4C65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CFA1111-DADA-41A6-A68B-580B67FF738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EF7BF23-5F1C-4A30-9A28-B7BBBCAB969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69C38B-72B4-47AF-9D19-8A2AC27591FC}" type="datetimeFigureOut">
              <a:rPr lang="en-US" smtClean="0"/>
              <a:t>11/8/2020</a:t>
            </a:fld>
            <a:endParaRPr lang="en-US"/>
          </a:p>
        </p:txBody>
      </p:sp>
      <p:sp>
        <p:nvSpPr>
          <p:cNvPr id="5" name="Footer Placeholder 4">
            <a:extLst>
              <a:ext uri="{FF2B5EF4-FFF2-40B4-BE49-F238E27FC236}">
                <a16:creationId xmlns:a16="http://schemas.microsoft.com/office/drawing/2014/main" id="{2EF303FD-2902-40C8-9360-126BB78047A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28EABA5-2F2A-45EB-BFC2-E0E6E51E970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61F6D3-7E11-4729-9795-4DCFC1A749BF}" type="slidenum">
              <a:rPr lang="en-US" smtClean="0"/>
              <a:t>‹#›</a:t>
            </a:fld>
            <a:endParaRPr lang="en-US"/>
          </a:p>
        </p:txBody>
      </p:sp>
    </p:spTree>
    <p:extLst>
      <p:ext uri="{BB962C8B-B14F-4D97-AF65-F5344CB8AC3E}">
        <p14:creationId xmlns:p14="http://schemas.microsoft.com/office/powerpoint/2010/main" val="38294563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s://d36ndnmww3x0xq.cloudfront.net/trix-files/admin/pages/541/content_elements/1070/1584388855591-V5-Clawbot-BuildInstructions.pdf?content-disposition=attachment" TargetMode="External"/><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s://kb.vex.com/hc/en-us/articles/360036283471-Download-and-Run-Tutorials" TargetMode="External"/><Relationship Id="rId2" Type="http://schemas.openxmlformats.org/officeDocument/2006/relationships/image" Target="../media/image18.jpeg"/><Relationship Id="rId1" Type="http://schemas.openxmlformats.org/officeDocument/2006/relationships/slideLayout" Target="../slideLayouts/slideLayout7.xml"/><Relationship Id="rId4" Type="http://schemas.openxmlformats.org/officeDocument/2006/relationships/hyperlink" Target="https://kb.vex.com/hc/en-us/articles/360035592532-How-to-Pair-the-V5-Controller-to-the-V5-Robot-Brain"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https://kb.vex.com/hc/en-us/articles/360037858231-Overview-Tutorials" TargetMode="External"/><Relationship Id="rId2" Type="http://schemas.openxmlformats.org/officeDocument/2006/relationships/image" Target="../media/image20.png"/><Relationship Id="rId1" Type="http://schemas.openxmlformats.org/officeDocument/2006/relationships/slideLayout" Target="../slideLayouts/slideLayout7.xml"/><Relationship Id="rId5" Type="http://schemas.openxmlformats.org/officeDocument/2006/relationships/hyperlink" Target="https://kb.vex.com/hc/en-us/articles/360035592392-New-Files-Tutorials" TargetMode="External"/><Relationship Id="rId4" Type="http://schemas.openxmlformats.org/officeDocument/2006/relationships/hyperlink" Target="https://kb.vex.com/hc/en-us/articles/360035935092-Open-Example-Projects-Tutorials"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www.vexrobotics.com/vexcode-download" TargetMode="External"/><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hyperlink" Target="https://kb.vex.com/hc/en-us/articles/360035589732-Overview-Battery-for-VEX-V5" TargetMode="External"/><Relationship Id="rId3" Type="http://schemas.openxmlformats.org/officeDocument/2006/relationships/hyperlink" Target="https://kb.vex.com/hc/en-us/articles/360035953631-Overview-Robot-Brain-for-VEX-V5" TargetMode="External"/><Relationship Id="rId7" Type="http://schemas.openxmlformats.org/officeDocument/2006/relationships/hyperlink" Target="https://kb.vex.com/hc/en-us/articles/360035590872-Overview-Radio-for-VEX-V5" TargetMode="External"/><Relationship Id="rId2" Type="http://schemas.openxmlformats.org/officeDocument/2006/relationships/hyperlink" Target="https://kb.vex.com/hc/en-us/categories/360002333191-V5" TargetMode="External"/><Relationship Id="rId1" Type="http://schemas.openxmlformats.org/officeDocument/2006/relationships/slideLayout" Target="../slideLayouts/slideLayout7.xml"/><Relationship Id="rId6" Type="http://schemas.openxmlformats.org/officeDocument/2006/relationships/hyperlink" Target="https://kb.vex.com/hc/en-us/articles/360035589632-Overview-Controller-for-VEX-V5" TargetMode="External"/><Relationship Id="rId5" Type="http://schemas.openxmlformats.org/officeDocument/2006/relationships/hyperlink" Target="https://kb.vex.com/hc/en-us/articles/360035591332-Overview-Motor-for-VEX-V5" TargetMode="External"/><Relationship Id="rId4" Type="http://schemas.openxmlformats.org/officeDocument/2006/relationships/hyperlink" Target="https://kb.vex.com/hc/en-us/articles/360035590612-Smart-Ports-Robot-Brain-for-VEX-V5"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vexrobotics.com/vexcode-download" TargetMode="Externa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s://link.vex.com/v5-utility-win" TargetMode="External"/><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hyperlink" Target="https://link.vex.com/v5-utility-mac"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0AA18770-D15B-4945-A5C6-81813A92DD85}"/>
              </a:ext>
            </a:extLst>
          </p:cNvPr>
          <p:cNvPicPr>
            <a:picLocks noChangeAspect="1" noChangeArrowheads="1"/>
          </p:cNvPicPr>
          <p:nvPr/>
        </p:nvPicPr>
        <p:blipFill>
          <a:blip r:embed="rId2">
            <a:alphaModFix amt="10000"/>
            <a:extLst>
              <a:ext uri="{28A0092B-C50C-407E-A947-70E740481C1C}">
                <a14:useLocalDpi xmlns:a14="http://schemas.microsoft.com/office/drawing/2010/main" val="0"/>
              </a:ext>
            </a:extLst>
          </a:blip>
          <a:srcRect/>
          <a:stretch>
            <a:fillRect/>
          </a:stretch>
        </p:blipFill>
        <p:spPr bwMode="auto">
          <a:xfrm>
            <a:off x="0" y="82145"/>
            <a:ext cx="12192000" cy="68556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VEX Robotics - VEX Robotics">
            <a:extLst>
              <a:ext uri="{FF2B5EF4-FFF2-40B4-BE49-F238E27FC236}">
                <a16:creationId xmlns:a16="http://schemas.microsoft.com/office/drawing/2014/main" id="{A6E24A68-B53D-4710-91C8-C28361C81496}"/>
              </a:ext>
            </a:extLst>
          </p:cNvPr>
          <p:cNvPicPr>
            <a:picLocks noChangeAspect="1" noChangeArrowheads="1"/>
          </p:cNvPicPr>
          <p:nvPr/>
        </p:nvPicPr>
        <p:blipFill>
          <a:blip r:embed="rId3">
            <a:alphaModFix amt="31000"/>
            <a:extLst>
              <a:ext uri="{28A0092B-C50C-407E-A947-70E740481C1C}">
                <a14:useLocalDpi xmlns:a14="http://schemas.microsoft.com/office/drawing/2010/main" val="0"/>
              </a:ext>
            </a:extLst>
          </a:blip>
          <a:srcRect/>
          <a:stretch>
            <a:fillRect/>
          </a:stretch>
        </p:blipFill>
        <p:spPr bwMode="auto">
          <a:xfrm>
            <a:off x="10140916" y="0"/>
            <a:ext cx="2055846" cy="100550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9EF44035-762F-4064-9635-6B8353433278}"/>
              </a:ext>
            </a:extLst>
          </p:cNvPr>
          <p:cNvSpPr/>
          <p:nvPr/>
        </p:nvSpPr>
        <p:spPr>
          <a:xfrm>
            <a:off x="1804024" y="3975041"/>
            <a:ext cx="8583952" cy="1754326"/>
          </a:xfrm>
          <a:prstGeom prst="rect">
            <a:avLst/>
          </a:prstGeom>
          <a:noFill/>
        </p:spPr>
        <p:txBody>
          <a:bodyPr wrap="none" lIns="91440" tIns="45720" rIns="91440" bIns="45720">
            <a:spAutoFit/>
          </a:bodyPr>
          <a:lstStyle/>
          <a:p>
            <a:pPr algn="ctr"/>
            <a:r>
              <a:rPr lang="en-US" sz="5400" b="1" cap="none" spc="0" dirty="0">
                <a:ln w="12700">
                  <a:solidFill>
                    <a:schemeClr val="accent1"/>
                  </a:solidFill>
                  <a:prstDash val="solid"/>
                </a:ln>
                <a:solidFill>
                  <a:srgbClr val="FF0000"/>
                </a:solidFill>
                <a:effectLst>
                  <a:outerShdw dist="38100" dir="2640000" algn="bl" rotWithShape="0">
                    <a:schemeClr val="accent1"/>
                  </a:outerShdw>
                </a:effectLst>
              </a:rPr>
              <a:t>VEXcode Pro Robotics Course</a:t>
            </a:r>
          </a:p>
          <a:p>
            <a:pPr algn="ctr"/>
            <a:r>
              <a:rPr lang="en-US" sz="5400" b="1" dirty="0">
                <a:ln w="12700">
                  <a:solidFill>
                    <a:schemeClr val="accent1"/>
                  </a:solidFill>
                  <a:prstDash val="solid"/>
                </a:ln>
                <a:solidFill>
                  <a:srgbClr val="FF0000"/>
                </a:solidFill>
                <a:effectLst>
                  <a:outerShdw dist="38100" dir="2640000" algn="bl" rotWithShape="0">
                    <a:schemeClr val="accent1"/>
                  </a:outerShdw>
                </a:effectLst>
              </a:rPr>
              <a:t>(C++)</a:t>
            </a:r>
            <a:endParaRPr lang="en-US" sz="5400" b="1" cap="none" spc="0" dirty="0">
              <a:ln w="12700">
                <a:solidFill>
                  <a:schemeClr val="accent1"/>
                </a:solidFill>
                <a:prstDash val="solid"/>
              </a:ln>
              <a:solidFill>
                <a:srgbClr val="FF0000"/>
              </a:solidFill>
              <a:effectLst>
                <a:outerShdw dist="38100" dir="2640000" algn="bl" rotWithShape="0">
                  <a:schemeClr val="accent1"/>
                </a:outerShdw>
              </a:effectLst>
            </a:endParaRPr>
          </a:p>
        </p:txBody>
      </p:sp>
      <p:sp>
        <p:nvSpPr>
          <p:cNvPr id="8" name="Rectangle 7">
            <a:extLst>
              <a:ext uri="{FF2B5EF4-FFF2-40B4-BE49-F238E27FC236}">
                <a16:creationId xmlns:a16="http://schemas.microsoft.com/office/drawing/2014/main" id="{5983667C-C3CB-4419-BA36-1524E9C1B7CF}"/>
              </a:ext>
            </a:extLst>
          </p:cNvPr>
          <p:cNvSpPr/>
          <p:nvPr/>
        </p:nvSpPr>
        <p:spPr>
          <a:xfrm>
            <a:off x="1774252" y="1353139"/>
            <a:ext cx="8792792" cy="2215991"/>
          </a:xfrm>
          <a:prstGeom prst="rect">
            <a:avLst/>
          </a:prstGeom>
          <a:noFill/>
        </p:spPr>
        <p:txBody>
          <a:bodyPr wrap="none" lIns="91440" tIns="45720" rIns="91440" bIns="45720">
            <a:spAutoFit/>
          </a:bodyPr>
          <a:lstStyle/>
          <a:p>
            <a:pPr algn="ctr"/>
            <a:r>
              <a:rPr lang="en-US" sz="13800" b="1" cap="none" spc="0">
                <a:ln w="6600">
                  <a:solidFill>
                    <a:schemeClr val="accent2"/>
                  </a:solidFill>
                  <a:prstDash val="solid"/>
                </a:ln>
                <a:solidFill>
                  <a:srgbClr val="FFFFFF"/>
                </a:solidFill>
                <a:effectLst>
                  <a:outerShdw dist="38100" dir="2700000" algn="tl" rotWithShape="0">
                    <a:schemeClr val="accent2"/>
                  </a:outerShdw>
                </a:effectLst>
              </a:rPr>
              <a:t>VEX EDR V5</a:t>
            </a:r>
          </a:p>
        </p:txBody>
      </p:sp>
    </p:spTree>
    <p:extLst>
      <p:ext uri="{BB962C8B-B14F-4D97-AF65-F5344CB8AC3E}">
        <p14:creationId xmlns:p14="http://schemas.microsoft.com/office/powerpoint/2010/main" val="5128676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C0D00F7-195E-4C73-81B8-E1AC0B6687B6}"/>
              </a:ext>
            </a:extLst>
          </p:cNvPr>
          <p:cNvSpPr/>
          <p:nvPr/>
        </p:nvSpPr>
        <p:spPr>
          <a:xfrm>
            <a:off x="536895" y="382553"/>
            <a:ext cx="11249637" cy="4462760"/>
          </a:xfrm>
          <a:prstGeom prst="rect">
            <a:avLst/>
          </a:prstGeom>
        </p:spPr>
        <p:txBody>
          <a:bodyPr wrap="square">
            <a:spAutoFit/>
          </a:bodyPr>
          <a:lstStyle/>
          <a:p>
            <a:r>
              <a:rPr lang="en-US" sz="3200" b="1" i="0">
                <a:solidFill>
                  <a:srgbClr val="000000"/>
                </a:solidFill>
                <a:effectLst/>
                <a:latin typeface="Arial" panose="020B0604020202020204" pitchFamily="34" charset="0"/>
                <a:cs typeface="Arial" panose="020B0604020202020204" pitchFamily="34" charset="0"/>
              </a:rPr>
              <a:t>Troubleshooting and Procedure Notes:</a:t>
            </a:r>
          </a:p>
          <a:p>
            <a:endParaRPr lang="en-US" b="1">
              <a:solidFill>
                <a:srgbClr val="000000"/>
              </a:solidFill>
              <a:latin typeface="Arial" panose="020B0604020202020204" pitchFamily="34" charset="0"/>
              <a:cs typeface="Arial" panose="020B0604020202020204" pitchFamily="34" charset="0"/>
            </a:endParaRPr>
          </a:p>
          <a:p>
            <a:endParaRPr lang="en-US" b="1" i="0">
              <a:solidFill>
                <a:srgbClr val="000000"/>
              </a:solidFill>
              <a:effectLst/>
              <a:latin typeface="Arial" panose="020B0604020202020204" pitchFamily="34" charset="0"/>
              <a:cs typeface="Arial" panose="020B0604020202020204" pitchFamily="34" charset="0"/>
            </a:endParaRPr>
          </a:p>
          <a:p>
            <a:endParaRPr lang="en-US" b="0" i="0">
              <a:solidFill>
                <a:srgbClr val="000000"/>
              </a:solidFill>
              <a:effectLst/>
              <a:latin typeface="Arial" panose="020B0604020202020204" pitchFamily="34" charset="0"/>
              <a:cs typeface="Arial" panose="020B0604020202020204" pitchFamily="34" charset="0"/>
            </a:endParaRPr>
          </a:p>
          <a:p>
            <a:pPr>
              <a:buFont typeface="Arial" panose="020B0604020202020204" pitchFamily="34" charset="0"/>
              <a:buChar char="•"/>
            </a:pPr>
            <a:r>
              <a:rPr lang="en-US" b="0" i="0">
                <a:solidFill>
                  <a:srgbClr val="000000"/>
                </a:solidFill>
                <a:effectLst/>
                <a:latin typeface="Arial" panose="020B0604020202020204" pitchFamily="34" charset="0"/>
                <a:cs typeface="Arial" panose="020B0604020202020204" pitchFamily="34" charset="0"/>
              </a:rPr>
              <a:t>We highly recommend keeping the battery connected to the AC Power Adapter and charging while completing the firmware updates. </a:t>
            </a:r>
          </a:p>
          <a:p>
            <a:pPr>
              <a:buFont typeface="Arial" panose="020B0604020202020204" pitchFamily="34" charset="0"/>
              <a:buChar char="•"/>
            </a:pPr>
            <a:endParaRPr lang="en-US" b="0" i="0">
              <a:solidFill>
                <a:srgbClr val="000000"/>
              </a:solidFill>
              <a:effectLst/>
              <a:latin typeface="Arial" panose="020B0604020202020204" pitchFamily="34" charset="0"/>
              <a:cs typeface="Arial" panose="020B0604020202020204" pitchFamily="34" charset="0"/>
            </a:endParaRPr>
          </a:p>
          <a:p>
            <a:pPr>
              <a:buFont typeface="Arial" panose="020B0604020202020204" pitchFamily="34" charset="0"/>
              <a:buChar char="•"/>
            </a:pPr>
            <a:r>
              <a:rPr lang="en-US" b="0" i="0">
                <a:solidFill>
                  <a:srgbClr val="000000"/>
                </a:solidFill>
                <a:effectLst/>
                <a:latin typeface="Arial" panose="020B0604020202020204" pitchFamily="34" charset="0"/>
                <a:cs typeface="Arial" panose="020B0604020202020204" pitchFamily="34" charset="0"/>
              </a:rPr>
              <a:t>If the Robot Brain's screen does not turn back on after the initial firmware update, don't panic! Instead:</a:t>
            </a:r>
          </a:p>
          <a:p>
            <a:pPr>
              <a:buFont typeface="Arial" panose="020B0604020202020204" pitchFamily="34" charset="0"/>
              <a:buChar char="•"/>
            </a:pPr>
            <a:endParaRPr lang="en-US" b="0" i="0">
              <a:solidFill>
                <a:srgbClr val="000000"/>
              </a:solidFill>
              <a:effectLst/>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US" b="0" i="0">
                <a:solidFill>
                  <a:srgbClr val="000000"/>
                </a:solidFill>
                <a:effectLst/>
                <a:latin typeface="Arial" panose="020B0604020202020204" pitchFamily="34" charset="0"/>
                <a:cs typeface="Arial" panose="020B0604020202020204" pitchFamily="34" charset="0"/>
              </a:rPr>
              <a:t>Press and hold the power button, making sure that the system is turned off (no other lights on).</a:t>
            </a:r>
          </a:p>
          <a:p>
            <a:pPr marL="742950" lvl="1" indent="-285750">
              <a:buFont typeface="Arial" panose="020B0604020202020204" pitchFamily="34" charset="0"/>
              <a:buChar char="•"/>
            </a:pPr>
            <a:endParaRPr lang="en-US" b="0" i="0">
              <a:solidFill>
                <a:srgbClr val="000000"/>
              </a:solidFill>
              <a:effectLst/>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US" b="0" i="0">
                <a:solidFill>
                  <a:srgbClr val="000000"/>
                </a:solidFill>
                <a:effectLst/>
                <a:latin typeface="Arial" panose="020B0604020202020204" pitchFamily="34" charset="0"/>
                <a:cs typeface="Arial" panose="020B0604020202020204" pitchFamily="34" charset="0"/>
              </a:rPr>
              <a:t>Unplug the battery cable and plug it back in. </a:t>
            </a:r>
          </a:p>
          <a:p>
            <a:pPr marL="742950" lvl="1" indent="-285750">
              <a:buFont typeface="Arial" panose="020B0604020202020204" pitchFamily="34" charset="0"/>
              <a:buChar char="•"/>
            </a:pPr>
            <a:endParaRPr lang="en-US" b="0" i="0">
              <a:solidFill>
                <a:srgbClr val="000000"/>
              </a:solidFill>
              <a:effectLst/>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US" b="0" i="0">
                <a:solidFill>
                  <a:srgbClr val="000000"/>
                </a:solidFill>
                <a:effectLst/>
                <a:latin typeface="Arial" panose="020B0604020202020204" pitchFamily="34" charset="0"/>
                <a:cs typeface="Arial" panose="020B0604020202020204" pitchFamily="34" charset="0"/>
              </a:rPr>
              <a:t>You should be able to power the robot back on.</a:t>
            </a:r>
          </a:p>
          <a:p>
            <a:pPr marL="742950" lvl="1" indent="-285750">
              <a:buFont typeface="Arial" panose="020B0604020202020204" pitchFamily="34" charset="0"/>
              <a:buChar char="•"/>
            </a:pPr>
            <a:endParaRPr lang="en-US" b="0" i="0">
              <a:solidFill>
                <a:srgbClr val="000000"/>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045697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a:extLst>
              <a:ext uri="{FF2B5EF4-FFF2-40B4-BE49-F238E27FC236}">
                <a16:creationId xmlns:a16="http://schemas.microsoft.com/office/drawing/2014/main" id="{0C16C883-91E1-46A9-A648-63DB332AB5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542" y="3731499"/>
            <a:ext cx="4427574" cy="2505075"/>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a:extLst>
              <a:ext uri="{FF2B5EF4-FFF2-40B4-BE49-F238E27FC236}">
                <a16:creationId xmlns:a16="http://schemas.microsoft.com/office/drawing/2014/main" id="{A1FDE9DF-6301-47CB-B435-AB571E3807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83833" y="3731499"/>
            <a:ext cx="3857625" cy="250507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458A3D96-2EB7-49F5-BA9C-D699CB982A33}"/>
              </a:ext>
            </a:extLst>
          </p:cNvPr>
          <p:cNvSpPr/>
          <p:nvPr/>
        </p:nvSpPr>
        <p:spPr>
          <a:xfrm>
            <a:off x="7783833" y="6381817"/>
            <a:ext cx="3736920" cy="369332"/>
          </a:xfrm>
          <a:prstGeom prst="rect">
            <a:avLst/>
          </a:prstGeom>
        </p:spPr>
        <p:txBody>
          <a:bodyPr wrap="none">
            <a:spAutoFit/>
          </a:bodyPr>
          <a:lstStyle/>
          <a:p>
            <a:r>
              <a:rPr lang="en-US" altLang="en-US">
                <a:solidFill>
                  <a:srgbClr val="000000"/>
                </a:solidFill>
                <a:latin typeface="Arial" panose="020B0604020202020204" pitchFamily="34" charset="0"/>
                <a:ea typeface="Bai Jamjuree"/>
              </a:rPr>
              <a:t>Wireless Controller Update Screen</a:t>
            </a:r>
            <a:endParaRPr lang="en-US"/>
          </a:p>
        </p:txBody>
      </p:sp>
      <p:sp>
        <p:nvSpPr>
          <p:cNvPr id="4" name="Rectangle 3">
            <a:extLst>
              <a:ext uri="{FF2B5EF4-FFF2-40B4-BE49-F238E27FC236}">
                <a16:creationId xmlns:a16="http://schemas.microsoft.com/office/drawing/2014/main" id="{E85C4FF9-B030-4D00-9FB4-3D15A44FDC45}"/>
              </a:ext>
            </a:extLst>
          </p:cNvPr>
          <p:cNvSpPr/>
          <p:nvPr/>
        </p:nvSpPr>
        <p:spPr>
          <a:xfrm>
            <a:off x="1254941" y="6381817"/>
            <a:ext cx="3018775" cy="369332"/>
          </a:xfrm>
          <a:prstGeom prst="rect">
            <a:avLst/>
          </a:prstGeom>
        </p:spPr>
        <p:txBody>
          <a:bodyPr wrap="none">
            <a:spAutoFit/>
          </a:bodyPr>
          <a:lstStyle/>
          <a:p>
            <a:r>
              <a:rPr lang="en-US" altLang="en-US">
                <a:solidFill>
                  <a:srgbClr val="000000"/>
                </a:solidFill>
                <a:latin typeface="Arial" panose="020B0604020202020204" pitchFamily="34" charset="0"/>
                <a:ea typeface="Bai Jamjuree"/>
              </a:rPr>
              <a:t>Robot Brain Update Prompt</a:t>
            </a:r>
            <a:endParaRPr lang="en-US"/>
          </a:p>
        </p:txBody>
      </p:sp>
      <p:sp>
        <p:nvSpPr>
          <p:cNvPr id="5" name="Rectangle 4">
            <a:extLst>
              <a:ext uri="{FF2B5EF4-FFF2-40B4-BE49-F238E27FC236}">
                <a16:creationId xmlns:a16="http://schemas.microsoft.com/office/drawing/2014/main" id="{8CB5B744-E580-477F-A671-F291BD1587D1}"/>
              </a:ext>
            </a:extLst>
          </p:cNvPr>
          <p:cNvSpPr/>
          <p:nvPr/>
        </p:nvSpPr>
        <p:spPr>
          <a:xfrm>
            <a:off x="7603264" y="1926172"/>
            <a:ext cx="4218762" cy="1477328"/>
          </a:xfrm>
          <a:prstGeom prst="rect">
            <a:avLst/>
          </a:prstGeom>
        </p:spPr>
        <p:txBody>
          <a:bodyPr wrap="square">
            <a:spAutoFit/>
          </a:bodyPr>
          <a:lstStyle/>
          <a:p>
            <a:r>
              <a:rPr lang="en-US" altLang="en-US" dirty="0">
                <a:solidFill>
                  <a:srgbClr val="000000"/>
                </a:solidFill>
                <a:latin typeface="Arial" panose="020B0604020202020204" pitchFamily="34" charset="0"/>
                <a:ea typeface="Bai Jamjuree"/>
              </a:rPr>
              <a:t>When updating the firmware on the Wireless Controller, the screen turns a deep red. </a:t>
            </a:r>
          </a:p>
          <a:p>
            <a:endParaRPr lang="en-US" altLang="en-US" dirty="0">
              <a:solidFill>
                <a:srgbClr val="000000"/>
              </a:solidFill>
              <a:latin typeface="Arial" panose="020B0604020202020204" pitchFamily="34" charset="0"/>
              <a:ea typeface="Bai Jamjuree"/>
            </a:endParaRPr>
          </a:p>
          <a:p>
            <a:r>
              <a:rPr lang="en-US" altLang="en-US" i="1" dirty="0">
                <a:solidFill>
                  <a:srgbClr val="000000"/>
                </a:solidFill>
                <a:latin typeface="Arial" panose="020B0604020202020204" pitchFamily="34" charset="0"/>
                <a:ea typeface="Bai Jamjuree"/>
              </a:rPr>
              <a:t>This is normal, expected behavior</a:t>
            </a:r>
            <a:endParaRPr lang="en-US" i="1" dirty="0"/>
          </a:p>
        </p:txBody>
      </p:sp>
      <p:sp>
        <p:nvSpPr>
          <p:cNvPr id="6" name="Rectangle 5">
            <a:extLst>
              <a:ext uri="{FF2B5EF4-FFF2-40B4-BE49-F238E27FC236}">
                <a16:creationId xmlns:a16="http://schemas.microsoft.com/office/drawing/2014/main" id="{589733CE-E3E8-4257-974C-4367E0A65269}"/>
              </a:ext>
            </a:extLst>
          </p:cNvPr>
          <p:cNvSpPr/>
          <p:nvPr/>
        </p:nvSpPr>
        <p:spPr>
          <a:xfrm>
            <a:off x="550542" y="541178"/>
            <a:ext cx="4608142" cy="2585323"/>
          </a:xfrm>
          <a:prstGeom prst="rect">
            <a:avLst/>
          </a:prstGeom>
        </p:spPr>
        <p:txBody>
          <a:bodyPr wrap="square">
            <a:spAutoFit/>
          </a:bodyPr>
          <a:lstStyle/>
          <a:p>
            <a:r>
              <a:rPr lang="en-US" b="0" i="0">
                <a:solidFill>
                  <a:srgbClr val="000000"/>
                </a:solidFill>
                <a:effectLst/>
                <a:latin typeface="Arial" panose="020B0604020202020204" pitchFamily="34" charset="0"/>
                <a:cs typeface="Arial" panose="020B0604020202020204" pitchFamily="34" charset="0"/>
              </a:rPr>
              <a:t>After updating the Robot Brain, it is normal to see a series of on-screen prompts, asking to update other parts of the system. </a:t>
            </a:r>
          </a:p>
          <a:p>
            <a:endParaRPr lang="en-US">
              <a:solidFill>
                <a:srgbClr val="000000"/>
              </a:solidFill>
              <a:latin typeface="Arial" panose="020B0604020202020204" pitchFamily="34" charset="0"/>
              <a:cs typeface="Arial" panose="020B0604020202020204" pitchFamily="34" charset="0"/>
            </a:endParaRPr>
          </a:p>
          <a:p>
            <a:r>
              <a:rPr lang="en-US" b="0" i="0">
                <a:solidFill>
                  <a:srgbClr val="000000"/>
                </a:solidFill>
                <a:effectLst/>
                <a:latin typeface="Arial" panose="020B0604020202020204" pitchFamily="34" charset="0"/>
                <a:cs typeface="Arial" panose="020B0604020202020204" pitchFamily="34" charset="0"/>
              </a:rPr>
              <a:t>This is expected behavior, which can also occur when you connect out-of-date components later to the Robot Brain. </a:t>
            </a:r>
          </a:p>
          <a:p>
            <a:endParaRPr lang="en-US">
              <a:solidFill>
                <a:srgbClr val="000000"/>
              </a:solidFill>
              <a:latin typeface="Arial" panose="020B0604020202020204" pitchFamily="34" charset="0"/>
              <a:cs typeface="Arial" panose="020B0604020202020204" pitchFamily="34" charset="0"/>
            </a:endParaRPr>
          </a:p>
          <a:p>
            <a:r>
              <a:rPr lang="en-US" b="0" i="0">
                <a:solidFill>
                  <a:srgbClr val="000000"/>
                </a:solidFill>
                <a:effectLst/>
                <a:latin typeface="Arial" panose="020B0604020202020204" pitchFamily="34" charset="0"/>
                <a:cs typeface="Arial" panose="020B0604020202020204" pitchFamily="34" charset="0"/>
              </a:rPr>
              <a:t>Press the OK button and allow them to run.</a:t>
            </a:r>
          </a:p>
        </p:txBody>
      </p:sp>
    </p:spTree>
    <p:extLst>
      <p:ext uri="{BB962C8B-B14F-4D97-AF65-F5344CB8AC3E}">
        <p14:creationId xmlns:p14="http://schemas.microsoft.com/office/powerpoint/2010/main" val="15869252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a:extLst>
              <a:ext uri="{FF2B5EF4-FFF2-40B4-BE49-F238E27FC236}">
                <a16:creationId xmlns:a16="http://schemas.microsoft.com/office/drawing/2014/main" id="{0C398881-EB10-41C7-A1EB-AFD9D2BF8F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231" y="1444357"/>
            <a:ext cx="5715000" cy="403860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E2237821-FDBE-422E-802B-C5DCE7D23B0A}"/>
              </a:ext>
            </a:extLst>
          </p:cNvPr>
          <p:cNvSpPr/>
          <p:nvPr/>
        </p:nvSpPr>
        <p:spPr>
          <a:xfrm>
            <a:off x="5715699" y="1892075"/>
            <a:ext cx="6096000" cy="2862322"/>
          </a:xfrm>
          <a:prstGeom prst="rect">
            <a:avLst/>
          </a:prstGeom>
        </p:spPr>
        <p:txBody>
          <a:bodyPr>
            <a:spAutoFit/>
          </a:bodyPr>
          <a:lstStyle/>
          <a:p>
            <a:pPr marL="285750" indent="-285750">
              <a:buFont typeface="Arial" panose="020B0604020202020204" pitchFamily="34" charset="0"/>
              <a:buChar char="•"/>
            </a:pPr>
            <a:r>
              <a:rPr lang="en-US" altLang="en-US">
                <a:solidFill>
                  <a:srgbClr val="000000"/>
                </a:solidFill>
                <a:latin typeface="Arial" panose="020B0604020202020204" pitchFamily="34" charset="0"/>
                <a:ea typeface="Bai Jamjuree"/>
              </a:rPr>
              <a:t>Many of the lessons in this course are designed around the VEX EDR V5 Clawbot. </a:t>
            </a:r>
          </a:p>
          <a:p>
            <a:pPr marL="285750" indent="-285750">
              <a:buFont typeface="Arial" panose="020B0604020202020204" pitchFamily="34" charset="0"/>
              <a:buChar char="•"/>
            </a:pPr>
            <a:endParaRPr lang="en-US" altLang="en-US">
              <a:solidFill>
                <a:srgbClr val="000000"/>
              </a:solidFill>
              <a:latin typeface="Arial" panose="020B0604020202020204" pitchFamily="34" charset="0"/>
              <a:ea typeface="Bai Jamjuree"/>
            </a:endParaRPr>
          </a:p>
          <a:p>
            <a:pPr marL="285750" indent="-285750">
              <a:buFont typeface="Arial" panose="020B0604020202020204" pitchFamily="34" charset="0"/>
              <a:buChar char="•"/>
            </a:pPr>
            <a:r>
              <a:rPr lang="en-US" altLang="en-US">
                <a:solidFill>
                  <a:srgbClr val="000000"/>
                </a:solidFill>
                <a:latin typeface="Arial" panose="020B0604020202020204" pitchFamily="34" charset="0"/>
                <a:ea typeface="Bai Jamjuree"/>
              </a:rPr>
              <a:t>The VEX EDR V5 Clawbot can be built with most VEX EDR V5 Bundles. </a:t>
            </a:r>
          </a:p>
          <a:p>
            <a:pPr marL="285750" indent="-285750">
              <a:buFont typeface="Arial" panose="020B0604020202020204" pitchFamily="34" charset="0"/>
              <a:buChar char="•"/>
            </a:pPr>
            <a:endParaRPr lang="en-US" altLang="en-US">
              <a:solidFill>
                <a:srgbClr val="000000"/>
              </a:solidFill>
              <a:latin typeface="Arial" panose="020B0604020202020204" pitchFamily="34" charset="0"/>
              <a:ea typeface="Bai Jamjuree"/>
            </a:endParaRPr>
          </a:p>
          <a:p>
            <a:pPr marL="285750" indent="-285750">
              <a:buFont typeface="Arial" panose="020B0604020202020204" pitchFamily="34" charset="0"/>
              <a:buChar char="•"/>
            </a:pPr>
            <a:r>
              <a:rPr lang="en-US" altLang="en-US">
                <a:solidFill>
                  <a:srgbClr val="000000"/>
                </a:solidFill>
                <a:latin typeface="Arial" panose="020B0604020202020204" pitchFamily="34" charset="0"/>
                <a:ea typeface="Bai Jamjuree"/>
              </a:rPr>
              <a:t>Other robot configurations may be used with this course, but you may need to account for those differences in your programs.</a:t>
            </a:r>
            <a:br>
              <a:rPr lang="en-US" altLang="en-US">
                <a:solidFill>
                  <a:srgbClr val="000000"/>
                </a:solidFill>
                <a:latin typeface="Arial" panose="020B0604020202020204" pitchFamily="34" charset="0"/>
                <a:ea typeface="Bai Jamjuree"/>
              </a:rPr>
            </a:br>
            <a:endParaRPr lang="en-US"/>
          </a:p>
        </p:txBody>
      </p:sp>
      <p:sp>
        <p:nvSpPr>
          <p:cNvPr id="4" name="Rectangle 3">
            <a:extLst>
              <a:ext uri="{FF2B5EF4-FFF2-40B4-BE49-F238E27FC236}">
                <a16:creationId xmlns:a16="http://schemas.microsoft.com/office/drawing/2014/main" id="{45E237E8-B6F9-423B-BDEC-FC1B2403EB6E}"/>
              </a:ext>
            </a:extLst>
          </p:cNvPr>
          <p:cNvSpPr/>
          <p:nvPr/>
        </p:nvSpPr>
        <p:spPr>
          <a:xfrm>
            <a:off x="1042774" y="543466"/>
            <a:ext cx="3530134" cy="584775"/>
          </a:xfrm>
          <a:prstGeom prst="rect">
            <a:avLst/>
          </a:prstGeom>
        </p:spPr>
        <p:txBody>
          <a:bodyPr wrap="none">
            <a:spAutoFit/>
          </a:bodyPr>
          <a:lstStyle/>
          <a:p>
            <a:pPr lvl="0" eaLnBrk="0" fontAlgn="base" hangingPunct="0">
              <a:spcBef>
                <a:spcPct val="0"/>
              </a:spcBef>
              <a:spcAft>
                <a:spcPct val="0"/>
              </a:spcAft>
            </a:pPr>
            <a:r>
              <a:rPr lang="en-US" altLang="en-US" sz="3200" b="1">
                <a:solidFill>
                  <a:srgbClr val="000000"/>
                </a:solidFill>
                <a:latin typeface="Arial" panose="020B0604020202020204" pitchFamily="34" charset="0"/>
                <a:ea typeface="Aleo"/>
              </a:rPr>
              <a:t>Building Clawbot</a:t>
            </a:r>
          </a:p>
        </p:txBody>
      </p:sp>
      <p:sp>
        <p:nvSpPr>
          <p:cNvPr id="5" name="Rectangle 4">
            <a:extLst>
              <a:ext uri="{FF2B5EF4-FFF2-40B4-BE49-F238E27FC236}">
                <a16:creationId xmlns:a16="http://schemas.microsoft.com/office/drawing/2014/main" id="{F6F89678-0B3E-4ACF-8A5B-7E6402C66435}"/>
              </a:ext>
            </a:extLst>
          </p:cNvPr>
          <p:cNvSpPr/>
          <p:nvPr/>
        </p:nvSpPr>
        <p:spPr>
          <a:xfrm>
            <a:off x="362125" y="5482958"/>
            <a:ext cx="11467750" cy="1200329"/>
          </a:xfrm>
          <a:prstGeom prst="rect">
            <a:avLst/>
          </a:prstGeom>
        </p:spPr>
        <p:txBody>
          <a:bodyPr wrap="square">
            <a:spAutoFit/>
          </a:bodyPr>
          <a:lstStyle/>
          <a:p>
            <a:r>
              <a:rPr lang="en-US" b="1" i="0" dirty="0">
                <a:solidFill>
                  <a:srgbClr val="000000"/>
                </a:solidFill>
                <a:effectLst/>
                <a:latin typeface="Arial" panose="020B0604020202020204" pitchFamily="34" charset="0"/>
                <a:cs typeface="Arial" panose="020B0604020202020204" pitchFamily="34" charset="0"/>
              </a:rPr>
              <a:t>Action:</a:t>
            </a:r>
            <a:r>
              <a:rPr lang="en-US" b="0" i="0" dirty="0">
                <a:solidFill>
                  <a:srgbClr val="000000"/>
                </a:solidFill>
                <a:effectLst/>
                <a:latin typeface="Arial" panose="020B0604020202020204" pitchFamily="34" charset="0"/>
                <a:cs typeface="Arial" panose="020B0604020202020204" pitchFamily="34" charset="0"/>
              </a:rPr>
              <a:t> If you do not already have a built robot, follow along with these instructions to build the VEX EDR V5 Clawbot:</a:t>
            </a:r>
          </a:p>
          <a:p>
            <a:br>
              <a:rPr lang="en-US" dirty="0">
                <a:latin typeface="Arial" panose="020B0604020202020204" pitchFamily="34" charset="0"/>
                <a:cs typeface="Arial" panose="020B0604020202020204" pitchFamily="34" charset="0"/>
              </a:rPr>
            </a:br>
            <a:r>
              <a:rPr lang="en-US" u="none" strike="noStrike" dirty="0">
                <a:effectLst/>
                <a:latin typeface="Arial" panose="020B0604020202020204" pitchFamily="34" charset="0"/>
                <a:cs typeface="Arial" panose="020B0604020202020204" pitchFamily="34" charset="0"/>
                <a:hlinkClick r:id="rId3"/>
              </a:rPr>
              <a:t>V5-Clawbot-BuildInstructions.pdf 21.75 MB</a:t>
            </a:r>
            <a:r>
              <a:rPr lang="en-US" u="none" strike="noStrike" dirty="0">
                <a:effectLst/>
                <a:latin typeface="Arial" panose="020B0604020202020204" pitchFamily="34" charset="0"/>
                <a:cs typeface="Arial" panose="020B0604020202020204" pitchFamily="34" charset="0"/>
              </a:rPr>
              <a:t> </a:t>
            </a:r>
            <a:r>
              <a:rPr lang="en-US" sz="1400" i="1" u="none" strike="noStrike" dirty="0">
                <a:solidFill>
                  <a:srgbClr val="FF0000"/>
                </a:solidFill>
                <a:effectLst/>
                <a:latin typeface="Arial" panose="020B0604020202020204" pitchFamily="34" charset="0"/>
                <a:cs typeface="Arial" panose="020B0604020202020204" pitchFamily="34" charset="0"/>
              </a:rPr>
              <a:t>(You can safely ignore the virus warning in your browser)</a:t>
            </a:r>
            <a:endParaRPr lang="en-US" i="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057211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15B20F0-06AA-4C22-941B-81A9E0149922}"/>
              </a:ext>
            </a:extLst>
          </p:cNvPr>
          <p:cNvSpPr>
            <a:spLocks noChangeArrowheads="1"/>
          </p:cNvSpPr>
          <p:nvPr/>
        </p:nvSpPr>
        <p:spPr bwMode="auto">
          <a:xfrm>
            <a:off x="589659" y="1456387"/>
            <a:ext cx="5293116" cy="28770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06329" rIns="0" bIns="106329"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000" b="0" i="0" u="none" strike="noStrike" cap="none" normalizeH="0" baseline="0">
                <a:ln>
                  <a:noFill/>
                </a:ln>
                <a:solidFill>
                  <a:srgbClr val="000000"/>
                </a:solidFill>
                <a:effectLst/>
                <a:latin typeface="Arial" panose="020B0604020202020204" pitchFamily="34" charset="0"/>
                <a:ea typeface="Bai Jamjuree"/>
              </a:rPr>
            </a:br>
            <a:r>
              <a:rPr kumimoji="0" lang="en-US" altLang="en-US" sz="1000" b="0" i="0" u="none" strike="noStrike" cap="none" normalizeH="0" baseline="0">
                <a:ln>
                  <a:noFill/>
                </a:ln>
                <a:solidFill>
                  <a:srgbClr val="000000"/>
                </a:solidFill>
                <a:effectLst/>
                <a:latin typeface="Arial" panose="020B0604020202020204" pitchFamily="34" charset="0"/>
                <a:ea typeface="Bai Jamjuree"/>
              </a:rPr>
              <a:t>  </a:t>
            </a:r>
            <a:r>
              <a:rPr kumimoji="0" lang="en-US" altLang="en-US" sz="16300" b="0" i="0" u="none" strike="noStrike" cap="none" normalizeH="0" baseline="0">
                <a:ln>
                  <a:noFill/>
                </a:ln>
                <a:solidFill>
                  <a:srgbClr val="000000"/>
                </a:solidFill>
                <a:effectLst/>
                <a:latin typeface="Arial" panose="020B0604020202020204" pitchFamily="34" charset="0"/>
                <a:ea typeface="Bai Jamjuree"/>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8194" name="Picture 2">
            <a:extLst>
              <a:ext uri="{FF2B5EF4-FFF2-40B4-BE49-F238E27FC236}">
                <a16:creationId xmlns:a16="http://schemas.microsoft.com/office/drawing/2014/main" id="{5D8009E9-0760-47FF-9D8D-C59C9169F6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1468" y="1881089"/>
            <a:ext cx="4943475" cy="25908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FB19D56F-AD1C-4063-8DDA-6161B8866E44}"/>
              </a:ext>
            </a:extLst>
          </p:cNvPr>
          <p:cNvSpPr/>
          <p:nvPr/>
        </p:nvSpPr>
        <p:spPr>
          <a:xfrm>
            <a:off x="589659" y="424222"/>
            <a:ext cx="4785284" cy="584775"/>
          </a:xfrm>
          <a:prstGeom prst="rect">
            <a:avLst/>
          </a:prstGeom>
        </p:spPr>
        <p:txBody>
          <a:bodyPr wrap="none">
            <a:spAutoFit/>
          </a:bodyPr>
          <a:lstStyle/>
          <a:p>
            <a:pPr lvl="0" eaLnBrk="0" fontAlgn="base" hangingPunct="0">
              <a:spcBef>
                <a:spcPct val="0"/>
              </a:spcBef>
              <a:spcAft>
                <a:spcPct val="0"/>
              </a:spcAft>
            </a:pPr>
            <a:r>
              <a:rPr lang="en-US" altLang="en-US" sz="3200" b="1">
                <a:solidFill>
                  <a:srgbClr val="000000"/>
                </a:solidFill>
                <a:latin typeface="Arial" panose="020B0604020202020204" pitchFamily="34" charset="0"/>
                <a:ea typeface="Aleo"/>
              </a:rPr>
              <a:t>Downloading Programs</a:t>
            </a:r>
          </a:p>
        </p:txBody>
      </p:sp>
      <p:sp>
        <p:nvSpPr>
          <p:cNvPr id="4" name="Rectangle 3">
            <a:extLst>
              <a:ext uri="{FF2B5EF4-FFF2-40B4-BE49-F238E27FC236}">
                <a16:creationId xmlns:a16="http://schemas.microsoft.com/office/drawing/2014/main" id="{4B15A4A3-805E-4855-8EA3-5AFEEF09A9CC}"/>
              </a:ext>
            </a:extLst>
          </p:cNvPr>
          <p:cNvSpPr/>
          <p:nvPr/>
        </p:nvSpPr>
        <p:spPr>
          <a:xfrm>
            <a:off x="5882775" y="2025065"/>
            <a:ext cx="6096000" cy="2585323"/>
          </a:xfrm>
          <a:prstGeom prst="rect">
            <a:avLst/>
          </a:prstGeom>
        </p:spPr>
        <p:txBody>
          <a:bodyPr>
            <a:spAutoFit/>
          </a:bodyPr>
          <a:lstStyle/>
          <a:p>
            <a:r>
              <a:rPr lang="en-US" altLang="en-US" dirty="0">
                <a:solidFill>
                  <a:srgbClr val="000000"/>
                </a:solidFill>
                <a:latin typeface="Arial" panose="020B0604020202020204" pitchFamily="34" charset="0"/>
                <a:ea typeface="Bai Jamjuree"/>
              </a:rPr>
              <a:t>Programs in VEXcode V5 Pro can be downloaded from your computer to the V5 Robot Brain through either a wired connection over USB, or a wireless connection over the link through the Wireless Controller. </a:t>
            </a:r>
          </a:p>
          <a:p>
            <a:endParaRPr lang="en-US" altLang="en-US" dirty="0">
              <a:solidFill>
                <a:srgbClr val="000000"/>
              </a:solidFill>
              <a:latin typeface="Arial" panose="020B0604020202020204" pitchFamily="34" charset="0"/>
              <a:ea typeface="Bai Jamjuree"/>
            </a:endParaRPr>
          </a:p>
          <a:p>
            <a:r>
              <a:rPr lang="en-US" altLang="en-US" dirty="0">
                <a:solidFill>
                  <a:srgbClr val="000000"/>
                </a:solidFill>
                <a:latin typeface="Arial" panose="020B0604020202020204" pitchFamily="34" charset="0"/>
                <a:ea typeface="Bai Jamjuree"/>
              </a:rPr>
              <a:t>To demonstrate this, we will download an Example Project from VEXcode to the Robot Brain.</a:t>
            </a:r>
            <a:br>
              <a:rPr lang="en-US" altLang="en-US" dirty="0">
                <a:solidFill>
                  <a:srgbClr val="000000"/>
                </a:solidFill>
                <a:latin typeface="Arial" panose="020B0604020202020204" pitchFamily="34" charset="0"/>
                <a:ea typeface="Bai Jamjuree"/>
              </a:rPr>
            </a:br>
            <a:br>
              <a:rPr lang="en-US" altLang="en-US" dirty="0">
                <a:solidFill>
                  <a:srgbClr val="000000"/>
                </a:solidFill>
                <a:latin typeface="Arial" panose="020B0604020202020204" pitchFamily="34" charset="0"/>
                <a:ea typeface="Bai Jamjuree"/>
              </a:rPr>
            </a:br>
            <a:endParaRPr lang="en-US" dirty="0"/>
          </a:p>
        </p:txBody>
      </p:sp>
      <p:sp>
        <p:nvSpPr>
          <p:cNvPr id="5" name="Rectangle 4">
            <a:extLst>
              <a:ext uri="{FF2B5EF4-FFF2-40B4-BE49-F238E27FC236}">
                <a16:creationId xmlns:a16="http://schemas.microsoft.com/office/drawing/2014/main" id="{2CCD3E6D-EA5B-4A15-BBF9-8B5C3CE0E78D}"/>
              </a:ext>
            </a:extLst>
          </p:cNvPr>
          <p:cNvSpPr/>
          <p:nvPr/>
        </p:nvSpPr>
        <p:spPr>
          <a:xfrm>
            <a:off x="188217" y="5040567"/>
            <a:ext cx="6096000" cy="923330"/>
          </a:xfrm>
          <a:prstGeom prst="rect">
            <a:avLst/>
          </a:prstGeom>
        </p:spPr>
        <p:txBody>
          <a:bodyPr>
            <a:spAutoFit/>
          </a:bodyPr>
          <a:lstStyle/>
          <a:p>
            <a:r>
              <a:rPr lang="en-US" altLang="en-US" b="1" dirty="0">
                <a:solidFill>
                  <a:srgbClr val="000000"/>
                </a:solidFill>
                <a:latin typeface="Arial" panose="020B0604020202020204" pitchFamily="34" charset="0"/>
                <a:ea typeface="Bai Jamjuree"/>
              </a:rPr>
              <a:t>Action: </a:t>
            </a:r>
            <a:r>
              <a:rPr lang="en-US" altLang="en-US" dirty="0">
                <a:solidFill>
                  <a:srgbClr val="000000"/>
                </a:solidFill>
                <a:latin typeface="Arial" panose="020B0604020202020204" pitchFamily="34" charset="0"/>
                <a:ea typeface="Bai Jamjuree"/>
              </a:rPr>
              <a:t>First, launch VEXcode V5 Pro and go to:</a:t>
            </a:r>
          </a:p>
          <a:p>
            <a:endParaRPr lang="en-US" altLang="en-US" dirty="0">
              <a:solidFill>
                <a:srgbClr val="000000"/>
              </a:solidFill>
              <a:latin typeface="Arial" panose="020B0604020202020204" pitchFamily="34" charset="0"/>
              <a:ea typeface="Bai Jamjuree"/>
            </a:endParaRPr>
          </a:p>
          <a:p>
            <a:r>
              <a:rPr lang="en-US" altLang="en-US" dirty="0">
                <a:solidFill>
                  <a:srgbClr val="000000"/>
                </a:solidFill>
                <a:latin typeface="Arial" panose="020B0604020202020204" pitchFamily="34" charset="0"/>
                <a:ea typeface="Bai Jamjuree"/>
              </a:rPr>
              <a:t> </a:t>
            </a:r>
            <a:r>
              <a:rPr lang="en-US" altLang="en-US" b="1" dirty="0">
                <a:solidFill>
                  <a:srgbClr val="000000"/>
                </a:solidFill>
                <a:latin typeface="Arial" panose="020B0604020202020204" pitchFamily="34" charset="0"/>
                <a:ea typeface="Bai Jamjuree"/>
              </a:rPr>
              <a:t>File &gt; Open Examples...</a:t>
            </a:r>
            <a:endParaRPr lang="en-US" dirty="0"/>
          </a:p>
        </p:txBody>
      </p:sp>
    </p:spTree>
    <p:extLst>
      <p:ext uri="{BB962C8B-B14F-4D97-AF65-F5344CB8AC3E}">
        <p14:creationId xmlns:p14="http://schemas.microsoft.com/office/powerpoint/2010/main" val="42785977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a:extLst>
              <a:ext uri="{FF2B5EF4-FFF2-40B4-BE49-F238E27FC236}">
                <a16:creationId xmlns:a16="http://schemas.microsoft.com/office/drawing/2014/main" id="{175AFA27-41A0-4188-90D3-04B8C936A2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9337" y="227056"/>
            <a:ext cx="8839200" cy="543877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8C128067-FF32-4614-948D-CDF5714D1563}"/>
              </a:ext>
            </a:extLst>
          </p:cNvPr>
          <p:cNvSpPr/>
          <p:nvPr/>
        </p:nvSpPr>
        <p:spPr>
          <a:xfrm>
            <a:off x="479337" y="5874202"/>
            <a:ext cx="7121089" cy="923330"/>
          </a:xfrm>
          <a:prstGeom prst="rect">
            <a:avLst/>
          </a:prstGeom>
        </p:spPr>
        <p:txBody>
          <a:bodyPr wrap="square">
            <a:spAutoFit/>
          </a:bodyPr>
          <a:lstStyle/>
          <a:p>
            <a:r>
              <a:rPr lang="en-US" altLang="en-US" dirty="0">
                <a:solidFill>
                  <a:srgbClr val="000000"/>
                </a:solidFill>
                <a:latin typeface="Arial" panose="020B0604020202020204" pitchFamily="34" charset="0"/>
                <a:ea typeface="Bai Jamjuree"/>
              </a:rPr>
              <a:t>Scroll through the available examples until you reach:</a:t>
            </a:r>
          </a:p>
          <a:p>
            <a:endParaRPr lang="en-US" altLang="en-US" dirty="0">
              <a:solidFill>
                <a:srgbClr val="000000"/>
              </a:solidFill>
              <a:latin typeface="Arial" panose="020B0604020202020204" pitchFamily="34" charset="0"/>
              <a:ea typeface="Bai Jamjuree"/>
            </a:endParaRPr>
          </a:p>
          <a:p>
            <a:r>
              <a:rPr lang="en-US" altLang="en-US" dirty="0">
                <a:solidFill>
                  <a:srgbClr val="000000"/>
                </a:solidFill>
                <a:latin typeface="Arial" panose="020B0604020202020204" pitchFamily="34" charset="0"/>
                <a:ea typeface="Bai Jamjuree"/>
              </a:rPr>
              <a:t> </a:t>
            </a:r>
            <a:r>
              <a:rPr lang="en-US" altLang="en-US" b="1" dirty="0">
                <a:solidFill>
                  <a:srgbClr val="000000"/>
                </a:solidFill>
                <a:latin typeface="Arial" panose="020B0604020202020204" pitchFamily="34" charset="0"/>
                <a:ea typeface="Bai Jamjuree"/>
              </a:rPr>
              <a:t>Printing Text </a:t>
            </a:r>
            <a:r>
              <a:rPr lang="en-US" altLang="en-US" dirty="0">
                <a:solidFill>
                  <a:srgbClr val="000000"/>
                </a:solidFill>
                <a:latin typeface="Arial" panose="020B0604020202020204" pitchFamily="34" charset="0"/>
                <a:ea typeface="Bai Jamjuree"/>
              </a:rPr>
              <a:t>and select </a:t>
            </a:r>
            <a:r>
              <a:rPr lang="en-US" altLang="en-US" b="1" dirty="0">
                <a:solidFill>
                  <a:srgbClr val="000000"/>
                </a:solidFill>
                <a:latin typeface="Arial" panose="020B0604020202020204" pitchFamily="34" charset="0"/>
                <a:ea typeface="Bai Jamjuree"/>
              </a:rPr>
              <a:t>Next</a:t>
            </a:r>
            <a:r>
              <a:rPr lang="en-US" altLang="en-US" dirty="0">
                <a:solidFill>
                  <a:srgbClr val="000000"/>
                </a:solidFill>
                <a:latin typeface="Arial" panose="020B0604020202020204" pitchFamily="34" charset="0"/>
                <a:ea typeface="Bai Jamjuree"/>
              </a:rPr>
              <a:t>.</a:t>
            </a:r>
            <a:endParaRPr lang="en-US" dirty="0"/>
          </a:p>
        </p:txBody>
      </p:sp>
      <p:sp>
        <p:nvSpPr>
          <p:cNvPr id="4" name="Rectangle 3">
            <a:extLst>
              <a:ext uri="{FF2B5EF4-FFF2-40B4-BE49-F238E27FC236}">
                <a16:creationId xmlns:a16="http://schemas.microsoft.com/office/drawing/2014/main" id="{5FE2A70F-8DB2-42AA-BD25-D4269191EB3A}"/>
              </a:ext>
            </a:extLst>
          </p:cNvPr>
          <p:cNvSpPr/>
          <p:nvPr/>
        </p:nvSpPr>
        <p:spPr>
          <a:xfrm>
            <a:off x="1216404" y="2592198"/>
            <a:ext cx="5889071" cy="40267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242797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a:extLst>
              <a:ext uri="{FF2B5EF4-FFF2-40B4-BE49-F238E27FC236}">
                <a16:creationId xmlns:a16="http://schemas.microsoft.com/office/drawing/2014/main" id="{3FDEB376-3ABB-4BF9-ACBD-F559ED81A0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396" y="3167893"/>
            <a:ext cx="8820150" cy="211455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DBD27A68-7673-429E-940D-C29AA853D45A}"/>
              </a:ext>
            </a:extLst>
          </p:cNvPr>
          <p:cNvSpPr/>
          <p:nvPr/>
        </p:nvSpPr>
        <p:spPr>
          <a:xfrm>
            <a:off x="739396" y="836531"/>
            <a:ext cx="9470006" cy="1384995"/>
          </a:xfrm>
          <a:prstGeom prst="rect">
            <a:avLst/>
          </a:prstGeom>
        </p:spPr>
        <p:txBody>
          <a:bodyPr wrap="square">
            <a:spAutoFit/>
          </a:bodyPr>
          <a:lstStyle/>
          <a:p>
            <a:r>
              <a:rPr lang="en-US" altLang="en-US" sz="2400" dirty="0">
                <a:solidFill>
                  <a:srgbClr val="000000"/>
                </a:solidFill>
                <a:latin typeface="Arial" panose="020B0604020202020204" pitchFamily="34" charset="0"/>
                <a:ea typeface="Bai Jamjuree"/>
              </a:rPr>
              <a:t>When prompted, provide a name for the Example Project </a:t>
            </a:r>
          </a:p>
          <a:p>
            <a:endParaRPr lang="en-US" altLang="en-US" sz="2400" dirty="0">
              <a:solidFill>
                <a:srgbClr val="000000"/>
              </a:solidFill>
              <a:latin typeface="Arial" panose="020B0604020202020204" pitchFamily="34" charset="0"/>
              <a:ea typeface="Bai Jamjuree"/>
            </a:endParaRPr>
          </a:p>
          <a:p>
            <a:r>
              <a:rPr lang="en-US" altLang="en-US" dirty="0">
                <a:solidFill>
                  <a:srgbClr val="000000"/>
                </a:solidFill>
                <a:latin typeface="Arial" panose="020B0604020202020204" pitchFamily="34" charset="0"/>
                <a:ea typeface="Bai Jamjuree"/>
              </a:rPr>
              <a:t>Then select </a:t>
            </a:r>
            <a:r>
              <a:rPr lang="en-US" altLang="en-US" b="1" dirty="0">
                <a:solidFill>
                  <a:srgbClr val="000000"/>
                </a:solidFill>
                <a:latin typeface="Arial" panose="020B0604020202020204" pitchFamily="34" charset="0"/>
                <a:ea typeface="Bai Jamjuree"/>
              </a:rPr>
              <a:t>Create</a:t>
            </a:r>
            <a:r>
              <a:rPr lang="en-US" altLang="en-US" dirty="0">
                <a:solidFill>
                  <a:srgbClr val="000000"/>
                </a:solidFill>
                <a:latin typeface="Arial" panose="020B0604020202020204" pitchFamily="34" charset="0"/>
                <a:ea typeface="Bai Jamjuree"/>
              </a:rPr>
              <a:t>.</a:t>
            </a:r>
            <a:br>
              <a:rPr kumimoji="0" lang="en-US" altLang="en-US" sz="1400" b="0" i="0" u="none" strike="noStrike" cap="none" normalizeH="0" baseline="0" dirty="0">
                <a:ln>
                  <a:noFill/>
                </a:ln>
                <a:solidFill>
                  <a:schemeClr val="tx1"/>
                </a:solidFill>
                <a:effectLst/>
                <a:latin typeface="Arial" panose="020B0604020202020204" pitchFamily="34" charset="0"/>
              </a:rPr>
            </a:br>
            <a:endParaRPr lang="en-US" dirty="0"/>
          </a:p>
        </p:txBody>
      </p:sp>
    </p:spTree>
    <p:extLst>
      <p:ext uri="{BB962C8B-B14F-4D97-AF65-F5344CB8AC3E}">
        <p14:creationId xmlns:p14="http://schemas.microsoft.com/office/powerpoint/2010/main" val="37561672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a:extLst>
              <a:ext uri="{FF2B5EF4-FFF2-40B4-BE49-F238E27FC236}">
                <a16:creationId xmlns:a16="http://schemas.microsoft.com/office/drawing/2014/main" id="{0037B3FC-872E-4B62-8E62-57B905F680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2475" y="1230386"/>
            <a:ext cx="10687050" cy="489585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82FA1597-E724-4125-A37D-6FB987CC5641}"/>
              </a:ext>
            </a:extLst>
          </p:cNvPr>
          <p:cNvSpPr/>
          <p:nvPr/>
        </p:nvSpPr>
        <p:spPr>
          <a:xfrm>
            <a:off x="752475" y="408598"/>
            <a:ext cx="10119657" cy="646331"/>
          </a:xfrm>
          <a:prstGeom prst="rect">
            <a:avLst/>
          </a:prstGeom>
        </p:spPr>
        <p:txBody>
          <a:bodyPr wrap="square">
            <a:spAutoFit/>
          </a:bodyPr>
          <a:lstStyle/>
          <a:p>
            <a:r>
              <a:rPr lang="en-US" altLang="en-US" dirty="0">
                <a:solidFill>
                  <a:srgbClr val="000000"/>
                </a:solidFill>
                <a:latin typeface="Arial" panose="020B0604020202020204" pitchFamily="34" charset="0"/>
                <a:ea typeface="Bai Jamjuree"/>
              </a:rPr>
              <a:t>The code for the Printing Text Example Project should now be displayed in VEXcode V5 Pro.</a:t>
            </a:r>
            <a:br>
              <a:rPr kumimoji="0" lang="en-US" altLang="en-US" sz="1400" b="0" i="0" u="none" strike="noStrike" cap="none" normalizeH="0" baseline="0" dirty="0">
                <a:ln>
                  <a:noFill/>
                </a:ln>
                <a:solidFill>
                  <a:schemeClr val="tx1"/>
                </a:solidFill>
                <a:effectLst/>
                <a:latin typeface="Arial" panose="020B0604020202020204" pitchFamily="34" charset="0"/>
              </a:rPr>
            </a:br>
            <a:endParaRPr lang="en-US" dirty="0"/>
          </a:p>
        </p:txBody>
      </p:sp>
    </p:spTree>
    <p:extLst>
      <p:ext uri="{BB962C8B-B14F-4D97-AF65-F5344CB8AC3E}">
        <p14:creationId xmlns:p14="http://schemas.microsoft.com/office/powerpoint/2010/main" val="20791830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a:extLst>
              <a:ext uri="{FF2B5EF4-FFF2-40B4-BE49-F238E27FC236}">
                <a16:creationId xmlns:a16="http://schemas.microsoft.com/office/drawing/2014/main" id="{D700D12C-00FB-43A8-A93A-919B0C1D71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29129" y="1538931"/>
            <a:ext cx="6554624" cy="436974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F73A95EB-D4EE-4C93-89BD-6033BAA5E19E}"/>
              </a:ext>
            </a:extLst>
          </p:cNvPr>
          <p:cNvSpPr/>
          <p:nvPr/>
        </p:nvSpPr>
        <p:spPr>
          <a:xfrm>
            <a:off x="432986" y="117893"/>
            <a:ext cx="11326027" cy="861774"/>
          </a:xfrm>
          <a:prstGeom prst="rect">
            <a:avLst/>
          </a:prstGeom>
        </p:spPr>
        <p:txBody>
          <a:bodyPr wrap="square">
            <a:spAutoFit/>
          </a:bodyPr>
          <a:lstStyle/>
          <a:p>
            <a:pPr lvl="0" eaLnBrk="0" fontAlgn="base" hangingPunct="0">
              <a:spcBef>
                <a:spcPct val="0"/>
              </a:spcBef>
              <a:spcAft>
                <a:spcPct val="0"/>
              </a:spcAft>
            </a:pPr>
            <a:r>
              <a:rPr lang="en-US" altLang="en-US" b="1">
                <a:solidFill>
                  <a:srgbClr val="000000"/>
                </a:solidFill>
                <a:latin typeface="Arial" panose="020B0604020202020204" pitchFamily="34" charset="0"/>
                <a:ea typeface="Bai Jamjuree"/>
              </a:rPr>
              <a:t>Action: </a:t>
            </a:r>
            <a:r>
              <a:rPr lang="en-US" altLang="en-US">
                <a:solidFill>
                  <a:srgbClr val="000000"/>
                </a:solidFill>
                <a:latin typeface="Arial" panose="020B0604020202020204" pitchFamily="34" charset="0"/>
                <a:ea typeface="Bai Jamjuree"/>
              </a:rPr>
              <a:t>Turn your VEX EDR V5 Robot Brain on and connect it to your computer through either a wired or wireless connection. (Choose one method!)</a:t>
            </a:r>
          </a:p>
          <a:p>
            <a:pPr lvl="0" eaLnBrk="0" fontAlgn="base" hangingPunct="0">
              <a:spcBef>
                <a:spcPct val="0"/>
              </a:spcBef>
              <a:spcAft>
                <a:spcPct val="0"/>
              </a:spcAft>
            </a:pPr>
            <a:endParaRPr kumimoji="0" lang="en-US" altLang="en-US" sz="1400" b="0" i="0" u="none" strike="noStrike" cap="none" normalizeH="0" baseline="0">
              <a:ln>
                <a:noFill/>
              </a:ln>
              <a:solidFill>
                <a:schemeClr val="tx1"/>
              </a:solidFill>
              <a:effectLst/>
              <a:latin typeface="Arial" panose="020B0604020202020204" pitchFamily="34" charset="0"/>
            </a:endParaRPr>
          </a:p>
        </p:txBody>
      </p:sp>
      <p:sp>
        <p:nvSpPr>
          <p:cNvPr id="4" name="Rectangle 3">
            <a:extLst>
              <a:ext uri="{FF2B5EF4-FFF2-40B4-BE49-F238E27FC236}">
                <a16:creationId xmlns:a16="http://schemas.microsoft.com/office/drawing/2014/main" id="{EA4E5C65-E5F2-49F6-8D17-C7EF23A11F28}"/>
              </a:ext>
            </a:extLst>
          </p:cNvPr>
          <p:cNvSpPr/>
          <p:nvPr/>
        </p:nvSpPr>
        <p:spPr>
          <a:xfrm>
            <a:off x="246403" y="5523160"/>
            <a:ext cx="11699192" cy="1200329"/>
          </a:xfrm>
          <a:prstGeom prst="rect">
            <a:avLst/>
          </a:prstGeom>
        </p:spPr>
        <p:txBody>
          <a:bodyPr wrap="square">
            <a:spAutoFit/>
          </a:bodyPr>
          <a:lstStyle/>
          <a:p>
            <a:r>
              <a:rPr lang="en-US" b="1" dirty="0">
                <a:effectLst/>
                <a:latin typeface="Arial" panose="020B0604020202020204" pitchFamily="34" charset="0"/>
                <a:cs typeface="Arial" panose="020B0604020202020204" pitchFamily="34" charset="0"/>
              </a:rPr>
              <a:t>Action: </a:t>
            </a:r>
            <a:r>
              <a:rPr lang="en-US" dirty="0">
                <a:solidFill>
                  <a:srgbClr val="1E90FF"/>
                </a:solidFill>
                <a:effectLst/>
                <a:latin typeface="Arial" panose="020B0604020202020204" pitchFamily="34" charset="0"/>
                <a:cs typeface="Arial" panose="020B0604020202020204" pitchFamily="34" charset="0"/>
                <a:hlinkClick r:id="rId3"/>
              </a:rPr>
              <a:t>Follow along with this guide</a:t>
            </a:r>
            <a:r>
              <a:rPr lang="en-US" dirty="0">
                <a:effectLst/>
                <a:latin typeface="Arial" panose="020B0604020202020204" pitchFamily="34" charset="0"/>
                <a:cs typeface="Arial" panose="020B0604020202020204" pitchFamily="34" charset="0"/>
              </a:rPr>
              <a:t> from the VEX Knowledge Base to download and run the Example Program on the VEX EDR V5 Robot Brain.</a:t>
            </a:r>
          </a:p>
          <a:p>
            <a:br>
              <a:rPr lang="en-US" dirty="0">
                <a:effectLst/>
                <a:latin typeface="Arial" panose="020B0604020202020204" pitchFamily="34" charset="0"/>
                <a:cs typeface="Arial" panose="020B0604020202020204" pitchFamily="34" charset="0"/>
              </a:rPr>
            </a:br>
            <a:r>
              <a:rPr lang="en-US" b="1" dirty="0">
                <a:effectLst/>
                <a:latin typeface="Arial" panose="020B0604020202020204" pitchFamily="34" charset="0"/>
                <a:cs typeface="Arial" panose="020B0604020202020204" pitchFamily="34" charset="0"/>
              </a:rPr>
              <a:t>Action: </a:t>
            </a:r>
            <a:r>
              <a:rPr lang="en-US" dirty="0">
                <a:effectLst/>
                <a:latin typeface="Arial" panose="020B0604020202020204" pitchFamily="34" charset="0"/>
                <a:cs typeface="Arial" panose="020B0604020202020204" pitchFamily="34" charset="0"/>
              </a:rPr>
              <a:t>Observe the program running on your VEX EDR V5 Robot Brain!</a:t>
            </a:r>
          </a:p>
        </p:txBody>
      </p:sp>
      <p:sp>
        <p:nvSpPr>
          <p:cNvPr id="5" name="Rectangle 4">
            <a:extLst>
              <a:ext uri="{FF2B5EF4-FFF2-40B4-BE49-F238E27FC236}">
                <a16:creationId xmlns:a16="http://schemas.microsoft.com/office/drawing/2014/main" id="{F4AD86CA-2259-4854-BA66-E5061190B317}"/>
              </a:ext>
            </a:extLst>
          </p:cNvPr>
          <p:cNvSpPr/>
          <p:nvPr/>
        </p:nvSpPr>
        <p:spPr>
          <a:xfrm>
            <a:off x="350378" y="1249585"/>
            <a:ext cx="6096000" cy="923330"/>
          </a:xfrm>
          <a:prstGeom prst="rect">
            <a:avLst/>
          </a:prstGeom>
        </p:spPr>
        <p:txBody>
          <a:bodyPr>
            <a:spAutoFit/>
          </a:bodyPr>
          <a:lstStyle/>
          <a:p>
            <a:pPr lvl="0" eaLnBrk="0" fontAlgn="base" hangingPunct="0">
              <a:spcBef>
                <a:spcPct val="0"/>
              </a:spcBef>
              <a:spcAft>
                <a:spcPct val="0"/>
              </a:spcAft>
              <a:buFontTx/>
              <a:buChar char="•"/>
            </a:pPr>
            <a:r>
              <a:rPr lang="en-US" altLang="en-US" b="1">
                <a:solidFill>
                  <a:srgbClr val="000000"/>
                </a:solidFill>
                <a:latin typeface="Arial" panose="020B0604020202020204" pitchFamily="34" charset="0"/>
                <a:ea typeface="Bai Jamjuree"/>
              </a:rPr>
              <a:t>Method 1:</a:t>
            </a:r>
            <a:r>
              <a:rPr lang="en-US" altLang="en-US">
                <a:solidFill>
                  <a:srgbClr val="000000"/>
                </a:solidFill>
                <a:latin typeface="Arial" panose="020B0604020202020204" pitchFamily="34" charset="0"/>
                <a:ea typeface="Bai Jamjuree"/>
              </a:rPr>
              <a:t> To create a wired connection, use the Micro-USB cable to connect a USB port on the computer to the VEX EDR V5 Robot Brain. </a:t>
            </a:r>
          </a:p>
        </p:txBody>
      </p:sp>
      <p:sp>
        <p:nvSpPr>
          <p:cNvPr id="6" name="Rectangle 5">
            <a:extLst>
              <a:ext uri="{FF2B5EF4-FFF2-40B4-BE49-F238E27FC236}">
                <a16:creationId xmlns:a16="http://schemas.microsoft.com/office/drawing/2014/main" id="{73995A37-AE65-4A24-AAD2-1158C7989E60}"/>
              </a:ext>
            </a:extLst>
          </p:cNvPr>
          <p:cNvSpPr/>
          <p:nvPr/>
        </p:nvSpPr>
        <p:spPr>
          <a:xfrm>
            <a:off x="350378" y="3166617"/>
            <a:ext cx="6096000" cy="1754326"/>
          </a:xfrm>
          <a:prstGeom prst="rect">
            <a:avLst/>
          </a:prstGeom>
        </p:spPr>
        <p:txBody>
          <a:bodyPr>
            <a:spAutoFit/>
          </a:bodyPr>
          <a:lstStyle/>
          <a:p>
            <a:pPr>
              <a:buFont typeface="Arial" panose="020B0604020202020204" pitchFamily="34" charset="0"/>
              <a:buChar char="•"/>
            </a:pPr>
            <a:r>
              <a:rPr lang="en-US" b="1" dirty="0">
                <a:effectLst/>
                <a:latin typeface="Arial" panose="020B0604020202020204" pitchFamily="34" charset="0"/>
                <a:cs typeface="Arial" panose="020B0604020202020204" pitchFamily="34" charset="0"/>
              </a:rPr>
              <a:t>Method 2: </a:t>
            </a:r>
            <a:r>
              <a:rPr lang="en-US" dirty="0">
                <a:effectLst/>
                <a:latin typeface="Arial" panose="020B0604020202020204" pitchFamily="34" charset="0"/>
                <a:cs typeface="Arial" panose="020B0604020202020204" pitchFamily="34" charset="0"/>
              </a:rPr>
              <a:t>To create a wireless connection, you can </a:t>
            </a:r>
            <a:r>
              <a:rPr lang="en-US" dirty="0">
                <a:solidFill>
                  <a:srgbClr val="1E90FF"/>
                </a:solidFill>
                <a:effectLst/>
                <a:latin typeface="Arial" panose="020B0604020202020204" pitchFamily="34" charset="0"/>
                <a:cs typeface="Arial" panose="020B0604020202020204" pitchFamily="34" charset="0"/>
                <a:hlinkClick r:id="rId4"/>
              </a:rPr>
              <a:t>follow along with this tutorial</a:t>
            </a:r>
            <a:r>
              <a:rPr lang="en-US" dirty="0">
                <a:effectLst/>
                <a:latin typeface="Arial" panose="020B0604020202020204" pitchFamily="34" charset="0"/>
                <a:cs typeface="Arial" panose="020B0604020202020204" pitchFamily="34" charset="0"/>
              </a:rPr>
              <a:t> from the VEX Knowledge Base. </a:t>
            </a:r>
          </a:p>
          <a:p>
            <a:pPr>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a:buFont typeface="Arial" panose="020B0604020202020204" pitchFamily="34" charset="0"/>
              <a:buChar char="•"/>
            </a:pPr>
            <a:r>
              <a:rPr lang="en-US" i="1" dirty="0">
                <a:solidFill>
                  <a:srgbClr val="FF0000"/>
                </a:solidFill>
                <a:latin typeface="Arial" panose="020B0604020202020204" pitchFamily="34" charset="0"/>
                <a:cs typeface="Arial" panose="020B0604020202020204" pitchFamily="34" charset="0"/>
              </a:rPr>
              <a:t>(Please copy and paste these links into a browser – PowerPoint doesn’t open them automatically)</a:t>
            </a:r>
            <a:endParaRPr lang="en-US" i="1" dirty="0">
              <a:solidFill>
                <a:srgbClr val="FF0000"/>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922939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a:extLst>
              <a:ext uri="{FF2B5EF4-FFF2-40B4-BE49-F238E27FC236}">
                <a16:creationId xmlns:a16="http://schemas.microsoft.com/office/drawing/2014/main" id="{25C2038E-02DA-4DC5-A4BC-B2244329D6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7577" y="2534987"/>
            <a:ext cx="9670425" cy="418982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D1D409C1-9C61-4337-AF58-8660A878A564}"/>
              </a:ext>
            </a:extLst>
          </p:cNvPr>
          <p:cNvSpPr/>
          <p:nvPr/>
        </p:nvSpPr>
        <p:spPr>
          <a:xfrm>
            <a:off x="727577" y="133185"/>
            <a:ext cx="6699270" cy="584775"/>
          </a:xfrm>
          <a:prstGeom prst="rect">
            <a:avLst/>
          </a:prstGeom>
        </p:spPr>
        <p:txBody>
          <a:bodyPr wrap="none">
            <a:spAutoFit/>
          </a:bodyPr>
          <a:lstStyle/>
          <a:p>
            <a:pPr lvl="0" eaLnBrk="0" fontAlgn="base" hangingPunct="0">
              <a:spcBef>
                <a:spcPct val="0"/>
              </a:spcBef>
              <a:spcAft>
                <a:spcPct val="0"/>
              </a:spcAft>
            </a:pPr>
            <a:r>
              <a:rPr lang="en-US" altLang="en-US" sz="3200" b="1" dirty="0">
                <a:solidFill>
                  <a:srgbClr val="000000"/>
                </a:solidFill>
                <a:latin typeface="Arial" panose="020B0604020202020204" pitchFamily="34" charset="0"/>
                <a:ea typeface="Aleo"/>
              </a:rPr>
              <a:t>Helpful VEXcode V5 Pro Features</a:t>
            </a:r>
          </a:p>
        </p:txBody>
      </p:sp>
      <p:sp>
        <p:nvSpPr>
          <p:cNvPr id="4" name="Rectangle 3">
            <a:extLst>
              <a:ext uri="{FF2B5EF4-FFF2-40B4-BE49-F238E27FC236}">
                <a16:creationId xmlns:a16="http://schemas.microsoft.com/office/drawing/2014/main" id="{7F747D2F-EB3D-438C-9507-4C12C1271E1F}"/>
              </a:ext>
            </a:extLst>
          </p:cNvPr>
          <p:cNvSpPr/>
          <p:nvPr/>
        </p:nvSpPr>
        <p:spPr>
          <a:xfrm>
            <a:off x="640359" y="734494"/>
            <a:ext cx="11305563" cy="1754326"/>
          </a:xfrm>
          <a:prstGeom prst="rect">
            <a:avLst/>
          </a:prstGeom>
        </p:spPr>
        <p:txBody>
          <a:bodyPr wrap="square">
            <a:spAutoFit/>
          </a:bodyPr>
          <a:lstStyle/>
          <a:p>
            <a:r>
              <a:rPr lang="en-US" altLang="en-US" dirty="0">
                <a:solidFill>
                  <a:srgbClr val="000000"/>
                </a:solidFill>
                <a:latin typeface="Arial" panose="020B0604020202020204" pitchFamily="34" charset="0"/>
                <a:ea typeface="Bai Jamjuree"/>
              </a:rPr>
              <a:t>VEXcode V5 Pro contains many features designed to help you write and troubleshoot your programs.</a:t>
            </a:r>
            <a:br>
              <a:rPr lang="en-US" altLang="en-US" dirty="0">
                <a:solidFill>
                  <a:srgbClr val="000000"/>
                </a:solidFill>
                <a:latin typeface="Arial" panose="020B0604020202020204" pitchFamily="34" charset="0"/>
                <a:ea typeface="Bai Jamjuree"/>
              </a:rPr>
            </a:br>
            <a:br>
              <a:rPr lang="en-US" altLang="en-US" dirty="0">
                <a:solidFill>
                  <a:srgbClr val="000000"/>
                </a:solidFill>
                <a:latin typeface="Arial" panose="020B0604020202020204" pitchFamily="34" charset="0"/>
                <a:ea typeface="Bai Jamjuree"/>
              </a:rPr>
            </a:br>
            <a:r>
              <a:rPr lang="en-US" altLang="en-US" b="1" dirty="0">
                <a:solidFill>
                  <a:srgbClr val="000000"/>
                </a:solidFill>
                <a:latin typeface="Arial" panose="020B0604020202020204" pitchFamily="34" charset="0"/>
                <a:ea typeface="Bai Jamjuree"/>
              </a:rPr>
              <a:t>Command Help</a:t>
            </a:r>
            <a:br>
              <a:rPr lang="en-US" altLang="en-US" dirty="0">
                <a:solidFill>
                  <a:srgbClr val="000000"/>
                </a:solidFill>
                <a:latin typeface="Arial" panose="020B0604020202020204" pitchFamily="34" charset="0"/>
                <a:ea typeface="Bai Jamjuree"/>
              </a:rPr>
            </a:br>
            <a:r>
              <a:rPr lang="en-US" altLang="en-US" dirty="0">
                <a:solidFill>
                  <a:srgbClr val="000000"/>
                </a:solidFill>
                <a:latin typeface="Arial" panose="020B0604020202020204" pitchFamily="34" charset="0"/>
                <a:ea typeface="Bai Jamjuree"/>
              </a:rPr>
              <a:t>If you are unsure about a command in VEXcode V5 Pro, you can right-click on it and select Command Help. Doing so will open documentation specific to that command directly within VEXcode V5 Pro.</a:t>
            </a:r>
            <a:br>
              <a:rPr lang="en-US" altLang="en-US" dirty="0">
                <a:solidFill>
                  <a:srgbClr val="000000"/>
                </a:solidFill>
                <a:latin typeface="Arial" panose="020B0604020202020204" pitchFamily="34" charset="0"/>
                <a:ea typeface="Bai Jamjuree"/>
              </a:rPr>
            </a:br>
            <a:endParaRPr lang="en-US" dirty="0"/>
          </a:p>
        </p:txBody>
      </p:sp>
    </p:spTree>
    <p:extLst>
      <p:ext uri="{BB962C8B-B14F-4D97-AF65-F5344CB8AC3E}">
        <p14:creationId xmlns:p14="http://schemas.microsoft.com/office/powerpoint/2010/main" val="23665193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3F4CECF-35F2-45B5-8B0E-8F5812F97731}"/>
              </a:ext>
            </a:extLst>
          </p:cNvPr>
          <p:cNvSpPr/>
          <p:nvPr/>
        </p:nvSpPr>
        <p:spPr>
          <a:xfrm>
            <a:off x="195743" y="110641"/>
            <a:ext cx="11783736" cy="1692771"/>
          </a:xfrm>
          <a:prstGeom prst="rect">
            <a:avLst/>
          </a:prstGeom>
        </p:spPr>
        <p:txBody>
          <a:bodyPr wrap="square">
            <a:spAutoFit/>
          </a:bodyPr>
          <a:lstStyle/>
          <a:p>
            <a:r>
              <a:rPr lang="en-US" sz="3200" b="1" i="0">
                <a:solidFill>
                  <a:srgbClr val="000000"/>
                </a:solidFill>
                <a:effectLst/>
                <a:latin typeface="Arial" panose="020B0604020202020204" pitchFamily="34" charset="0"/>
                <a:cs typeface="Arial" panose="020B0604020202020204" pitchFamily="34" charset="0"/>
              </a:rPr>
              <a:t>Command Reference</a:t>
            </a:r>
          </a:p>
          <a:p>
            <a:br>
              <a:rPr lang="en-US" b="1" i="0">
                <a:solidFill>
                  <a:srgbClr val="000000"/>
                </a:solidFill>
                <a:effectLst/>
                <a:latin typeface="Bai Jamjuree"/>
              </a:rPr>
            </a:br>
            <a:r>
              <a:rPr lang="en-US" b="0" i="0">
                <a:solidFill>
                  <a:srgbClr val="000000"/>
                </a:solidFill>
                <a:effectLst/>
                <a:latin typeface="Arial" panose="020B0604020202020204" pitchFamily="34" charset="0"/>
                <a:cs typeface="Arial" panose="020B0604020202020204" pitchFamily="34" charset="0"/>
              </a:rPr>
              <a:t>Available through the Help Menu, the Command reference provides a listing of currently available commands, along with brief descriptions. Additional commands are dynamically added as you configure motors, sensors, and other devices in your project. You can copy these commands directly into your code.</a:t>
            </a:r>
            <a:endParaRPr lang="en-US">
              <a:latin typeface="Arial" panose="020B0604020202020204" pitchFamily="34" charset="0"/>
              <a:cs typeface="Arial" panose="020B0604020202020204" pitchFamily="34" charset="0"/>
            </a:endParaRPr>
          </a:p>
        </p:txBody>
      </p:sp>
      <p:pic>
        <p:nvPicPr>
          <p:cNvPr id="14340" name="Picture 4">
            <a:extLst>
              <a:ext uri="{FF2B5EF4-FFF2-40B4-BE49-F238E27FC236}">
                <a16:creationId xmlns:a16="http://schemas.microsoft.com/office/drawing/2014/main" id="{F556724E-E496-4342-B8D4-B32A3793E4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0308" y="2146306"/>
            <a:ext cx="4815281" cy="446751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42E336CB-CA9D-4EF8-92EF-4B39BF49741B}"/>
              </a:ext>
            </a:extLst>
          </p:cNvPr>
          <p:cNvSpPr/>
          <p:nvPr/>
        </p:nvSpPr>
        <p:spPr>
          <a:xfrm>
            <a:off x="296411" y="2715342"/>
            <a:ext cx="6096000" cy="3416320"/>
          </a:xfrm>
          <a:prstGeom prst="rect">
            <a:avLst/>
          </a:prstGeom>
        </p:spPr>
        <p:txBody>
          <a:bodyPr>
            <a:spAutoFit/>
          </a:bodyPr>
          <a:lstStyle/>
          <a:p>
            <a:r>
              <a:rPr lang="en-US" dirty="0">
                <a:effectLst/>
                <a:latin typeface="Bai Jamjuree"/>
              </a:rPr>
              <a:t>You can learn about additional helpful features within VEXcode V5 Pro in these tutorials from the VEX Knowledge Base:</a:t>
            </a:r>
          </a:p>
          <a:p>
            <a:endParaRPr lang="en-US" dirty="0">
              <a:effectLst/>
              <a:latin typeface="Bai Jamjuree"/>
            </a:endParaRPr>
          </a:p>
          <a:p>
            <a:pPr>
              <a:buFont typeface="Arial" panose="020B0604020202020204" pitchFamily="34" charset="0"/>
              <a:buChar char="•"/>
            </a:pPr>
            <a:r>
              <a:rPr lang="en-US" dirty="0">
                <a:solidFill>
                  <a:srgbClr val="1E90FF"/>
                </a:solidFill>
                <a:effectLst/>
                <a:latin typeface="Bai Jamjuree"/>
                <a:hlinkClick r:id="rId3"/>
              </a:rPr>
              <a:t>VEXcode V5 Pro User Interface Overview</a:t>
            </a:r>
            <a:endParaRPr lang="en-US" dirty="0">
              <a:solidFill>
                <a:srgbClr val="1E90FF"/>
              </a:solidFill>
              <a:effectLst/>
              <a:latin typeface="Bai Jamjuree"/>
            </a:endParaRPr>
          </a:p>
          <a:p>
            <a:pPr>
              <a:buFont typeface="Arial" panose="020B0604020202020204" pitchFamily="34" charset="0"/>
              <a:buChar char="•"/>
            </a:pPr>
            <a:endParaRPr lang="en-US" dirty="0">
              <a:effectLst/>
              <a:latin typeface="Bai Jamjuree"/>
            </a:endParaRPr>
          </a:p>
          <a:p>
            <a:pPr>
              <a:buFont typeface="Arial" panose="020B0604020202020204" pitchFamily="34" charset="0"/>
              <a:buChar char="•"/>
            </a:pPr>
            <a:r>
              <a:rPr lang="en-US" dirty="0">
                <a:solidFill>
                  <a:srgbClr val="1E90FF"/>
                </a:solidFill>
                <a:effectLst/>
                <a:latin typeface="Bai Jamjuree"/>
                <a:hlinkClick r:id="rId4"/>
              </a:rPr>
              <a:t>Opening Example Projects</a:t>
            </a:r>
            <a:endParaRPr lang="en-US" dirty="0">
              <a:solidFill>
                <a:srgbClr val="1E90FF"/>
              </a:solidFill>
              <a:effectLst/>
              <a:latin typeface="Bai Jamjuree"/>
            </a:endParaRPr>
          </a:p>
          <a:p>
            <a:pPr>
              <a:buFont typeface="Arial" panose="020B0604020202020204" pitchFamily="34" charset="0"/>
              <a:buChar char="•"/>
            </a:pPr>
            <a:endParaRPr lang="en-US" dirty="0">
              <a:effectLst/>
              <a:latin typeface="Bai Jamjuree"/>
            </a:endParaRPr>
          </a:p>
          <a:p>
            <a:pPr>
              <a:buFont typeface="Arial" panose="020B0604020202020204" pitchFamily="34" charset="0"/>
              <a:buChar char="•"/>
            </a:pPr>
            <a:r>
              <a:rPr lang="en-US" dirty="0">
                <a:solidFill>
                  <a:srgbClr val="1E90FF"/>
                </a:solidFill>
                <a:effectLst/>
                <a:latin typeface="Bai Jamjuree"/>
                <a:hlinkClick r:id="rId5"/>
              </a:rPr>
              <a:t>Creating New Files</a:t>
            </a:r>
            <a:endParaRPr lang="en-US" dirty="0">
              <a:effectLst/>
              <a:latin typeface="Bai Jamjuree"/>
            </a:endParaRPr>
          </a:p>
          <a:p>
            <a:br>
              <a:rPr lang="en-US" dirty="0">
                <a:effectLst/>
                <a:latin typeface="Bai Jamjuree"/>
              </a:rPr>
            </a:br>
            <a:r>
              <a:rPr lang="en-US" i="1" dirty="0">
                <a:solidFill>
                  <a:srgbClr val="FF0000"/>
                </a:solidFill>
                <a:latin typeface="Arial" panose="020B0604020202020204" pitchFamily="34" charset="0"/>
                <a:cs typeface="Arial" panose="020B0604020202020204" pitchFamily="34" charset="0"/>
              </a:rPr>
              <a:t>(Please copy and paste these links into a browser – PowerPoint doesn’t open them automatically)</a:t>
            </a:r>
            <a:endParaRPr lang="en-US" i="1" dirty="0">
              <a:solidFill>
                <a:srgbClr val="FF0000"/>
              </a:solidFill>
              <a:effectLst/>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23713640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0BBF312-7A23-4720-9B58-C9CAF50D324A}"/>
              </a:ext>
            </a:extLst>
          </p:cNvPr>
          <p:cNvSpPr/>
          <p:nvPr/>
        </p:nvSpPr>
        <p:spPr>
          <a:xfrm>
            <a:off x="456925" y="267869"/>
            <a:ext cx="6314549" cy="646331"/>
          </a:xfrm>
          <a:prstGeom prst="rect">
            <a:avLst/>
          </a:prstGeom>
        </p:spPr>
        <p:txBody>
          <a:bodyPr wrap="none">
            <a:spAutoFit/>
          </a:bodyPr>
          <a:lstStyle/>
          <a:p>
            <a:r>
              <a:rPr lang="en-US" sz="3600" b="1" i="0">
                <a:solidFill>
                  <a:srgbClr val="000000"/>
                </a:solidFill>
                <a:effectLst/>
                <a:latin typeface="Arial" panose="020B0604020202020204" pitchFamily="34" charset="0"/>
                <a:cs typeface="Arial" panose="020B0604020202020204" pitchFamily="34" charset="0"/>
              </a:rPr>
              <a:t>Getting Started with VEX V5</a:t>
            </a:r>
          </a:p>
        </p:txBody>
      </p:sp>
      <p:sp>
        <p:nvSpPr>
          <p:cNvPr id="3" name="Rectangle 1">
            <a:extLst>
              <a:ext uri="{FF2B5EF4-FFF2-40B4-BE49-F238E27FC236}">
                <a16:creationId xmlns:a16="http://schemas.microsoft.com/office/drawing/2014/main" id="{135484DD-6512-427C-B4E4-89E13D6F2141}"/>
              </a:ext>
            </a:extLst>
          </p:cNvPr>
          <p:cNvSpPr>
            <a:spLocks noChangeArrowheads="1"/>
          </p:cNvSpPr>
          <p:nvPr/>
        </p:nvSpPr>
        <p:spPr bwMode="auto">
          <a:xfrm>
            <a:off x="4463368" y="2230159"/>
            <a:ext cx="7271707" cy="3293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600" b="0" i="0" u="none" strike="noStrike" cap="none" normalizeH="0" baseline="0" dirty="0">
                <a:ln>
                  <a:noFill/>
                </a:ln>
                <a:solidFill>
                  <a:srgbClr val="000000"/>
                </a:solidFill>
                <a:effectLst/>
                <a:latin typeface="Arial" panose="020B0604020202020204" pitchFamily="34" charset="0"/>
                <a:ea typeface="Bai Jamjuree"/>
              </a:rPr>
              <a:t>This course provides a structured sequence of project-based lessons and activities. </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lang="en-US" altLang="en-US" sz="1600" dirty="0">
              <a:solidFill>
                <a:srgbClr val="000000"/>
              </a:solidFill>
              <a:latin typeface="Arial" panose="020B0604020202020204" pitchFamily="34" charset="0"/>
              <a:ea typeface="Bai Jamjuree"/>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600" b="0" i="0" u="none" strike="noStrike" cap="none" normalizeH="0" baseline="0" dirty="0">
                <a:ln>
                  <a:noFill/>
                </a:ln>
                <a:solidFill>
                  <a:srgbClr val="000000"/>
                </a:solidFill>
                <a:effectLst/>
                <a:latin typeface="Arial" panose="020B0604020202020204" pitchFamily="34" charset="0"/>
                <a:ea typeface="Bai Jamjuree"/>
              </a:rPr>
              <a:t>The lessons and activities are designed to help you grow as a Computational Thinker and a Roboticist.</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lang="en-US" altLang="en-US" sz="1600" dirty="0">
              <a:solidFill>
                <a:srgbClr val="000000"/>
              </a:solidFill>
              <a:latin typeface="Arial" panose="020B0604020202020204" pitchFamily="34" charset="0"/>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600" b="0" i="0" u="none" strike="noStrike" cap="none" normalizeH="0" baseline="0" dirty="0">
                <a:ln>
                  <a:noFill/>
                </a:ln>
                <a:solidFill>
                  <a:srgbClr val="000000"/>
                </a:solidFill>
                <a:effectLst/>
                <a:latin typeface="Arial" panose="020B0604020202020204" pitchFamily="34" charset="0"/>
              </a:rPr>
              <a:t>We’ll install the software, learn about the hardware and configure the robot.</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lang="en-US" altLang="en-US" sz="1600" dirty="0">
              <a:solidFill>
                <a:srgbClr val="000000"/>
              </a:solidFill>
              <a:latin typeface="Arial" panose="020B0604020202020204" pitchFamily="34" charset="0"/>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600" b="0" i="0" u="none" strike="noStrike" cap="none" normalizeH="0" baseline="0" dirty="0">
                <a:ln>
                  <a:noFill/>
                </a:ln>
                <a:solidFill>
                  <a:srgbClr val="000000"/>
                </a:solidFill>
                <a:effectLst/>
                <a:latin typeface="Arial" panose="020B0604020202020204" pitchFamily="34" charset="0"/>
              </a:rPr>
              <a:t>During the course we’ll go through all the fundamental programming concepts of C++ (Of course these concepts are not exclusive to C++)</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lang="en-US" altLang="en-US" sz="1600" dirty="0">
              <a:solidFill>
                <a:srgbClr val="000000"/>
              </a:solidFill>
              <a:latin typeface="Arial" panose="020B0604020202020204" pitchFamily="34" charset="0"/>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600" b="0" i="0" u="none" strike="noStrike" cap="none" normalizeH="0" baseline="0" dirty="0">
                <a:ln>
                  <a:noFill/>
                </a:ln>
                <a:solidFill>
                  <a:srgbClr val="000000"/>
                </a:solidFill>
                <a:effectLst/>
                <a:latin typeface="Arial" panose="020B0604020202020204" pitchFamily="34" charset="0"/>
              </a:rPr>
              <a:t>We’ll end this course with a final project where you will have to apply everything you learned in order to successfully complete the project.</a:t>
            </a: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pic>
        <p:nvPicPr>
          <p:cNvPr id="2052" name="Picture 4" descr="VEX Robotics - VEX Robotics">
            <a:extLst>
              <a:ext uri="{FF2B5EF4-FFF2-40B4-BE49-F238E27FC236}">
                <a16:creationId xmlns:a16="http://schemas.microsoft.com/office/drawing/2014/main" id="{1DFB23A4-5161-453C-B506-AADACF1412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77550" y="267869"/>
            <a:ext cx="3057525" cy="149542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a:hlinkClick r:id="rId3"/>
            <a:extLst>
              <a:ext uri="{FF2B5EF4-FFF2-40B4-BE49-F238E27FC236}">
                <a16:creationId xmlns:a16="http://schemas.microsoft.com/office/drawing/2014/main" id="{473A3645-231D-40E6-8D51-846A00CB7CC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802" y="2157615"/>
            <a:ext cx="3438298" cy="34382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42818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D2FC989-186C-43F2-9E10-BFFF20D06E5F}"/>
              </a:ext>
            </a:extLst>
          </p:cNvPr>
          <p:cNvSpPr/>
          <p:nvPr/>
        </p:nvSpPr>
        <p:spPr>
          <a:xfrm>
            <a:off x="450979" y="148471"/>
            <a:ext cx="11290041" cy="6709529"/>
          </a:xfrm>
          <a:prstGeom prst="rect">
            <a:avLst/>
          </a:prstGeom>
        </p:spPr>
        <p:txBody>
          <a:bodyPr wrap="square">
            <a:spAutoFit/>
          </a:bodyPr>
          <a:lstStyle/>
          <a:p>
            <a:r>
              <a:rPr lang="en-US" sz="3200" b="1" i="0" dirty="0">
                <a:solidFill>
                  <a:srgbClr val="000000"/>
                </a:solidFill>
                <a:effectLst/>
                <a:latin typeface="Arial" panose="020B0604020202020204" pitchFamily="34" charset="0"/>
                <a:cs typeface="Arial" panose="020B0604020202020204" pitchFamily="34" charset="0"/>
              </a:rPr>
              <a:t>System Overview</a:t>
            </a:r>
          </a:p>
          <a:p>
            <a:r>
              <a:rPr lang="en-US" sz="2000" b="0" i="0" dirty="0">
                <a:solidFill>
                  <a:srgbClr val="000000"/>
                </a:solidFill>
                <a:effectLst/>
                <a:latin typeface="Arial" panose="020B0604020202020204" pitchFamily="34" charset="0"/>
                <a:cs typeface="Arial" panose="020B0604020202020204" pitchFamily="34" charset="0"/>
              </a:rPr>
              <a:t>The VEX EDR V5 is a robotics kit that is ideal for robotics education and competitions. The system contains several key electrical components, such as the Robot Brain, Smart Motors, Wireless Controller, Robot Radio, and Robot Battery. Familiarity with these components, as well as how they fit into the overall system, will help you to be successful with many of the lessons in this course. </a:t>
            </a:r>
            <a:r>
              <a:rPr lang="en-US" sz="2000" dirty="0">
                <a:solidFill>
                  <a:srgbClr val="000000"/>
                </a:solidFill>
                <a:latin typeface="Arial" panose="020B0604020202020204" pitchFamily="34" charset="0"/>
                <a:cs typeface="Arial" panose="020B0604020202020204" pitchFamily="34" charset="0"/>
              </a:rPr>
              <a:t>L</a:t>
            </a:r>
            <a:r>
              <a:rPr lang="en-US" sz="2000" b="0" i="0" dirty="0">
                <a:solidFill>
                  <a:srgbClr val="000000"/>
                </a:solidFill>
                <a:effectLst/>
                <a:latin typeface="Arial" panose="020B0604020202020204" pitchFamily="34" charset="0"/>
                <a:cs typeface="Arial" panose="020B0604020202020204" pitchFamily="34" charset="0"/>
              </a:rPr>
              <a:t>earn more about them in these </a:t>
            </a:r>
            <a:r>
              <a:rPr lang="en-US" sz="2000" b="0" i="0" dirty="0">
                <a:solidFill>
                  <a:srgbClr val="000000"/>
                </a:solidFill>
                <a:effectLst/>
                <a:latin typeface="Arial" panose="020B0604020202020204" pitchFamily="34" charset="0"/>
                <a:cs typeface="Arial" panose="020B0604020202020204" pitchFamily="34" charset="0"/>
                <a:hlinkClick r:id="rId2"/>
              </a:rPr>
              <a:t>VEX Robotics Knowledge Base </a:t>
            </a:r>
            <a:r>
              <a:rPr lang="en-US" sz="2000" b="0" i="0" dirty="0">
                <a:solidFill>
                  <a:srgbClr val="000000"/>
                </a:solidFill>
                <a:effectLst/>
                <a:latin typeface="Arial" panose="020B0604020202020204" pitchFamily="34" charset="0"/>
                <a:cs typeface="Arial" panose="020B0604020202020204" pitchFamily="34" charset="0"/>
              </a:rPr>
              <a:t>articles:</a:t>
            </a:r>
          </a:p>
          <a:p>
            <a:r>
              <a:rPr lang="en-US" sz="1100" b="0" i="0" dirty="0">
                <a:solidFill>
                  <a:srgbClr val="0070C0"/>
                </a:solidFill>
                <a:effectLst/>
                <a:latin typeface="Arial" panose="020B0604020202020204" pitchFamily="34" charset="0"/>
                <a:cs typeface="Arial" panose="020B0604020202020204" pitchFamily="34" charset="0"/>
                <a:hlinkClick r:id="rId2"/>
              </a:rPr>
              <a:t>https://kb.vex.com/hc/en-us/categories/360002333191-V5</a:t>
            </a:r>
            <a:endParaRPr lang="en-US" sz="1100" b="0" i="0" dirty="0">
              <a:solidFill>
                <a:srgbClr val="0070C0"/>
              </a:solidFill>
              <a:effectLst/>
              <a:latin typeface="Arial" panose="020B0604020202020204" pitchFamily="34" charset="0"/>
              <a:cs typeface="Arial" panose="020B0604020202020204" pitchFamily="34" charset="0"/>
            </a:endParaRPr>
          </a:p>
          <a:p>
            <a:endParaRPr lang="en-US" sz="1100" b="0" i="0" dirty="0">
              <a:solidFill>
                <a:srgbClr val="0070C0"/>
              </a:solidFill>
              <a:effectLst/>
              <a:latin typeface="Arial" panose="020B0604020202020204" pitchFamily="34" charset="0"/>
              <a:cs typeface="Arial" panose="020B0604020202020204" pitchFamily="34" charset="0"/>
            </a:endParaRPr>
          </a:p>
          <a:p>
            <a:pPr>
              <a:buFont typeface="Arial" panose="020B0604020202020204" pitchFamily="34" charset="0"/>
              <a:buChar char="•"/>
            </a:pPr>
            <a:r>
              <a:rPr lang="en-US" sz="2000" i="1" dirty="0">
                <a:solidFill>
                  <a:srgbClr val="FF0000"/>
                </a:solidFill>
                <a:latin typeface="Arial" panose="020B0604020202020204" pitchFamily="34" charset="0"/>
                <a:cs typeface="Arial" panose="020B0604020202020204" pitchFamily="34" charset="0"/>
              </a:rPr>
              <a:t>You may have to copy and paste the links into a browser </a:t>
            </a:r>
            <a:endParaRPr lang="en-US" sz="2000" b="0" i="1" dirty="0">
              <a:solidFill>
                <a:srgbClr val="FF0000"/>
              </a:solidFill>
              <a:effectLst/>
              <a:latin typeface="Arial" panose="020B0604020202020204" pitchFamily="34" charset="0"/>
              <a:cs typeface="Arial" panose="020B0604020202020204" pitchFamily="34" charset="0"/>
            </a:endParaRPr>
          </a:p>
          <a:p>
            <a:pPr>
              <a:buFont typeface="Arial" panose="020B0604020202020204" pitchFamily="34" charset="0"/>
              <a:buChar char="•"/>
            </a:pPr>
            <a:endParaRPr lang="en-US" sz="2000" b="0" i="0" dirty="0">
              <a:solidFill>
                <a:srgbClr val="1E90FF"/>
              </a:solidFill>
              <a:effectLst/>
              <a:latin typeface="Arial" panose="020B0604020202020204" pitchFamily="34" charset="0"/>
              <a:cs typeface="Arial" panose="020B0604020202020204" pitchFamily="34" charset="0"/>
              <a:hlinkClick r:id="rId3"/>
            </a:endParaRPr>
          </a:p>
          <a:p>
            <a:pPr>
              <a:buFont typeface="Arial" panose="020B0604020202020204" pitchFamily="34" charset="0"/>
              <a:buChar char="•"/>
            </a:pPr>
            <a:r>
              <a:rPr lang="en-US" sz="2000" b="0" i="0" dirty="0">
                <a:solidFill>
                  <a:srgbClr val="1E90FF"/>
                </a:solidFill>
                <a:effectLst/>
                <a:latin typeface="Arial" panose="020B0604020202020204" pitchFamily="34" charset="0"/>
                <a:cs typeface="Arial" panose="020B0604020202020204" pitchFamily="34" charset="0"/>
                <a:hlinkClick r:id="rId3"/>
              </a:rPr>
              <a:t>Robot Brain Overview</a:t>
            </a:r>
            <a:r>
              <a:rPr lang="en-US" sz="2000" b="0" i="0" dirty="0">
                <a:solidFill>
                  <a:srgbClr val="1E90FF"/>
                </a:solidFill>
                <a:effectLst/>
                <a:latin typeface="Arial" panose="020B0604020202020204" pitchFamily="34" charset="0"/>
                <a:cs typeface="Arial" panose="020B0604020202020204" pitchFamily="34" charset="0"/>
              </a:rPr>
              <a:t> </a:t>
            </a:r>
            <a:r>
              <a:rPr lang="en-US" sz="1100" dirty="0">
                <a:hlinkClick r:id="rId3"/>
              </a:rPr>
              <a:t>https://kb.vex.com/hc/en-us/articles/360035953631-Overview-Robot-Brain-for-VEX-V5</a:t>
            </a:r>
            <a:endParaRPr lang="en-US" sz="2000" b="0" i="0" dirty="0">
              <a:solidFill>
                <a:srgbClr val="1E90FF"/>
              </a:solidFill>
              <a:effectLst/>
              <a:latin typeface="Arial" panose="020B0604020202020204" pitchFamily="34" charset="0"/>
              <a:cs typeface="Arial" panose="020B0604020202020204" pitchFamily="34" charset="0"/>
            </a:endParaRPr>
          </a:p>
          <a:p>
            <a:pPr>
              <a:buFont typeface="Arial" panose="020B0604020202020204" pitchFamily="34" charset="0"/>
              <a:buChar char="•"/>
            </a:pPr>
            <a:endParaRPr lang="en-US" sz="2000" dirty="0">
              <a:solidFill>
                <a:srgbClr val="1E90FF"/>
              </a:solidFill>
              <a:latin typeface="Arial" panose="020B0604020202020204" pitchFamily="34" charset="0"/>
              <a:cs typeface="Arial" panose="020B0604020202020204" pitchFamily="34" charset="0"/>
            </a:endParaRPr>
          </a:p>
          <a:p>
            <a:pPr>
              <a:buFont typeface="Arial" panose="020B0604020202020204" pitchFamily="34" charset="0"/>
              <a:buChar char="•"/>
            </a:pPr>
            <a:r>
              <a:rPr lang="en-US" sz="2000" b="0" i="0" dirty="0">
                <a:solidFill>
                  <a:srgbClr val="1E90FF"/>
                </a:solidFill>
                <a:effectLst/>
                <a:latin typeface="Arial" panose="020B0604020202020204" pitchFamily="34" charset="0"/>
                <a:cs typeface="Arial" panose="020B0604020202020204" pitchFamily="34" charset="0"/>
                <a:hlinkClick r:id="rId4"/>
              </a:rPr>
              <a:t>Smart Port Overview</a:t>
            </a:r>
            <a:r>
              <a:rPr lang="en-US" sz="2000" b="0" i="0" dirty="0">
                <a:solidFill>
                  <a:srgbClr val="1E90FF"/>
                </a:solidFill>
                <a:effectLst/>
                <a:latin typeface="Arial" panose="020B0604020202020204" pitchFamily="34" charset="0"/>
                <a:cs typeface="Arial" panose="020B0604020202020204" pitchFamily="34" charset="0"/>
              </a:rPr>
              <a:t> </a:t>
            </a:r>
            <a:r>
              <a:rPr lang="en-US" sz="1100" dirty="0">
                <a:hlinkClick r:id="rId4"/>
              </a:rPr>
              <a:t>https://kb.vex.com/hc/en-us/articles/360035590612-Smart-Ports-Robot-Brain-for-VEX-V5</a:t>
            </a:r>
            <a:endParaRPr lang="en-US" b="0" i="0" dirty="0">
              <a:solidFill>
                <a:srgbClr val="1E90FF"/>
              </a:solidFill>
              <a:effectLst/>
              <a:latin typeface="Arial" panose="020B0604020202020204" pitchFamily="34" charset="0"/>
              <a:cs typeface="Arial" panose="020B0604020202020204" pitchFamily="34" charset="0"/>
            </a:endParaRPr>
          </a:p>
          <a:p>
            <a:endParaRPr lang="en-US" b="0" i="0" dirty="0">
              <a:solidFill>
                <a:srgbClr val="000000"/>
              </a:solidFill>
              <a:effectLst/>
              <a:latin typeface="Arial" panose="020B0604020202020204" pitchFamily="34" charset="0"/>
              <a:cs typeface="Arial" panose="020B0604020202020204" pitchFamily="34" charset="0"/>
            </a:endParaRPr>
          </a:p>
          <a:p>
            <a:pPr>
              <a:buFont typeface="Arial" panose="020B0604020202020204" pitchFamily="34" charset="0"/>
              <a:buChar char="•"/>
            </a:pPr>
            <a:r>
              <a:rPr lang="en-US" sz="2000" b="0" i="0" dirty="0">
                <a:solidFill>
                  <a:srgbClr val="1E90FF"/>
                </a:solidFill>
                <a:effectLst/>
                <a:latin typeface="Arial" panose="020B0604020202020204" pitchFamily="34" charset="0"/>
                <a:cs typeface="Arial" panose="020B0604020202020204" pitchFamily="34" charset="0"/>
                <a:hlinkClick r:id="rId5"/>
              </a:rPr>
              <a:t>Smart Motor Overview</a:t>
            </a:r>
            <a:r>
              <a:rPr lang="en-US" sz="2000" b="0" i="0" dirty="0">
                <a:solidFill>
                  <a:srgbClr val="1E90FF"/>
                </a:solidFill>
                <a:effectLst/>
                <a:latin typeface="Arial" panose="020B0604020202020204" pitchFamily="34" charset="0"/>
                <a:cs typeface="Arial" panose="020B0604020202020204" pitchFamily="34" charset="0"/>
              </a:rPr>
              <a:t> </a:t>
            </a:r>
            <a:r>
              <a:rPr lang="en-US" sz="1100" dirty="0">
                <a:hlinkClick r:id="rId5"/>
              </a:rPr>
              <a:t>https://kb.vex.com/hc/en-us/articles/360035591332-Overview-Motor-for-VEX-V5</a:t>
            </a:r>
            <a:endParaRPr lang="en-US" sz="2000" b="0" i="0" dirty="0">
              <a:solidFill>
                <a:srgbClr val="1E90FF"/>
              </a:solidFill>
              <a:effectLst/>
              <a:latin typeface="Arial" panose="020B0604020202020204" pitchFamily="34" charset="0"/>
              <a:cs typeface="Arial" panose="020B0604020202020204" pitchFamily="34" charset="0"/>
            </a:endParaRPr>
          </a:p>
          <a:p>
            <a:pPr>
              <a:buFont typeface="Arial" panose="020B0604020202020204" pitchFamily="34" charset="0"/>
              <a:buChar char="•"/>
            </a:pPr>
            <a:endParaRPr lang="en-US" sz="2000" b="0" i="0" dirty="0">
              <a:solidFill>
                <a:srgbClr val="000000"/>
              </a:solidFill>
              <a:effectLst/>
              <a:latin typeface="Arial" panose="020B0604020202020204" pitchFamily="34" charset="0"/>
              <a:cs typeface="Arial" panose="020B0604020202020204" pitchFamily="34" charset="0"/>
            </a:endParaRPr>
          </a:p>
          <a:p>
            <a:pPr>
              <a:buFont typeface="Arial" panose="020B0604020202020204" pitchFamily="34" charset="0"/>
              <a:buChar char="•"/>
            </a:pPr>
            <a:r>
              <a:rPr lang="en-US" sz="2000" b="0" i="0" dirty="0">
                <a:solidFill>
                  <a:srgbClr val="1E90FF"/>
                </a:solidFill>
                <a:effectLst/>
                <a:latin typeface="Arial" panose="020B0604020202020204" pitchFamily="34" charset="0"/>
                <a:cs typeface="Arial" panose="020B0604020202020204" pitchFamily="34" charset="0"/>
                <a:hlinkClick r:id="rId6"/>
              </a:rPr>
              <a:t>Wireless Controller Overview</a:t>
            </a:r>
            <a:r>
              <a:rPr lang="en-US" sz="2000" b="0" i="0" dirty="0">
                <a:solidFill>
                  <a:srgbClr val="1E90FF"/>
                </a:solidFill>
                <a:effectLst/>
                <a:latin typeface="Arial" panose="020B0604020202020204" pitchFamily="34" charset="0"/>
                <a:cs typeface="Arial" panose="020B0604020202020204" pitchFamily="34" charset="0"/>
              </a:rPr>
              <a:t> </a:t>
            </a:r>
            <a:r>
              <a:rPr lang="en-US" sz="1100" dirty="0">
                <a:hlinkClick r:id="rId6"/>
              </a:rPr>
              <a:t>https://kb.vex.com/hc/en-us/articles/360035589632-Overview-Controller-for-VEX-V5</a:t>
            </a:r>
            <a:endParaRPr lang="en-US" sz="2000" b="0" i="0" dirty="0">
              <a:solidFill>
                <a:srgbClr val="1E90FF"/>
              </a:solidFill>
              <a:effectLst/>
              <a:latin typeface="Arial" panose="020B0604020202020204" pitchFamily="34" charset="0"/>
              <a:cs typeface="Arial" panose="020B0604020202020204" pitchFamily="34" charset="0"/>
            </a:endParaRPr>
          </a:p>
          <a:p>
            <a:pPr>
              <a:buFont typeface="Arial" panose="020B0604020202020204" pitchFamily="34" charset="0"/>
              <a:buChar char="•"/>
            </a:pPr>
            <a:endParaRPr lang="en-US" sz="2000" b="0" i="0" dirty="0">
              <a:solidFill>
                <a:srgbClr val="000000"/>
              </a:solidFill>
              <a:effectLst/>
              <a:latin typeface="Arial" panose="020B0604020202020204" pitchFamily="34" charset="0"/>
              <a:cs typeface="Arial" panose="020B0604020202020204" pitchFamily="34" charset="0"/>
            </a:endParaRPr>
          </a:p>
          <a:p>
            <a:pPr>
              <a:buFont typeface="Arial" panose="020B0604020202020204" pitchFamily="34" charset="0"/>
              <a:buChar char="•"/>
            </a:pPr>
            <a:r>
              <a:rPr lang="en-US" sz="2000" b="0" i="0" dirty="0">
                <a:solidFill>
                  <a:srgbClr val="1E90FF"/>
                </a:solidFill>
                <a:effectLst/>
                <a:latin typeface="Arial" panose="020B0604020202020204" pitchFamily="34" charset="0"/>
                <a:cs typeface="Arial" panose="020B0604020202020204" pitchFamily="34" charset="0"/>
                <a:hlinkClick r:id="rId7"/>
              </a:rPr>
              <a:t>Robot Radio Overview</a:t>
            </a:r>
            <a:r>
              <a:rPr lang="en-US" sz="2000" b="0" i="0" dirty="0">
                <a:solidFill>
                  <a:srgbClr val="1E90FF"/>
                </a:solidFill>
                <a:effectLst/>
                <a:latin typeface="Arial" panose="020B0604020202020204" pitchFamily="34" charset="0"/>
                <a:cs typeface="Arial" panose="020B0604020202020204" pitchFamily="34" charset="0"/>
              </a:rPr>
              <a:t> </a:t>
            </a:r>
            <a:r>
              <a:rPr lang="en-US" sz="1100" dirty="0">
                <a:hlinkClick r:id="rId7"/>
              </a:rPr>
              <a:t>https://kb.vex.com/hc/en-us/articles/360035590872-Overview-Radio-for-VEX-V5</a:t>
            </a:r>
            <a:endParaRPr lang="en-US" sz="1100" b="0" i="0" dirty="0">
              <a:solidFill>
                <a:srgbClr val="1E90FF"/>
              </a:solidFill>
              <a:effectLst/>
              <a:latin typeface="Arial" panose="020B0604020202020204" pitchFamily="34" charset="0"/>
              <a:cs typeface="Arial" panose="020B0604020202020204" pitchFamily="34" charset="0"/>
            </a:endParaRPr>
          </a:p>
          <a:p>
            <a:pPr>
              <a:buFont typeface="Arial" panose="020B0604020202020204" pitchFamily="34" charset="0"/>
              <a:buChar char="•"/>
            </a:pPr>
            <a:endParaRPr lang="en-US" sz="2000" b="0" i="0" dirty="0">
              <a:solidFill>
                <a:srgbClr val="000000"/>
              </a:solidFill>
              <a:effectLst/>
              <a:latin typeface="Arial" panose="020B0604020202020204" pitchFamily="34" charset="0"/>
              <a:cs typeface="Arial" panose="020B0604020202020204" pitchFamily="34" charset="0"/>
            </a:endParaRPr>
          </a:p>
          <a:p>
            <a:pPr>
              <a:buFont typeface="Arial" panose="020B0604020202020204" pitchFamily="34" charset="0"/>
              <a:buChar char="•"/>
            </a:pPr>
            <a:r>
              <a:rPr lang="en-US" sz="2000" b="0" i="0" dirty="0">
                <a:solidFill>
                  <a:srgbClr val="1E90FF"/>
                </a:solidFill>
                <a:effectLst/>
                <a:latin typeface="Arial" panose="020B0604020202020204" pitchFamily="34" charset="0"/>
                <a:cs typeface="Arial" panose="020B0604020202020204" pitchFamily="34" charset="0"/>
                <a:hlinkClick r:id="rId8"/>
              </a:rPr>
              <a:t>Robot Battery Overview</a:t>
            </a:r>
            <a:r>
              <a:rPr lang="en-US" sz="2000" b="0" i="0" dirty="0">
                <a:solidFill>
                  <a:srgbClr val="1E90FF"/>
                </a:solidFill>
                <a:effectLst/>
                <a:latin typeface="Arial" panose="020B0604020202020204" pitchFamily="34" charset="0"/>
                <a:cs typeface="Arial" panose="020B0604020202020204" pitchFamily="34" charset="0"/>
              </a:rPr>
              <a:t> </a:t>
            </a:r>
            <a:r>
              <a:rPr lang="en-US" sz="1100" dirty="0">
                <a:hlinkClick r:id="rId8"/>
              </a:rPr>
              <a:t>https://kb.vex.com/hc/en-us/articles/360035589732-Overview-Battery-for-VEX-V5</a:t>
            </a:r>
            <a:endParaRPr lang="en-US" sz="2000" b="0" i="0" dirty="0">
              <a:solidFill>
                <a:srgbClr val="1E90FF"/>
              </a:solidFill>
              <a:effectLst/>
              <a:latin typeface="Arial" panose="020B0604020202020204" pitchFamily="34" charset="0"/>
              <a:cs typeface="Arial" panose="020B0604020202020204" pitchFamily="34" charset="0"/>
            </a:endParaRPr>
          </a:p>
          <a:p>
            <a:pPr>
              <a:buFont typeface="Arial" panose="020B0604020202020204" pitchFamily="34" charset="0"/>
              <a:buChar char="•"/>
            </a:pPr>
            <a:endParaRPr lang="en-US" sz="2000" dirty="0">
              <a:solidFill>
                <a:srgbClr val="1E90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907719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30CD8D7E-8838-4442-819C-51F5DBCE68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4985" y="1987420"/>
            <a:ext cx="7175796" cy="464991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BFF6A2FE-039B-4DE2-9FD2-2B3AD8B1B163}"/>
              </a:ext>
            </a:extLst>
          </p:cNvPr>
          <p:cNvSpPr/>
          <p:nvPr/>
        </p:nvSpPr>
        <p:spPr>
          <a:xfrm>
            <a:off x="866924" y="351650"/>
            <a:ext cx="2988319" cy="584775"/>
          </a:xfrm>
          <a:prstGeom prst="rect">
            <a:avLst/>
          </a:prstGeom>
        </p:spPr>
        <p:txBody>
          <a:bodyPr wrap="none">
            <a:spAutoFit/>
          </a:bodyPr>
          <a:lstStyle/>
          <a:p>
            <a:pPr lvl="0" eaLnBrk="0" fontAlgn="base" hangingPunct="0">
              <a:spcBef>
                <a:spcPct val="0"/>
              </a:spcBef>
              <a:spcAft>
                <a:spcPct val="0"/>
              </a:spcAft>
            </a:pPr>
            <a:r>
              <a:rPr lang="en-US" altLang="en-US" sz="3200" b="1">
                <a:solidFill>
                  <a:srgbClr val="000000"/>
                </a:solidFill>
                <a:latin typeface="Arial" panose="020B0604020202020204" pitchFamily="34" charset="0"/>
                <a:ea typeface="Aleo"/>
              </a:rPr>
              <a:t>System Power</a:t>
            </a:r>
          </a:p>
        </p:txBody>
      </p:sp>
      <p:sp>
        <p:nvSpPr>
          <p:cNvPr id="4" name="Rectangle 3">
            <a:extLst>
              <a:ext uri="{FF2B5EF4-FFF2-40B4-BE49-F238E27FC236}">
                <a16:creationId xmlns:a16="http://schemas.microsoft.com/office/drawing/2014/main" id="{D6E2F005-6623-465C-B0E3-D3B2767E67D6}"/>
              </a:ext>
            </a:extLst>
          </p:cNvPr>
          <p:cNvSpPr/>
          <p:nvPr/>
        </p:nvSpPr>
        <p:spPr>
          <a:xfrm>
            <a:off x="5688564" y="1201818"/>
            <a:ext cx="6096000" cy="2031325"/>
          </a:xfrm>
          <a:prstGeom prst="rect">
            <a:avLst/>
          </a:prstGeom>
        </p:spPr>
        <p:txBody>
          <a:bodyPr>
            <a:spAutoFit/>
          </a:bodyPr>
          <a:lstStyle/>
          <a:p>
            <a:r>
              <a:rPr lang="en-US" altLang="en-US" dirty="0">
                <a:solidFill>
                  <a:srgbClr val="000000"/>
                </a:solidFill>
                <a:latin typeface="Arial" panose="020B0604020202020204" pitchFamily="34" charset="0"/>
                <a:ea typeface="Bai Jamjuree"/>
              </a:rPr>
              <a:t>As you can imagine, one thing that a robot needs is </a:t>
            </a:r>
            <a:r>
              <a:rPr lang="en-US" altLang="en-US" b="1" dirty="0">
                <a:solidFill>
                  <a:srgbClr val="000000"/>
                </a:solidFill>
                <a:latin typeface="Arial" panose="020B0604020202020204" pitchFamily="34" charset="0"/>
                <a:ea typeface="Bai Jamjuree"/>
              </a:rPr>
              <a:t>power</a:t>
            </a:r>
            <a:r>
              <a:rPr lang="en-US" altLang="en-US" dirty="0">
                <a:solidFill>
                  <a:srgbClr val="000000"/>
                </a:solidFill>
                <a:latin typeface="Arial" panose="020B0604020202020204" pitchFamily="34" charset="0"/>
                <a:ea typeface="Bai Jamjuree"/>
              </a:rPr>
              <a:t>. The VEX EDR V5 robotics system includes a cutting-edge battery that provides consistent power output for its entire charge cycle. Before you update the robot system software or download programs to the Robot Brain, you should charge the Robot Battery.</a:t>
            </a:r>
            <a:br>
              <a:rPr lang="en-US" altLang="en-US" dirty="0">
                <a:solidFill>
                  <a:srgbClr val="000000"/>
                </a:solidFill>
                <a:latin typeface="Arial" panose="020B0604020202020204" pitchFamily="34" charset="0"/>
                <a:ea typeface="Bai Jamjuree"/>
              </a:rPr>
            </a:br>
            <a:endParaRPr lang="en-US" dirty="0"/>
          </a:p>
        </p:txBody>
      </p:sp>
    </p:spTree>
    <p:extLst>
      <p:ext uri="{BB962C8B-B14F-4D97-AF65-F5344CB8AC3E}">
        <p14:creationId xmlns:p14="http://schemas.microsoft.com/office/powerpoint/2010/main" val="7939461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228596B-1901-43ED-BD8A-11D13ED4B810}"/>
              </a:ext>
            </a:extLst>
          </p:cNvPr>
          <p:cNvSpPr/>
          <p:nvPr/>
        </p:nvSpPr>
        <p:spPr>
          <a:xfrm>
            <a:off x="628261" y="348584"/>
            <a:ext cx="10935478" cy="3908762"/>
          </a:xfrm>
          <a:prstGeom prst="rect">
            <a:avLst/>
          </a:prstGeom>
        </p:spPr>
        <p:txBody>
          <a:bodyPr wrap="square">
            <a:spAutoFit/>
          </a:bodyPr>
          <a:lstStyle/>
          <a:p>
            <a:r>
              <a:rPr lang="en-US" sz="3200" b="1" dirty="0">
                <a:effectLst/>
                <a:latin typeface="Arial" panose="020B0604020202020204" pitchFamily="34" charset="0"/>
                <a:cs typeface="Arial" panose="020B0604020202020204" pitchFamily="34" charset="0"/>
              </a:rPr>
              <a:t>Attention</a:t>
            </a:r>
            <a:r>
              <a:rPr lang="en-US" sz="3200" b="1" dirty="0">
                <a:effectLst/>
                <a:latin typeface="Bai Jamjuree"/>
              </a:rPr>
              <a:t>: </a:t>
            </a:r>
          </a:p>
          <a:p>
            <a:endParaRPr lang="en-US" b="1" dirty="0">
              <a:latin typeface="Bai Jamjuree"/>
            </a:endParaRPr>
          </a:p>
          <a:p>
            <a:pPr marL="285750" indent="-285750">
              <a:buFont typeface="Arial" panose="020B0604020202020204" pitchFamily="34" charset="0"/>
              <a:buChar char="•"/>
            </a:pPr>
            <a:r>
              <a:rPr lang="en-US" dirty="0">
                <a:effectLst/>
                <a:latin typeface="Arial" panose="020B0604020202020204" pitchFamily="34" charset="0"/>
                <a:cs typeface="Arial" panose="020B0604020202020204" pitchFamily="34" charset="0"/>
              </a:rPr>
              <a:t>Charge the Robot Battery and connect it to the Robot Brain. </a:t>
            </a:r>
          </a:p>
          <a:p>
            <a:pPr marL="285750" indent="-285750">
              <a:buFont typeface="Arial" panose="020B0604020202020204" pitchFamily="34" charset="0"/>
              <a:buChar char="•"/>
            </a:pPr>
            <a:r>
              <a:rPr lang="en-US" dirty="0">
                <a:effectLst/>
                <a:latin typeface="Arial" panose="020B0604020202020204" pitchFamily="34" charset="0"/>
                <a:cs typeface="Arial" panose="020B0604020202020204" pitchFamily="34" charset="0"/>
              </a:rPr>
              <a:t>It may take up to 60 minutes for the battery to fully charge. </a:t>
            </a:r>
          </a:p>
          <a:p>
            <a:pPr marL="285750" indent="-285750">
              <a:buFont typeface="Arial" panose="020B0604020202020204" pitchFamily="34" charset="0"/>
              <a:buChar char="•"/>
            </a:pPr>
            <a:r>
              <a:rPr lang="en-US" dirty="0">
                <a:effectLst/>
                <a:latin typeface="Arial" panose="020B0604020202020204" pitchFamily="34" charset="0"/>
                <a:cs typeface="Arial" panose="020B0604020202020204" pitchFamily="34" charset="0"/>
              </a:rPr>
              <a:t>Pressing the physical button on the battery will indicate its charge level. </a:t>
            </a:r>
            <a:br>
              <a:rPr lang="en-US" dirty="0">
                <a:effectLst/>
                <a:latin typeface="Arial" panose="020B0604020202020204" pitchFamily="34" charset="0"/>
                <a:cs typeface="Arial" panose="020B0604020202020204" pitchFamily="34" charset="0"/>
              </a:rPr>
            </a:br>
            <a:br>
              <a:rPr lang="en-US" dirty="0">
                <a:effectLst/>
                <a:latin typeface="Arial" panose="020B0604020202020204" pitchFamily="34" charset="0"/>
                <a:cs typeface="Arial" panose="020B0604020202020204" pitchFamily="34" charset="0"/>
              </a:rPr>
            </a:br>
            <a:r>
              <a:rPr lang="en-US" dirty="0">
                <a:effectLst/>
                <a:latin typeface="Arial" panose="020B0604020202020204" pitchFamily="34" charset="0"/>
                <a:cs typeface="Arial" panose="020B0604020202020204" pitchFamily="34" charset="0"/>
              </a:rPr>
              <a:t>You can follow along with the guides from the VEX Knowledge Base if you would like additional support for charging and connecting the Robot Battery – Find them here:</a:t>
            </a:r>
          </a:p>
          <a:p>
            <a:endParaRPr lang="en-US" dirty="0">
              <a:effectLst/>
              <a:latin typeface="Arial" panose="020B0604020202020204" pitchFamily="34" charset="0"/>
              <a:cs typeface="Arial" panose="020B0604020202020204" pitchFamily="34" charset="0"/>
            </a:endParaRPr>
          </a:p>
          <a:p>
            <a:endParaRPr lang="en-US" dirty="0">
              <a:effectLst/>
              <a:latin typeface="Arial" panose="020B0604020202020204" pitchFamily="34" charset="0"/>
              <a:cs typeface="Arial" panose="020B0604020202020204" pitchFamily="34" charset="0"/>
            </a:endParaRPr>
          </a:p>
          <a:p>
            <a:endParaRPr lang="en-US" dirty="0">
              <a:effectLst/>
              <a:latin typeface="Arial" panose="020B0604020202020204" pitchFamily="34" charset="0"/>
              <a:cs typeface="Arial" panose="020B0604020202020204" pitchFamily="34" charset="0"/>
            </a:endParaRPr>
          </a:p>
          <a:p>
            <a:br>
              <a:rPr lang="en-US" dirty="0">
                <a:effectLst/>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pic>
        <p:nvPicPr>
          <p:cNvPr id="1026" name="Picture 2">
            <a:extLst>
              <a:ext uri="{FF2B5EF4-FFF2-40B4-BE49-F238E27FC236}">
                <a16:creationId xmlns:a16="http://schemas.microsoft.com/office/drawing/2014/main" id="{F6A32719-C999-4D46-989A-4D99CB01AC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6016" y="3174145"/>
            <a:ext cx="4602831" cy="34772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87617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672779A-3563-4BC1-8C1D-9EE3D05981F5}"/>
              </a:ext>
            </a:extLst>
          </p:cNvPr>
          <p:cNvSpPr>
            <a:spLocks noChangeArrowheads="1"/>
          </p:cNvSpPr>
          <p:nvPr/>
        </p:nvSpPr>
        <p:spPr bwMode="auto">
          <a:xfrm>
            <a:off x="917330" y="452670"/>
            <a:ext cx="8053871" cy="1138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06329" rIns="0" bIns="106329"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0" b="1" i="0" u="none" strike="noStrike" cap="none" normalizeH="0" baseline="0" dirty="0">
                <a:ln>
                  <a:noFill/>
                </a:ln>
                <a:solidFill>
                  <a:srgbClr val="000000"/>
                </a:solidFill>
                <a:effectLst/>
                <a:latin typeface="Arial" panose="020B0604020202020204" pitchFamily="34" charset="0"/>
                <a:ea typeface="Aleo"/>
              </a:rPr>
              <a:t>VEXcode Text (Now called “Pro”)</a:t>
            </a: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000" b="0" i="0" u="none" strike="noStrike" cap="none" normalizeH="0" baseline="0" dirty="0">
                <a:ln>
                  <a:noFill/>
                </a:ln>
                <a:solidFill>
                  <a:srgbClr val="000000"/>
                </a:solidFill>
                <a:effectLst/>
                <a:latin typeface="Arial" panose="020B0604020202020204" pitchFamily="34" charset="0"/>
                <a:ea typeface="Bai Jamjuree"/>
              </a:rPr>
            </a:br>
            <a:r>
              <a:rPr kumimoji="0" lang="en-US" altLang="en-US" sz="1000" b="0" i="0" u="none" strike="noStrike" cap="none" normalizeH="0" baseline="0" dirty="0">
                <a:ln>
                  <a:noFill/>
                </a:ln>
                <a:solidFill>
                  <a:srgbClr val="000000"/>
                </a:solidFill>
                <a:effectLst/>
                <a:latin typeface="Arial" panose="020B0604020202020204" pitchFamily="34" charset="0"/>
                <a:ea typeface="Bai Jamjuree"/>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4098" name="Picture 2">
            <a:extLst>
              <a:ext uri="{FF2B5EF4-FFF2-40B4-BE49-F238E27FC236}">
                <a16:creationId xmlns:a16="http://schemas.microsoft.com/office/drawing/2014/main" id="{03CE72E8-07EB-4518-8797-5FA2583FFA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9910" y="1590734"/>
            <a:ext cx="7029181" cy="420810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A96166E4-F8CC-494D-B330-7AADD8004A2C}"/>
              </a:ext>
            </a:extLst>
          </p:cNvPr>
          <p:cNvSpPr/>
          <p:nvPr/>
        </p:nvSpPr>
        <p:spPr>
          <a:xfrm>
            <a:off x="118189" y="2402125"/>
            <a:ext cx="4761721" cy="2308324"/>
          </a:xfrm>
          <a:prstGeom prst="rect">
            <a:avLst/>
          </a:prstGeom>
        </p:spPr>
        <p:txBody>
          <a:bodyPr wrap="square">
            <a:spAutoFit/>
          </a:bodyPr>
          <a:lstStyle/>
          <a:p>
            <a:r>
              <a:rPr lang="en-US" altLang="en-US" dirty="0">
                <a:solidFill>
                  <a:srgbClr val="000000"/>
                </a:solidFill>
                <a:latin typeface="Arial" panose="020B0604020202020204" pitchFamily="34" charset="0"/>
                <a:ea typeface="Bai Jamjuree"/>
              </a:rPr>
              <a:t>The VEX EDR V5 robotics system may be programmed through a variety of programming languages and environments. </a:t>
            </a:r>
          </a:p>
          <a:p>
            <a:endParaRPr lang="en-US" altLang="en-US" dirty="0">
              <a:solidFill>
                <a:srgbClr val="000000"/>
              </a:solidFill>
              <a:latin typeface="Arial" panose="020B0604020202020204" pitchFamily="34" charset="0"/>
              <a:ea typeface="Bai Jamjuree"/>
            </a:endParaRPr>
          </a:p>
          <a:p>
            <a:r>
              <a:rPr lang="en-US" altLang="en-US" dirty="0">
                <a:solidFill>
                  <a:srgbClr val="000000"/>
                </a:solidFill>
                <a:latin typeface="Arial" panose="020B0604020202020204" pitchFamily="34" charset="0"/>
                <a:ea typeface="Bai Jamjuree"/>
              </a:rPr>
              <a:t>The lessons in this course use the </a:t>
            </a:r>
            <a:r>
              <a:rPr lang="en-US" altLang="en-US" b="1" dirty="0">
                <a:solidFill>
                  <a:srgbClr val="000000"/>
                </a:solidFill>
                <a:latin typeface="Arial" panose="020B0604020202020204" pitchFamily="34" charset="0"/>
                <a:ea typeface="Bai Jamjuree"/>
              </a:rPr>
              <a:t>VEX C++ </a:t>
            </a:r>
            <a:r>
              <a:rPr lang="en-US" altLang="en-US" dirty="0">
                <a:solidFill>
                  <a:srgbClr val="000000"/>
                </a:solidFill>
                <a:latin typeface="Arial" panose="020B0604020202020204" pitchFamily="34" charset="0"/>
                <a:ea typeface="Bai Jamjuree"/>
              </a:rPr>
              <a:t>programming language in the </a:t>
            </a:r>
            <a:r>
              <a:rPr lang="en-US" altLang="en-US" b="1" dirty="0">
                <a:solidFill>
                  <a:srgbClr val="000000"/>
                </a:solidFill>
                <a:latin typeface="Arial" panose="020B0604020202020204" pitchFamily="34" charset="0"/>
                <a:ea typeface="Bai Jamjuree"/>
              </a:rPr>
              <a:t>VEXcode V5 Pro</a:t>
            </a:r>
            <a:r>
              <a:rPr lang="en-US" altLang="en-US" dirty="0">
                <a:solidFill>
                  <a:srgbClr val="000000"/>
                </a:solidFill>
                <a:latin typeface="Arial" panose="020B0604020202020204" pitchFamily="34" charset="0"/>
                <a:ea typeface="Bai Jamjuree"/>
              </a:rPr>
              <a:t> programming environment</a:t>
            </a:r>
            <a:r>
              <a:rPr lang="en-US" altLang="en-US" b="1" dirty="0">
                <a:solidFill>
                  <a:srgbClr val="000000"/>
                </a:solidFill>
                <a:latin typeface="Arial" panose="020B0604020202020204" pitchFamily="34" charset="0"/>
                <a:ea typeface="Bai Jamjuree"/>
              </a:rPr>
              <a:t>.</a:t>
            </a:r>
            <a:br>
              <a:rPr lang="en-US" altLang="en-US" dirty="0">
                <a:solidFill>
                  <a:srgbClr val="000000"/>
                </a:solidFill>
                <a:latin typeface="Arial" panose="020B0604020202020204" pitchFamily="34" charset="0"/>
                <a:ea typeface="Bai Jamjuree"/>
              </a:rPr>
            </a:br>
            <a:endParaRPr lang="en-US" dirty="0"/>
          </a:p>
        </p:txBody>
      </p:sp>
    </p:spTree>
    <p:extLst>
      <p:ext uri="{BB962C8B-B14F-4D97-AF65-F5344CB8AC3E}">
        <p14:creationId xmlns:p14="http://schemas.microsoft.com/office/powerpoint/2010/main" val="20315658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86E4AF3-CC5E-4E04-B0D8-97572736E819}"/>
              </a:ext>
            </a:extLst>
          </p:cNvPr>
          <p:cNvSpPr/>
          <p:nvPr/>
        </p:nvSpPr>
        <p:spPr>
          <a:xfrm>
            <a:off x="704675" y="394283"/>
            <a:ext cx="10654019" cy="3754874"/>
          </a:xfrm>
          <a:prstGeom prst="rect">
            <a:avLst/>
          </a:prstGeom>
        </p:spPr>
        <p:txBody>
          <a:bodyPr wrap="square">
            <a:spAutoFit/>
          </a:bodyPr>
          <a:lstStyle/>
          <a:p>
            <a:r>
              <a:rPr lang="en-US" sz="3200" b="1" dirty="0">
                <a:effectLst/>
                <a:latin typeface="Arial" panose="020B0604020202020204" pitchFamily="34" charset="0"/>
                <a:cs typeface="Arial" panose="020B0604020202020204" pitchFamily="34" charset="0"/>
              </a:rPr>
              <a:t>Installing VEXcode Pro V5</a:t>
            </a:r>
          </a:p>
          <a:p>
            <a:endParaRPr lang="en-US" dirty="0">
              <a:latin typeface="Arial" panose="020B0604020202020204" pitchFamily="34" charset="0"/>
              <a:cs typeface="Arial" panose="020B0604020202020204" pitchFamily="34" charset="0"/>
            </a:endParaRPr>
          </a:p>
          <a:p>
            <a:endParaRPr lang="en-US" dirty="0">
              <a:effectLst/>
              <a:latin typeface="Arial" panose="020B0604020202020204" pitchFamily="34" charset="0"/>
              <a:cs typeface="Arial" panose="020B0604020202020204" pitchFamily="34" charset="0"/>
            </a:endParaRPr>
          </a:p>
          <a:p>
            <a:r>
              <a:rPr lang="en-US" sz="2000" dirty="0">
                <a:effectLst/>
                <a:latin typeface="Arial" panose="020B0604020202020204" pitchFamily="34" charset="0"/>
                <a:cs typeface="Arial" panose="020B0604020202020204" pitchFamily="34" charset="0"/>
              </a:rPr>
              <a:t>If you do not already have VEXcode V5 Pro installed, download and install it now. </a:t>
            </a:r>
          </a:p>
          <a:p>
            <a:r>
              <a:rPr lang="en-US" sz="2000" dirty="0">
                <a:effectLst/>
                <a:latin typeface="Arial" panose="020B0604020202020204" pitchFamily="34" charset="0"/>
                <a:cs typeface="Arial" panose="020B0604020202020204" pitchFamily="34" charset="0"/>
              </a:rPr>
              <a:t>You will need administrative privileges on your computer to complete this process. </a:t>
            </a:r>
          </a:p>
          <a:p>
            <a:endParaRPr lang="en-US" dirty="0">
              <a:solidFill>
                <a:srgbClr val="1E90FF"/>
              </a:solidFill>
              <a:latin typeface="Arial" panose="020B0604020202020204" pitchFamily="34" charset="0"/>
              <a:cs typeface="Arial" panose="020B0604020202020204" pitchFamily="34" charset="0"/>
              <a:hlinkClick r:id="rId2"/>
            </a:endParaRPr>
          </a:p>
          <a:p>
            <a:r>
              <a:rPr lang="en-US" dirty="0">
                <a:solidFill>
                  <a:srgbClr val="1E90FF"/>
                </a:solidFill>
                <a:effectLst/>
                <a:latin typeface="Arial" panose="020B0604020202020204" pitchFamily="34" charset="0"/>
                <a:cs typeface="Arial" panose="020B0604020202020204" pitchFamily="34" charset="0"/>
                <a:hlinkClick r:id="rId2"/>
              </a:rPr>
              <a:t>The latest version of the software may be downloaded here.</a:t>
            </a:r>
            <a:br>
              <a:rPr lang="en-US" dirty="0">
                <a:effectLst/>
                <a:latin typeface="Arial" panose="020B0604020202020204" pitchFamily="34" charset="0"/>
                <a:cs typeface="Arial" panose="020B0604020202020204" pitchFamily="34" charset="0"/>
              </a:rPr>
            </a:br>
            <a:br>
              <a:rPr lang="en-US" dirty="0">
                <a:effectLst/>
                <a:latin typeface="Arial" panose="020B0604020202020204" pitchFamily="34" charset="0"/>
                <a:cs typeface="Arial" panose="020B0604020202020204" pitchFamily="34" charset="0"/>
              </a:rPr>
            </a:br>
            <a:r>
              <a:rPr lang="en-US" sz="2000" dirty="0">
                <a:effectLst/>
                <a:latin typeface="Arial" panose="020B0604020202020204" pitchFamily="34" charset="0"/>
                <a:cs typeface="Arial" panose="020B0604020202020204" pitchFamily="34" charset="0"/>
              </a:rPr>
              <a:t>You can follow along with these guides from the VEX Knowledge Base if you would like additional support installing VEXcode V5 Pro:</a:t>
            </a: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22C10D17-4311-4B43-8255-5543B2164E60}"/>
              </a:ext>
            </a:extLst>
          </p:cNvPr>
          <p:cNvPicPr>
            <a:picLocks noChangeAspect="1"/>
          </p:cNvPicPr>
          <p:nvPr/>
        </p:nvPicPr>
        <p:blipFill>
          <a:blip r:embed="rId3"/>
          <a:stretch>
            <a:fillRect/>
          </a:stretch>
        </p:blipFill>
        <p:spPr>
          <a:xfrm>
            <a:off x="704675" y="3690362"/>
            <a:ext cx="5436093" cy="2773355"/>
          </a:xfrm>
          <a:prstGeom prst="rect">
            <a:avLst/>
          </a:prstGeom>
        </p:spPr>
      </p:pic>
      <p:pic>
        <p:nvPicPr>
          <p:cNvPr id="4" name="Picture 3">
            <a:hlinkClick r:id="rId2"/>
            <a:extLst>
              <a:ext uri="{FF2B5EF4-FFF2-40B4-BE49-F238E27FC236}">
                <a16:creationId xmlns:a16="http://schemas.microsoft.com/office/drawing/2014/main" id="{27728CD2-53EB-4F14-805A-764D65744D86}"/>
              </a:ext>
            </a:extLst>
          </p:cNvPr>
          <p:cNvPicPr>
            <a:picLocks noChangeAspect="1"/>
          </p:cNvPicPr>
          <p:nvPr/>
        </p:nvPicPr>
        <p:blipFill>
          <a:blip r:embed="rId4"/>
          <a:stretch>
            <a:fillRect/>
          </a:stretch>
        </p:blipFill>
        <p:spPr>
          <a:xfrm>
            <a:off x="7465237" y="0"/>
            <a:ext cx="4726763" cy="1485053"/>
          </a:xfrm>
          <a:prstGeom prst="rect">
            <a:avLst/>
          </a:prstGeom>
        </p:spPr>
      </p:pic>
    </p:spTree>
    <p:extLst>
      <p:ext uri="{BB962C8B-B14F-4D97-AF65-F5344CB8AC3E}">
        <p14:creationId xmlns:p14="http://schemas.microsoft.com/office/powerpoint/2010/main" val="5085589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4F79DB4-1FD2-4612-A693-38FDCBF93582}"/>
              </a:ext>
            </a:extLst>
          </p:cNvPr>
          <p:cNvSpPr>
            <a:spLocks noChangeArrowheads="1"/>
          </p:cNvSpPr>
          <p:nvPr/>
        </p:nvSpPr>
        <p:spPr bwMode="auto">
          <a:xfrm>
            <a:off x="629011" y="219519"/>
            <a:ext cx="3991477" cy="830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06329" rIns="0" bIns="106329"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0" b="1" i="0" u="none" strike="noStrike" cap="none" normalizeH="0" baseline="0">
                <a:ln>
                  <a:noFill/>
                </a:ln>
                <a:solidFill>
                  <a:srgbClr val="000000"/>
                </a:solidFill>
                <a:effectLst/>
                <a:latin typeface="Arial" panose="020B0604020202020204" pitchFamily="34" charset="0"/>
                <a:ea typeface="Aleo"/>
              </a:rPr>
              <a:t>System Updates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5122" name="Picture 2">
            <a:extLst>
              <a:ext uri="{FF2B5EF4-FFF2-40B4-BE49-F238E27FC236}">
                <a16:creationId xmlns:a16="http://schemas.microsoft.com/office/drawing/2014/main" id="{75CF56B3-2277-446A-8151-48D25FBB8B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9011" y="1715465"/>
            <a:ext cx="5600700" cy="3810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48E730C7-294F-474A-AEF2-0F3F3BBD8577}"/>
              </a:ext>
            </a:extLst>
          </p:cNvPr>
          <p:cNvSpPr/>
          <p:nvPr/>
        </p:nvSpPr>
        <p:spPr>
          <a:xfrm>
            <a:off x="6391922" y="1637036"/>
            <a:ext cx="5489173" cy="2862322"/>
          </a:xfrm>
          <a:prstGeom prst="rect">
            <a:avLst/>
          </a:prstGeom>
        </p:spPr>
        <p:txBody>
          <a:bodyPr wrap="square">
            <a:spAutoFit/>
          </a:bodyPr>
          <a:lstStyle/>
          <a:p>
            <a:r>
              <a:rPr lang="en-US" altLang="en-US" dirty="0">
                <a:solidFill>
                  <a:srgbClr val="000000"/>
                </a:solidFill>
                <a:latin typeface="Arial" panose="020B0604020202020204" pitchFamily="34" charset="0"/>
                <a:ea typeface="Bai Jamjuree"/>
              </a:rPr>
              <a:t>The VEX EDR V5 Robot Brain is a fully programmable device that enables you to incorporate and control the motors, sensors, screen, and wireless controller.</a:t>
            </a:r>
          </a:p>
          <a:p>
            <a:endParaRPr lang="en-US" altLang="en-US" dirty="0">
              <a:solidFill>
                <a:srgbClr val="000000"/>
              </a:solidFill>
              <a:latin typeface="Arial" panose="020B0604020202020204" pitchFamily="34" charset="0"/>
              <a:ea typeface="Bai Jamjuree"/>
            </a:endParaRPr>
          </a:p>
          <a:p>
            <a:endParaRPr lang="en-US" altLang="en-US" dirty="0">
              <a:solidFill>
                <a:srgbClr val="000000"/>
              </a:solidFill>
              <a:latin typeface="Arial" panose="020B0604020202020204" pitchFamily="34" charset="0"/>
              <a:ea typeface="Bai Jamjuree"/>
            </a:endParaRPr>
          </a:p>
          <a:p>
            <a:endParaRPr lang="en-US" altLang="en-US" dirty="0">
              <a:solidFill>
                <a:srgbClr val="000000"/>
              </a:solidFill>
              <a:latin typeface="Arial" panose="020B0604020202020204" pitchFamily="34" charset="0"/>
              <a:ea typeface="Bai Jamjuree"/>
            </a:endParaRPr>
          </a:p>
          <a:p>
            <a:endParaRPr lang="en-US" altLang="en-US" dirty="0">
              <a:solidFill>
                <a:srgbClr val="000000"/>
              </a:solidFill>
              <a:latin typeface="Arial" panose="020B0604020202020204" pitchFamily="34" charset="0"/>
              <a:ea typeface="Bai Jamjuree"/>
            </a:endParaRPr>
          </a:p>
          <a:p>
            <a:r>
              <a:rPr lang="en-US" altLang="en-US" dirty="0">
                <a:solidFill>
                  <a:srgbClr val="000000"/>
                </a:solidFill>
                <a:latin typeface="Arial" panose="020B0604020202020204" pitchFamily="34" charset="0"/>
                <a:ea typeface="Bai Jamjuree"/>
              </a:rPr>
              <a:t>In other words, the </a:t>
            </a:r>
            <a:r>
              <a:rPr lang="en-US" altLang="en-US" b="1" dirty="0">
                <a:solidFill>
                  <a:srgbClr val="000000"/>
                </a:solidFill>
                <a:latin typeface="Arial" panose="020B0604020202020204" pitchFamily="34" charset="0"/>
                <a:ea typeface="Bai Jamjuree"/>
              </a:rPr>
              <a:t>Robot Brain </a:t>
            </a:r>
            <a:r>
              <a:rPr lang="en-US" altLang="en-US" dirty="0">
                <a:solidFill>
                  <a:srgbClr val="000000"/>
                </a:solidFill>
                <a:latin typeface="Arial" panose="020B0604020202020204" pitchFamily="34" charset="0"/>
                <a:ea typeface="Bai Jamjuree"/>
              </a:rPr>
              <a:t>controls the flow of power and information for the entire robot system.</a:t>
            </a:r>
            <a:endParaRPr lang="en-US" dirty="0"/>
          </a:p>
        </p:txBody>
      </p:sp>
    </p:spTree>
    <p:extLst>
      <p:ext uri="{BB962C8B-B14F-4D97-AF65-F5344CB8AC3E}">
        <p14:creationId xmlns:p14="http://schemas.microsoft.com/office/powerpoint/2010/main" val="15694620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42EE13F-42B7-41DF-8FB2-97169F4E71DB}"/>
              </a:ext>
            </a:extLst>
          </p:cNvPr>
          <p:cNvSpPr/>
          <p:nvPr/>
        </p:nvSpPr>
        <p:spPr>
          <a:xfrm>
            <a:off x="672517" y="180097"/>
            <a:ext cx="10846965" cy="4247317"/>
          </a:xfrm>
          <a:prstGeom prst="rect">
            <a:avLst/>
          </a:prstGeom>
        </p:spPr>
        <p:txBody>
          <a:bodyPr wrap="square">
            <a:spAutoFit/>
          </a:bodyPr>
          <a:lstStyle/>
          <a:p>
            <a:r>
              <a:rPr lang="en-US" b="0" i="0" dirty="0">
                <a:solidFill>
                  <a:srgbClr val="000000"/>
                </a:solidFill>
                <a:effectLst/>
                <a:latin typeface="Arial" panose="020B0604020202020204" pitchFamily="34" charset="0"/>
                <a:cs typeface="Arial" panose="020B0604020202020204" pitchFamily="34" charset="0"/>
              </a:rPr>
              <a:t>Many of the electrical components of the VEX EDR V5 robotics system (Robot Brain, Smart Motors, Robot Battery, Wireless Controller, Robot Radio, Smart Sensors) contain their own processors and software in order to complete their specific roles. This component-specific software is often called </a:t>
            </a:r>
            <a:r>
              <a:rPr lang="en-US" b="1" i="0" dirty="0">
                <a:solidFill>
                  <a:srgbClr val="000000"/>
                </a:solidFill>
                <a:effectLst/>
                <a:latin typeface="Arial" panose="020B0604020202020204" pitchFamily="34" charset="0"/>
                <a:cs typeface="Arial" panose="020B0604020202020204" pitchFamily="34" charset="0"/>
              </a:rPr>
              <a:t>firmware</a:t>
            </a:r>
            <a:r>
              <a:rPr lang="en-US" b="0" i="0" dirty="0">
                <a:solidFill>
                  <a:srgbClr val="000000"/>
                </a:solidFill>
                <a:effectLst/>
                <a:latin typeface="Arial" panose="020B0604020202020204" pitchFamily="34" charset="0"/>
                <a:cs typeface="Arial" panose="020B0604020202020204" pitchFamily="34" charset="0"/>
              </a:rPr>
              <a:t>. The name for the firmware for the VEX EDR V5 robotics system is </a:t>
            </a:r>
            <a:r>
              <a:rPr lang="en-US" b="1" i="0" dirty="0" err="1">
                <a:solidFill>
                  <a:srgbClr val="000000"/>
                </a:solidFill>
                <a:effectLst/>
                <a:latin typeface="Arial" panose="020B0604020202020204" pitchFamily="34" charset="0"/>
                <a:cs typeface="Arial" panose="020B0604020202020204" pitchFamily="34" charset="0"/>
              </a:rPr>
              <a:t>VEXos</a:t>
            </a:r>
            <a:r>
              <a:rPr lang="en-US" b="0" i="0" dirty="0">
                <a:solidFill>
                  <a:srgbClr val="000000"/>
                </a:solidFill>
                <a:effectLst/>
                <a:latin typeface="Arial" panose="020B0604020202020204" pitchFamily="34" charset="0"/>
                <a:cs typeface="Arial" panose="020B0604020202020204" pitchFamily="34" charset="0"/>
              </a:rPr>
              <a:t>.</a:t>
            </a:r>
            <a:br>
              <a:rPr lang="en-US" b="0" i="0" dirty="0">
                <a:solidFill>
                  <a:srgbClr val="000000"/>
                </a:solidFill>
                <a:effectLst/>
                <a:latin typeface="Arial" panose="020B0604020202020204" pitchFamily="34" charset="0"/>
                <a:cs typeface="Arial" panose="020B0604020202020204" pitchFamily="34" charset="0"/>
              </a:rPr>
            </a:br>
            <a:br>
              <a:rPr lang="en-US" b="0" i="0" dirty="0">
                <a:solidFill>
                  <a:srgbClr val="000000"/>
                </a:solidFill>
                <a:effectLst/>
                <a:latin typeface="Arial" panose="020B0604020202020204" pitchFamily="34" charset="0"/>
                <a:cs typeface="Arial" panose="020B0604020202020204" pitchFamily="34" charset="0"/>
              </a:rPr>
            </a:br>
            <a:r>
              <a:rPr lang="en-US" b="0" i="0" dirty="0">
                <a:solidFill>
                  <a:srgbClr val="000000"/>
                </a:solidFill>
                <a:effectLst/>
                <a:latin typeface="Arial" panose="020B0604020202020204" pitchFamily="34" charset="0"/>
                <a:cs typeface="Arial" panose="020B0604020202020204" pitchFamily="34" charset="0"/>
              </a:rPr>
              <a:t>VEX has greatly simplified the process of keeping the </a:t>
            </a:r>
            <a:r>
              <a:rPr lang="en-US" b="0" i="0" dirty="0" err="1">
                <a:solidFill>
                  <a:srgbClr val="000000"/>
                </a:solidFill>
                <a:effectLst/>
                <a:latin typeface="Arial" panose="020B0604020202020204" pitchFamily="34" charset="0"/>
                <a:cs typeface="Arial" panose="020B0604020202020204" pitchFamily="34" charset="0"/>
              </a:rPr>
              <a:t>VEXos</a:t>
            </a:r>
            <a:r>
              <a:rPr lang="en-US" b="0" i="0" dirty="0">
                <a:solidFill>
                  <a:srgbClr val="000000"/>
                </a:solidFill>
                <a:effectLst/>
                <a:latin typeface="Arial" panose="020B0604020202020204" pitchFamily="34" charset="0"/>
                <a:cs typeface="Arial" panose="020B0604020202020204" pitchFamily="34" charset="0"/>
              </a:rPr>
              <a:t> firmware across these components up-to-date. When updating the VEX EDR V5 Robot Brain, all firmware updates for the other components are also transferred to the Robot Brain. Any time one of the components is connected to the Robot Brain, it checks that the firmware is up-to-date, and initiates an on-brain update process if it is out-of-date.</a:t>
            </a:r>
            <a:br>
              <a:rPr lang="en-US" b="0" i="0" dirty="0">
                <a:solidFill>
                  <a:srgbClr val="000000"/>
                </a:solidFill>
                <a:effectLst/>
                <a:latin typeface="Arial" panose="020B0604020202020204" pitchFamily="34" charset="0"/>
                <a:cs typeface="Arial" panose="020B0604020202020204" pitchFamily="34" charset="0"/>
              </a:rPr>
            </a:br>
            <a:br>
              <a:rPr lang="en-US" b="0" i="0" dirty="0">
                <a:solidFill>
                  <a:srgbClr val="000000"/>
                </a:solidFill>
                <a:effectLst/>
                <a:latin typeface="Arial" panose="020B0604020202020204" pitchFamily="34" charset="0"/>
                <a:cs typeface="Arial" panose="020B0604020202020204" pitchFamily="34" charset="0"/>
              </a:rPr>
            </a:br>
            <a:r>
              <a:rPr lang="en-US" b="1" i="0" dirty="0">
                <a:solidFill>
                  <a:srgbClr val="000000"/>
                </a:solidFill>
                <a:effectLst/>
                <a:latin typeface="Arial" panose="020B0604020202020204" pitchFamily="34" charset="0"/>
                <a:cs typeface="Arial" panose="020B0604020202020204" pitchFamily="34" charset="0"/>
              </a:rPr>
              <a:t>Action: </a:t>
            </a:r>
            <a:r>
              <a:rPr lang="en-US" b="0" i="0" dirty="0">
                <a:solidFill>
                  <a:srgbClr val="000000"/>
                </a:solidFill>
                <a:effectLst/>
                <a:latin typeface="Arial" panose="020B0604020202020204" pitchFamily="34" charset="0"/>
                <a:cs typeface="Arial" panose="020B0604020202020204" pitchFamily="34" charset="0"/>
              </a:rPr>
              <a:t>Follow along with these guides from the VEX Knowledge Base to update the </a:t>
            </a:r>
            <a:r>
              <a:rPr lang="en-US" b="0" i="0" dirty="0" err="1">
                <a:solidFill>
                  <a:srgbClr val="000000"/>
                </a:solidFill>
                <a:effectLst/>
                <a:latin typeface="Arial" panose="020B0604020202020204" pitchFamily="34" charset="0"/>
                <a:cs typeface="Arial" panose="020B0604020202020204" pitchFamily="34" charset="0"/>
              </a:rPr>
              <a:t>VEXos</a:t>
            </a:r>
            <a:r>
              <a:rPr lang="en-US" b="0" i="0" dirty="0">
                <a:solidFill>
                  <a:srgbClr val="000000"/>
                </a:solidFill>
                <a:effectLst/>
                <a:latin typeface="Arial" panose="020B0604020202020204" pitchFamily="34" charset="0"/>
                <a:cs typeface="Arial" panose="020B0604020202020204" pitchFamily="34" charset="0"/>
              </a:rPr>
              <a:t> Firmware on your VEX EDR V5 Robot Brain and Wireless Controller. These steps will also update the </a:t>
            </a:r>
            <a:r>
              <a:rPr lang="en-US" b="0" i="0" dirty="0" err="1">
                <a:solidFill>
                  <a:srgbClr val="000000"/>
                </a:solidFill>
                <a:effectLst/>
                <a:latin typeface="Arial" panose="020B0604020202020204" pitchFamily="34" charset="0"/>
                <a:cs typeface="Arial" panose="020B0604020202020204" pitchFamily="34" charset="0"/>
              </a:rPr>
              <a:t>VEXos</a:t>
            </a:r>
            <a:r>
              <a:rPr lang="en-US" b="0" i="0" dirty="0">
                <a:solidFill>
                  <a:srgbClr val="000000"/>
                </a:solidFill>
                <a:effectLst/>
                <a:latin typeface="Arial" panose="020B0604020202020204" pitchFamily="34" charset="0"/>
                <a:cs typeface="Arial" panose="020B0604020202020204" pitchFamily="34" charset="0"/>
              </a:rPr>
              <a:t> Firmware (if necessary) on any connected Smart Motors, Radio, and Battery.</a:t>
            </a:r>
          </a:p>
          <a:p>
            <a:endParaRPr lang="en-US" dirty="0">
              <a:solidFill>
                <a:srgbClr val="000000"/>
              </a:solidFill>
              <a:latin typeface="Arial" panose="020B0604020202020204" pitchFamily="34" charset="0"/>
              <a:cs typeface="Arial" panose="020B0604020202020204" pitchFamily="34" charset="0"/>
            </a:endParaRPr>
          </a:p>
          <a:p>
            <a:endParaRPr lang="en-US" dirty="0">
              <a:solidFill>
                <a:srgbClr val="000000"/>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879B3F78-08D6-490B-AF03-A9A4A2DBB26B}"/>
              </a:ext>
            </a:extLst>
          </p:cNvPr>
          <p:cNvPicPr>
            <a:picLocks noChangeAspect="1"/>
          </p:cNvPicPr>
          <p:nvPr/>
        </p:nvPicPr>
        <p:blipFill>
          <a:blip r:embed="rId2"/>
          <a:stretch>
            <a:fillRect/>
          </a:stretch>
        </p:blipFill>
        <p:spPr>
          <a:xfrm>
            <a:off x="743537" y="3958981"/>
            <a:ext cx="4405511" cy="2708149"/>
          </a:xfrm>
          <a:prstGeom prst="rect">
            <a:avLst/>
          </a:prstGeom>
        </p:spPr>
      </p:pic>
      <p:sp>
        <p:nvSpPr>
          <p:cNvPr id="5" name="TextBox 4">
            <a:extLst>
              <a:ext uri="{FF2B5EF4-FFF2-40B4-BE49-F238E27FC236}">
                <a16:creationId xmlns:a16="http://schemas.microsoft.com/office/drawing/2014/main" id="{EBE54DC2-872B-492F-AF8E-62D075F8049D}"/>
              </a:ext>
            </a:extLst>
          </p:cNvPr>
          <p:cNvSpPr txBox="1"/>
          <p:nvPr/>
        </p:nvSpPr>
        <p:spPr>
          <a:xfrm>
            <a:off x="5728317" y="4107259"/>
            <a:ext cx="6094520" cy="2031325"/>
          </a:xfrm>
          <a:prstGeom prst="rect">
            <a:avLst/>
          </a:prstGeom>
          <a:noFill/>
        </p:spPr>
        <p:txBody>
          <a:bodyPr wrap="square">
            <a:spAutoFit/>
          </a:bodyPr>
          <a:lstStyle/>
          <a:p>
            <a:r>
              <a:rPr lang="en-US" b="0" i="0" dirty="0">
                <a:solidFill>
                  <a:srgbClr val="333333"/>
                </a:solidFill>
                <a:effectLst/>
                <a:latin typeface="aktiv-grotesk"/>
              </a:rPr>
              <a:t>VEXcode will automatically check for new firmware and update it when you connect a brain to your computer.</a:t>
            </a:r>
          </a:p>
          <a:p>
            <a:endParaRPr lang="en-US" dirty="0">
              <a:solidFill>
                <a:srgbClr val="333333"/>
              </a:solidFill>
              <a:latin typeface="aktiv-grotesk"/>
            </a:endParaRPr>
          </a:p>
          <a:p>
            <a:r>
              <a:rPr lang="en-US" i="1" dirty="0">
                <a:solidFill>
                  <a:srgbClr val="333333"/>
                </a:solidFill>
                <a:latin typeface="aktiv-grotesk"/>
              </a:rPr>
              <a:t>However</a:t>
            </a:r>
            <a:r>
              <a:rPr lang="en-US" dirty="0">
                <a:solidFill>
                  <a:srgbClr val="333333"/>
                </a:solidFill>
                <a:latin typeface="aktiv-grotesk"/>
              </a:rPr>
              <a:t> </a:t>
            </a:r>
          </a:p>
          <a:p>
            <a:endParaRPr lang="en-US" b="0" i="0" dirty="0">
              <a:solidFill>
                <a:srgbClr val="333333"/>
              </a:solidFill>
              <a:effectLst/>
              <a:latin typeface="aktiv-grotesk"/>
            </a:endParaRPr>
          </a:p>
          <a:p>
            <a:r>
              <a:rPr lang="en-US" b="0" i="0" dirty="0">
                <a:solidFill>
                  <a:srgbClr val="333333"/>
                </a:solidFill>
                <a:effectLst/>
                <a:latin typeface="aktiv-grotesk"/>
              </a:rPr>
              <a:t> A standalone </a:t>
            </a:r>
            <a:r>
              <a:rPr lang="en-US" b="0" i="0" dirty="0" err="1">
                <a:solidFill>
                  <a:srgbClr val="333333"/>
                </a:solidFill>
                <a:effectLst/>
                <a:latin typeface="aktiv-grotesk"/>
              </a:rPr>
              <a:t>VEXos</a:t>
            </a:r>
            <a:r>
              <a:rPr lang="en-US" b="0" i="0" dirty="0">
                <a:solidFill>
                  <a:srgbClr val="333333"/>
                </a:solidFill>
                <a:effectLst/>
                <a:latin typeface="aktiv-grotesk"/>
              </a:rPr>
              <a:t> updater is also available for both </a:t>
            </a:r>
            <a:r>
              <a:rPr lang="en-US" b="0" i="0" u="none" strike="noStrike" dirty="0">
                <a:solidFill>
                  <a:srgbClr val="006BB4"/>
                </a:solidFill>
                <a:effectLst/>
                <a:latin typeface="aktiv-grotesk"/>
                <a:hlinkClick r:id="rId3"/>
              </a:rPr>
              <a:t>Windows</a:t>
            </a:r>
            <a:r>
              <a:rPr lang="en-US" b="0" i="0" dirty="0">
                <a:solidFill>
                  <a:srgbClr val="333333"/>
                </a:solidFill>
                <a:effectLst/>
                <a:latin typeface="aktiv-grotesk"/>
              </a:rPr>
              <a:t> and </a:t>
            </a:r>
            <a:r>
              <a:rPr lang="en-US" b="0" i="0" u="none" strike="noStrike" dirty="0">
                <a:solidFill>
                  <a:srgbClr val="006BB4"/>
                </a:solidFill>
                <a:effectLst/>
                <a:latin typeface="aktiv-grotesk"/>
                <a:hlinkClick r:id="rId4"/>
              </a:rPr>
              <a:t>Mac</a:t>
            </a:r>
            <a:r>
              <a:rPr lang="en-US" b="0" i="0" dirty="0">
                <a:solidFill>
                  <a:srgbClr val="333333"/>
                </a:solidFill>
                <a:effectLst/>
                <a:latin typeface="aktiv-grotesk"/>
              </a:rPr>
              <a:t>.</a:t>
            </a:r>
            <a:endParaRPr lang="en-US" dirty="0"/>
          </a:p>
        </p:txBody>
      </p:sp>
    </p:spTree>
    <p:extLst>
      <p:ext uri="{BB962C8B-B14F-4D97-AF65-F5344CB8AC3E}">
        <p14:creationId xmlns:p14="http://schemas.microsoft.com/office/powerpoint/2010/main" val="11018277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81</TotalTime>
  <Words>1573</Words>
  <Application>Microsoft Office PowerPoint</Application>
  <PresentationFormat>Widescreen</PresentationFormat>
  <Paragraphs>131</Paragraphs>
  <Slides>19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aktiv-grotesk</vt:lpstr>
      <vt:lpstr>Bai Jamjuree</vt: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Frank Gibson</dc:creator>
  <cp:lastModifiedBy>Frank Gibson</cp:lastModifiedBy>
  <cp:revision>1</cp:revision>
  <dcterms:created xsi:type="dcterms:W3CDTF">2020-10-25T08:03:16Z</dcterms:created>
  <dcterms:modified xsi:type="dcterms:W3CDTF">2020-11-08T03:54:56Z</dcterms:modified>
</cp:coreProperties>
</file>