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37EEEB19-FD29-431D-B7E8-950ED23CC03A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8E5"/>
    <a:srgbClr val="32201E"/>
    <a:srgbClr val="A43627"/>
    <a:srgbClr val="CD5A24"/>
    <a:srgbClr val="F58C3B"/>
    <a:srgbClr val="9CB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A6AB1A-545B-4B5C-B4A9-609BA535D3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2276" y="1030705"/>
            <a:ext cx="3787928" cy="4796590"/>
          </a:xfrm>
          <a:custGeom>
            <a:avLst/>
            <a:gdLst>
              <a:gd name="connsiteX0" fmla="*/ 0 w 3787928"/>
              <a:gd name="connsiteY0" fmla="*/ 0 h 4796590"/>
              <a:gd name="connsiteX1" fmla="*/ 3787928 w 3787928"/>
              <a:gd name="connsiteY1" fmla="*/ 0 h 4796590"/>
              <a:gd name="connsiteX2" fmla="*/ 3787928 w 3787928"/>
              <a:gd name="connsiteY2" fmla="*/ 4796590 h 4796590"/>
              <a:gd name="connsiteX3" fmla="*/ 0 w 3787928"/>
              <a:gd name="connsiteY3" fmla="*/ 4796590 h 47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7928" h="4796590">
                <a:moveTo>
                  <a:pt x="0" y="0"/>
                </a:moveTo>
                <a:lnTo>
                  <a:pt x="3787928" y="0"/>
                </a:lnTo>
                <a:lnTo>
                  <a:pt x="3787928" y="4796590"/>
                </a:lnTo>
                <a:lnTo>
                  <a:pt x="0" y="479659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2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F83CD15-2B7F-46DC-9563-E58C2D6965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657725"/>
            <a:ext cx="5616541" cy="2967791"/>
          </a:xfrm>
          <a:custGeom>
            <a:avLst/>
            <a:gdLst>
              <a:gd name="connsiteX0" fmla="*/ 0 w 5616541"/>
              <a:gd name="connsiteY0" fmla="*/ 0 h 2967791"/>
              <a:gd name="connsiteX1" fmla="*/ 5616541 w 5616541"/>
              <a:gd name="connsiteY1" fmla="*/ 0 h 2967791"/>
              <a:gd name="connsiteX2" fmla="*/ 5616541 w 5616541"/>
              <a:gd name="connsiteY2" fmla="*/ 2967791 h 2967791"/>
              <a:gd name="connsiteX3" fmla="*/ 0 w 5616541"/>
              <a:gd name="connsiteY3" fmla="*/ 2967791 h 29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6541" h="2967791">
                <a:moveTo>
                  <a:pt x="0" y="0"/>
                </a:moveTo>
                <a:lnTo>
                  <a:pt x="5616541" y="0"/>
                </a:lnTo>
                <a:lnTo>
                  <a:pt x="5616541" y="2967791"/>
                </a:lnTo>
                <a:lnTo>
                  <a:pt x="0" y="296779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EF14DC-E1DD-4268-911E-D56108752C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0814" y="3890208"/>
            <a:ext cx="3705726" cy="2967791"/>
          </a:xfrm>
          <a:custGeom>
            <a:avLst/>
            <a:gdLst>
              <a:gd name="connsiteX0" fmla="*/ 0 w 3705726"/>
              <a:gd name="connsiteY0" fmla="*/ 0 h 2967791"/>
              <a:gd name="connsiteX1" fmla="*/ 3705726 w 3705726"/>
              <a:gd name="connsiteY1" fmla="*/ 0 h 2967791"/>
              <a:gd name="connsiteX2" fmla="*/ 3705726 w 3705726"/>
              <a:gd name="connsiteY2" fmla="*/ 2967791 h 2967791"/>
              <a:gd name="connsiteX3" fmla="*/ 0 w 3705726"/>
              <a:gd name="connsiteY3" fmla="*/ 2967791 h 29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726" h="2967791">
                <a:moveTo>
                  <a:pt x="0" y="0"/>
                </a:moveTo>
                <a:lnTo>
                  <a:pt x="3705726" y="0"/>
                </a:lnTo>
                <a:lnTo>
                  <a:pt x="3705726" y="2967791"/>
                </a:lnTo>
                <a:lnTo>
                  <a:pt x="0" y="296779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35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DD328-70F3-42E2-BC5A-E8E8380817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6106" y="822158"/>
            <a:ext cx="2606843" cy="2606843"/>
          </a:xfrm>
          <a:custGeom>
            <a:avLst/>
            <a:gdLst>
              <a:gd name="connsiteX0" fmla="*/ 0 w 2606843"/>
              <a:gd name="connsiteY0" fmla="*/ 0 h 2606843"/>
              <a:gd name="connsiteX1" fmla="*/ 2606843 w 2606843"/>
              <a:gd name="connsiteY1" fmla="*/ 0 h 2606843"/>
              <a:gd name="connsiteX2" fmla="*/ 2606843 w 2606843"/>
              <a:gd name="connsiteY2" fmla="*/ 2606843 h 2606843"/>
              <a:gd name="connsiteX3" fmla="*/ 0 w 2606843"/>
              <a:gd name="connsiteY3" fmla="*/ 2606843 h 26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843" h="2606843">
                <a:moveTo>
                  <a:pt x="0" y="0"/>
                </a:moveTo>
                <a:lnTo>
                  <a:pt x="2606843" y="0"/>
                </a:lnTo>
                <a:lnTo>
                  <a:pt x="2606843" y="2606843"/>
                </a:lnTo>
                <a:lnTo>
                  <a:pt x="0" y="2606843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F3F136-1DE7-4885-8678-658BB1F948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42949" y="3429001"/>
            <a:ext cx="2606843" cy="2606843"/>
          </a:xfrm>
          <a:custGeom>
            <a:avLst/>
            <a:gdLst>
              <a:gd name="connsiteX0" fmla="*/ 0 w 2606843"/>
              <a:gd name="connsiteY0" fmla="*/ 0 h 2606843"/>
              <a:gd name="connsiteX1" fmla="*/ 2606843 w 2606843"/>
              <a:gd name="connsiteY1" fmla="*/ 0 h 2606843"/>
              <a:gd name="connsiteX2" fmla="*/ 2606843 w 2606843"/>
              <a:gd name="connsiteY2" fmla="*/ 2606843 h 2606843"/>
              <a:gd name="connsiteX3" fmla="*/ 0 w 2606843"/>
              <a:gd name="connsiteY3" fmla="*/ 2606843 h 26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843" h="2606843">
                <a:moveTo>
                  <a:pt x="0" y="0"/>
                </a:moveTo>
                <a:lnTo>
                  <a:pt x="2606843" y="0"/>
                </a:lnTo>
                <a:lnTo>
                  <a:pt x="2606843" y="2606843"/>
                </a:lnTo>
                <a:lnTo>
                  <a:pt x="0" y="2606843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2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C48C9-DCE1-4DC4-AEC6-57F5F2236637}"/>
              </a:ext>
            </a:extLst>
          </p:cNvPr>
          <p:cNvSpPr/>
          <p:nvPr userDrawn="1"/>
        </p:nvSpPr>
        <p:spPr>
          <a:xfrm>
            <a:off x="0" y="0"/>
            <a:ext cx="42832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186095-2726-4B96-93CD-41277D6CFE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916" y="0"/>
            <a:ext cx="4146885" cy="5309937"/>
          </a:xfrm>
          <a:custGeom>
            <a:avLst/>
            <a:gdLst>
              <a:gd name="connsiteX0" fmla="*/ 0 w 4146885"/>
              <a:gd name="connsiteY0" fmla="*/ 0 h 5309937"/>
              <a:gd name="connsiteX1" fmla="*/ 4146885 w 4146885"/>
              <a:gd name="connsiteY1" fmla="*/ 0 h 5309937"/>
              <a:gd name="connsiteX2" fmla="*/ 4146885 w 4146885"/>
              <a:gd name="connsiteY2" fmla="*/ 5309937 h 5309937"/>
              <a:gd name="connsiteX3" fmla="*/ 0 w 4146885"/>
              <a:gd name="connsiteY3" fmla="*/ 5309937 h 530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885" h="5309937">
                <a:moveTo>
                  <a:pt x="0" y="0"/>
                </a:moveTo>
                <a:lnTo>
                  <a:pt x="4146885" y="0"/>
                </a:lnTo>
                <a:lnTo>
                  <a:pt x="4146885" y="5309937"/>
                </a:lnTo>
                <a:lnTo>
                  <a:pt x="0" y="5309937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477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EB0E1E-D041-4F7B-80C0-B312CA71E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8316" y="689810"/>
            <a:ext cx="3689684" cy="5486400"/>
          </a:xfrm>
          <a:custGeom>
            <a:avLst/>
            <a:gdLst>
              <a:gd name="connsiteX0" fmla="*/ 0 w 3689684"/>
              <a:gd name="connsiteY0" fmla="*/ 0 h 5486400"/>
              <a:gd name="connsiteX1" fmla="*/ 3689684 w 3689684"/>
              <a:gd name="connsiteY1" fmla="*/ 0 h 5486400"/>
              <a:gd name="connsiteX2" fmla="*/ 3689684 w 3689684"/>
              <a:gd name="connsiteY2" fmla="*/ 5486400 h 5486400"/>
              <a:gd name="connsiteX3" fmla="*/ 0 w 3689684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684" h="5486400">
                <a:moveTo>
                  <a:pt x="0" y="0"/>
                </a:moveTo>
                <a:lnTo>
                  <a:pt x="3689684" y="0"/>
                </a:lnTo>
                <a:lnTo>
                  <a:pt x="3689684" y="5486400"/>
                </a:lnTo>
                <a:lnTo>
                  <a:pt x="0" y="54864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372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4D361C-EE4D-4BC5-ABD4-8C71A70C32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689810"/>
            <a:ext cx="2448311" cy="5454315"/>
          </a:xfrm>
          <a:custGeom>
            <a:avLst/>
            <a:gdLst>
              <a:gd name="connsiteX0" fmla="*/ 0 w 2448311"/>
              <a:gd name="connsiteY0" fmla="*/ 0 h 5454315"/>
              <a:gd name="connsiteX1" fmla="*/ 2448311 w 2448311"/>
              <a:gd name="connsiteY1" fmla="*/ 0 h 5454315"/>
              <a:gd name="connsiteX2" fmla="*/ 2448311 w 2448311"/>
              <a:gd name="connsiteY2" fmla="*/ 5454315 h 5454315"/>
              <a:gd name="connsiteX3" fmla="*/ 0 w 2448311"/>
              <a:gd name="connsiteY3" fmla="*/ 5454315 h 54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311" h="5454315">
                <a:moveTo>
                  <a:pt x="0" y="0"/>
                </a:moveTo>
                <a:lnTo>
                  <a:pt x="2448311" y="0"/>
                </a:lnTo>
                <a:lnTo>
                  <a:pt x="2448311" y="5454315"/>
                </a:lnTo>
                <a:lnTo>
                  <a:pt x="0" y="5454315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394893-CD01-4E06-8F26-CB26BEFCC1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28587" y="689810"/>
            <a:ext cx="2448311" cy="5454315"/>
          </a:xfrm>
          <a:custGeom>
            <a:avLst/>
            <a:gdLst>
              <a:gd name="connsiteX0" fmla="*/ 0 w 2448311"/>
              <a:gd name="connsiteY0" fmla="*/ 0 h 5454315"/>
              <a:gd name="connsiteX1" fmla="*/ 2448311 w 2448311"/>
              <a:gd name="connsiteY1" fmla="*/ 0 h 5454315"/>
              <a:gd name="connsiteX2" fmla="*/ 2448311 w 2448311"/>
              <a:gd name="connsiteY2" fmla="*/ 5454315 h 5454315"/>
              <a:gd name="connsiteX3" fmla="*/ 0 w 2448311"/>
              <a:gd name="connsiteY3" fmla="*/ 5454315 h 54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311" h="5454315">
                <a:moveTo>
                  <a:pt x="0" y="0"/>
                </a:moveTo>
                <a:lnTo>
                  <a:pt x="2448311" y="0"/>
                </a:lnTo>
                <a:lnTo>
                  <a:pt x="2448311" y="5454315"/>
                </a:lnTo>
                <a:lnTo>
                  <a:pt x="0" y="5454315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425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6076671-59B6-4213-B4BA-7A1EABB7FF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578" y="2310062"/>
            <a:ext cx="2534740" cy="3593431"/>
          </a:xfrm>
          <a:custGeom>
            <a:avLst/>
            <a:gdLst>
              <a:gd name="connsiteX0" fmla="*/ 0 w 2534740"/>
              <a:gd name="connsiteY0" fmla="*/ 0 h 3593431"/>
              <a:gd name="connsiteX1" fmla="*/ 2534740 w 2534740"/>
              <a:gd name="connsiteY1" fmla="*/ 0 h 3593431"/>
              <a:gd name="connsiteX2" fmla="*/ 2534740 w 2534740"/>
              <a:gd name="connsiteY2" fmla="*/ 3593431 h 3593431"/>
              <a:gd name="connsiteX3" fmla="*/ 0 w 2534740"/>
              <a:gd name="connsiteY3" fmla="*/ 3593431 h 35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740" h="3593431">
                <a:moveTo>
                  <a:pt x="0" y="0"/>
                </a:moveTo>
                <a:lnTo>
                  <a:pt x="2534740" y="0"/>
                </a:lnTo>
                <a:lnTo>
                  <a:pt x="2534740" y="3593431"/>
                </a:lnTo>
                <a:lnTo>
                  <a:pt x="0" y="359343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A1A1FB-C36C-4B67-A152-CD050AF3FD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19613" y="2310062"/>
            <a:ext cx="2534740" cy="3593431"/>
          </a:xfrm>
          <a:custGeom>
            <a:avLst/>
            <a:gdLst>
              <a:gd name="connsiteX0" fmla="*/ 0 w 2534740"/>
              <a:gd name="connsiteY0" fmla="*/ 0 h 3593431"/>
              <a:gd name="connsiteX1" fmla="*/ 2534740 w 2534740"/>
              <a:gd name="connsiteY1" fmla="*/ 0 h 3593431"/>
              <a:gd name="connsiteX2" fmla="*/ 2534740 w 2534740"/>
              <a:gd name="connsiteY2" fmla="*/ 3593431 h 3593431"/>
              <a:gd name="connsiteX3" fmla="*/ 0 w 2534740"/>
              <a:gd name="connsiteY3" fmla="*/ 3593431 h 35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740" h="3593431">
                <a:moveTo>
                  <a:pt x="0" y="0"/>
                </a:moveTo>
                <a:lnTo>
                  <a:pt x="2534740" y="0"/>
                </a:lnTo>
                <a:lnTo>
                  <a:pt x="2534740" y="3593431"/>
                </a:lnTo>
                <a:lnTo>
                  <a:pt x="0" y="359343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D39040-F1B2-442B-BD58-2E8CD9DE84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7647" y="2310062"/>
            <a:ext cx="2534740" cy="3593431"/>
          </a:xfrm>
          <a:custGeom>
            <a:avLst/>
            <a:gdLst>
              <a:gd name="connsiteX0" fmla="*/ 0 w 2534740"/>
              <a:gd name="connsiteY0" fmla="*/ 0 h 3593431"/>
              <a:gd name="connsiteX1" fmla="*/ 2534740 w 2534740"/>
              <a:gd name="connsiteY1" fmla="*/ 0 h 3593431"/>
              <a:gd name="connsiteX2" fmla="*/ 2534740 w 2534740"/>
              <a:gd name="connsiteY2" fmla="*/ 3593431 h 3593431"/>
              <a:gd name="connsiteX3" fmla="*/ 0 w 2534740"/>
              <a:gd name="connsiteY3" fmla="*/ 3593431 h 35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740" h="3593431">
                <a:moveTo>
                  <a:pt x="0" y="0"/>
                </a:moveTo>
                <a:lnTo>
                  <a:pt x="2534740" y="0"/>
                </a:lnTo>
                <a:lnTo>
                  <a:pt x="2534740" y="3593431"/>
                </a:lnTo>
                <a:lnTo>
                  <a:pt x="0" y="359343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E1BF61-694D-468E-B516-DEE8EDCF4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5680" y="2310062"/>
            <a:ext cx="2534740" cy="3593431"/>
          </a:xfrm>
          <a:custGeom>
            <a:avLst/>
            <a:gdLst>
              <a:gd name="connsiteX0" fmla="*/ 0 w 2534740"/>
              <a:gd name="connsiteY0" fmla="*/ 0 h 3593431"/>
              <a:gd name="connsiteX1" fmla="*/ 2534740 w 2534740"/>
              <a:gd name="connsiteY1" fmla="*/ 0 h 3593431"/>
              <a:gd name="connsiteX2" fmla="*/ 2534740 w 2534740"/>
              <a:gd name="connsiteY2" fmla="*/ 3593431 h 3593431"/>
              <a:gd name="connsiteX3" fmla="*/ 0 w 2534740"/>
              <a:gd name="connsiteY3" fmla="*/ 3593431 h 359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740" h="3593431">
                <a:moveTo>
                  <a:pt x="0" y="0"/>
                </a:moveTo>
                <a:lnTo>
                  <a:pt x="2534740" y="0"/>
                </a:lnTo>
                <a:lnTo>
                  <a:pt x="2534740" y="3593431"/>
                </a:lnTo>
                <a:lnTo>
                  <a:pt x="0" y="359343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584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94B21F-7F92-4791-9D6B-28E09BE941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7309" y="753979"/>
            <a:ext cx="2618691" cy="5454316"/>
          </a:xfrm>
          <a:custGeom>
            <a:avLst/>
            <a:gdLst>
              <a:gd name="connsiteX0" fmla="*/ 0 w 2618691"/>
              <a:gd name="connsiteY0" fmla="*/ 0 h 5454316"/>
              <a:gd name="connsiteX1" fmla="*/ 2618691 w 2618691"/>
              <a:gd name="connsiteY1" fmla="*/ 0 h 5454316"/>
              <a:gd name="connsiteX2" fmla="*/ 2618691 w 2618691"/>
              <a:gd name="connsiteY2" fmla="*/ 5454316 h 5454316"/>
              <a:gd name="connsiteX3" fmla="*/ 0 w 2618691"/>
              <a:gd name="connsiteY3" fmla="*/ 5454316 h 545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691" h="5454316">
                <a:moveTo>
                  <a:pt x="0" y="0"/>
                </a:moveTo>
                <a:lnTo>
                  <a:pt x="2618691" y="0"/>
                </a:lnTo>
                <a:lnTo>
                  <a:pt x="2618691" y="5454316"/>
                </a:lnTo>
                <a:lnTo>
                  <a:pt x="0" y="5454316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C26E25-DE7E-49AF-90E9-003B59173C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7516" y="2518610"/>
            <a:ext cx="2618691" cy="3689684"/>
          </a:xfrm>
          <a:custGeom>
            <a:avLst/>
            <a:gdLst>
              <a:gd name="connsiteX0" fmla="*/ 0 w 2618691"/>
              <a:gd name="connsiteY0" fmla="*/ 0 h 3689684"/>
              <a:gd name="connsiteX1" fmla="*/ 2618691 w 2618691"/>
              <a:gd name="connsiteY1" fmla="*/ 0 h 3689684"/>
              <a:gd name="connsiteX2" fmla="*/ 2618691 w 2618691"/>
              <a:gd name="connsiteY2" fmla="*/ 3689684 h 3689684"/>
              <a:gd name="connsiteX3" fmla="*/ 0 w 2618691"/>
              <a:gd name="connsiteY3" fmla="*/ 3689684 h 368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691" h="3689684">
                <a:moveTo>
                  <a:pt x="0" y="0"/>
                </a:moveTo>
                <a:lnTo>
                  <a:pt x="2618691" y="0"/>
                </a:lnTo>
                <a:lnTo>
                  <a:pt x="2618691" y="3689684"/>
                </a:lnTo>
                <a:lnTo>
                  <a:pt x="0" y="368968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026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791E0A-C9A7-45C1-BBF1-B1487D97EB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76628"/>
            <a:ext cx="12192000" cy="3142787"/>
          </a:xfrm>
          <a:custGeom>
            <a:avLst/>
            <a:gdLst>
              <a:gd name="connsiteX0" fmla="*/ 0 w 12192000"/>
              <a:gd name="connsiteY0" fmla="*/ 0 h 3142787"/>
              <a:gd name="connsiteX1" fmla="*/ 12192000 w 12192000"/>
              <a:gd name="connsiteY1" fmla="*/ 0 h 3142787"/>
              <a:gd name="connsiteX2" fmla="*/ 12192000 w 12192000"/>
              <a:gd name="connsiteY2" fmla="*/ 3142787 h 3142787"/>
              <a:gd name="connsiteX3" fmla="*/ 0 w 12192000"/>
              <a:gd name="connsiteY3" fmla="*/ 3142787 h 314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2787">
                <a:moveTo>
                  <a:pt x="0" y="0"/>
                </a:moveTo>
                <a:lnTo>
                  <a:pt x="12192000" y="0"/>
                </a:lnTo>
                <a:lnTo>
                  <a:pt x="12192000" y="3142787"/>
                </a:lnTo>
                <a:lnTo>
                  <a:pt x="0" y="3142787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1451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53F177-C992-4F34-8943-A093E89B18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93305" cy="6858000"/>
          </a:xfrm>
          <a:custGeom>
            <a:avLst/>
            <a:gdLst>
              <a:gd name="connsiteX0" fmla="*/ 0 w 6593305"/>
              <a:gd name="connsiteY0" fmla="*/ 0 h 6858000"/>
              <a:gd name="connsiteX1" fmla="*/ 1427747 w 6593305"/>
              <a:gd name="connsiteY1" fmla="*/ 0 h 6858000"/>
              <a:gd name="connsiteX2" fmla="*/ 3513221 w 6593305"/>
              <a:gd name="connsiteY2" fmla="*/ 0 h 6858000"/>
              <a:gd name="connsiteX3" fmla="*/ 5021179 w 6593305"/>
              <a:gd name="connsiteY3" fmla="*/ 0 h 6858000"/>
              <a:gd name="connsiteX4" fmla="*/ 6593305 w 6593305"/>
              <a:gd name="connsiteY4" fmla="*/ 0 h 6858000"/>
              <a:gd name="connsiteX5" fmla="*/ 5021179 w 6593305"/>
              <a:gd name="connsiteY5" fmla="*/ 6858000 h 6858000"/>
              <a:gd name="connsiteX6" fmla="*/ 3513221 w 6593305"/>
              <a:gd name="connsiteY6" fmla="*/ 6858000 h 6858000"/>
              <a:gd name="connsiteX7" fmla="*/ 1427747 w 6593305"/>
              <a:gd name="connsiteY7" fmla="*/ 6858000 h 6858000"/>
              <a:gd name="connsiteX8" fmla="*/ 0 w 659330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05" h="6858000">
                <a:moveTo>
                  <a:pt x="0" y="0"/>
                </a:moveTo>
                <a:lnTo>
                  <a:pt x="1427747" y="0"/>
                </a:lnTo>
                <a:lnTo>
                  <a:pt x="3513221" y="0"/>
                </a:lnTo>
                <a:lnTo>
                  <a:pt x="5021179" y="0"/>
                </a:lnTo>
                <a:lnTo>
                  <a:pt x="6593305" y="0"/>
                </a:lnTo>
                <a:lnTo>
                  <a:pt x="5021179" y="6858000"/>
                </a:lnTo>
                <a:lnTo>
                  <a:pt x="3513221" y="6858000"/>
                </a:lnTo>
                <a:lnTo>
                  <a:pt x="1427747" y="6858000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482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2FE7FE-571A-4403-825A-ED6F3A28A7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8928" y="0"/>
            <a:ext cx="9553072" cy="6858000"/>
          </a:xfrm>
          <a:custGeom>
            <a:avLst/>
            <a:gdLst>
              <a:gd name="connsiteX0" fmla="*/ 0 w 9553072"/>
              <a:gd name="connsiteY0" fmla="*/ 0 h 6858000"/>
              <a:gd name="connsiteX1" fmla="*/ 1572126 w 9553072"/>
              <a:gd name="connsiteY1" fmla="*/ 0 h 6858000"/>
              <a:gd name="connsiteX2" fmla="*/ 1668379 w 9553072"/>
              <a:gd name="connsiteY2" fmla="*/ 0 h 6858000"/>
              <a:gd name="connsiteX3" fmla="*/ 5165558 w 9553072"/>
              <a:gd name="connsiteY3" fmla="*/ 0 h 6858000"/>
              <a:gd name="connsiteX4" fmla="*/ 6184230 w 9553072"/>
              <a:gd name="connsiteY4" fmla="*/ 0 h 6858000"/>
              <a:gd name="connsiteX5" fmla="*/ 8678779 w 9553072"/>
              <a:gd name="connsiteY5" fmla="*/ 0 h 6858000"/>
              <a:gd name="connsiteX6" fmla="*/ 9553072 w 9553072"/>
              <a:gd name="connsiteY6" fmla="*/ 0 h 6858000"/>
              <a:gd name="connsiteX7" fmla="*/ 9553072 w 9553072"/>
              <a:gd name="connsiteY7" fmla="*/ 6858000 h 6858000"/>
              <a:gd name="connsiteX8" fmla="*/ 8678779 w 9553072"/>
              <a:gd name="connsiteY8" fmla="*/ 6858000 h 6858000"/>
              <a:gd name="connsiteX9" fmla="*/ 6184230 w 9553072"/>
              <a:gd name="connsiteY9" fmla="*/ 6858000 h 6858000"/>
              <a:gd name="connsiteX10" fmla="*/ 5165558 w 9553072"/>
              <a:gd name="connsiteY10" fmla="*/ 6858000 h 6858000"/>
              <a:gd name="connsiteX11" fmla="*/ 1668379 w 9553072"/>
              <a:gd name="connsiteY11" fmla="*/ 6858000 h 6858000"/>
              <a:gd name="connsiteX12" fmla="*/ 1572126 w 9553072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53072" h="6858000">
                <a:moveTo>
                  <a:pt x="0" y="0"/>
                </a:moveTo>
                <a:lnTo>
                  <a:pt x="1572126" y="0"/>
                </a:lnTo>
                <a:lnTo>
                  <a:pt x="1668379" y="0"/>
                </a:lnTo>
                <a:lnTo>
                  <a:pt x="5165558" y="0"/>
                </a:lnTo>
                <a:lnTo>
                  <a:pt x="6184230" y="0"/>
                </a:lnTo>
                <a:lnTo>
                  <a:pt x="8678779" y="0"/>
                </a:lnTo>
                <a:lnTo>
                  <a:pt x="9553072" y="0"/>
                </a:lnTo>
                <a:lnTo>
                  <a:pt x="9553072" y="6858000"/>
                </a:lnTo>
                <a:lnTo>
                  <a:pt x="8678779" y="6858000"/>
                </a:lnTo>
                <a:lnTo>
                  <a:pt x="6184230" y="6858000"/>
                </a:lnTo>
                <a:lnTo>
                  <a:pt x="5165558" y="6858000"/>
                </a:lnTo>
                <a:lnTo>
                  <a:pt x="1668379" y="6858000"/>
                </a:lnTo>
                <a:lnTo>
                  <a:pt x="1572126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28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1C455D-CEF3-4860-8B43-74183AC8C3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5874" y="1513405"/>
            <a:ext cx="3698516" cy="4120976"/>
          </a:xfrm>
          <a:custGeom>
            <a:avLst/>
            <a:gdLst>
              <a:gd name="connsiteX0" fmla="*/ 0 w 2727154"/>
              <a:gd name="connsiteY0" fmla="*/ 0 h 4120976"/>
              <a:gd name="connsiteX1" fmla="*/ 2727154 w 2727154"/>
              <a:gd name="connsiteY1" fmla="*/ 0 h 4120976"/>
              <a:gd name="connsiteX2" fmla="*/ 2727154 w 2727154"/>
              <a:gd name="connsiteY2" fmla="*/ 4120976 h 4120976"/>
              <a:gd name="connsiteX3" fmla="*/ 0 w 2727154"/>
              <a:gd name="connsiteY3" fmla="*/ 4120976 h 412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7154" h="4120976">
                <a:moveTo>
                  <a:pt x="0" y="0"/>
                </a:moveTo>
                <a:lnTo>
                  <a:pt x="2727154" y="0"/>
                </a:lnTo>
                <a:lnTo>
                  <a:pt x="2727154" y="4120976"/>
                </a:lnTo>
                <a:lnTo>
                  <a:pt x="0" y="4120976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086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62454-C89D-4C83-8A17-3625FA03BF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047" y="769948"/>
            <a:ext cx="5661005" cy="566100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94A68B-C6FE-4F01-81B4-D29323D53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7248" y="1100174"/>
            <a:ext cx="3522404" cy="4984829"/>
          </a:xfrm>
          <a:custGeom>
            <a:avLst/>
            <a:gdLst>
              <a:gd name="connsiteX0" fmla="*/ 131069 w 3522404"/>
              <a:gd name="connsiteY0" fmla="*/ 0 h 4984829"/>
              <a:gd name="connsiteX1" fmla="*/ 3391335 w 3522404"/>
              <a:gd name="connsiteY1" fmla="*/ 0 h 4984829"/>
              <a:gd name="connsiteX2" fmla="*/ 3522404 w 3522404"/>
              <a:gd name="connsiteY2" fmla="*/ 131069 h 4984829"/>
              <a:gd name="connsiteX3" fmla="*/ 3522404 w 3522404"/>
              <a:gd name="connsiteY3" fmla="*/ 4853761 h 4984829"/>
              <a:gd name="connsiteX4" fmla="*/ 3391335 w 3522404"/>
              <a:gd name="connsiteY4" fmla="*/ 4984829 h 4984829"/>
              <a:gd name="connsiteX5" fmla="*/ 131069 w 3522404"/>
              <a:gd name="connsiteY5" fmla="*/ 4984829 h 4984829"/>
              <a:gd name="connsiteX6" fmla="*/ 0 w 3522404"/>
              <a:gd name="connsiteY6" fmla="*/ 4853761 h 4984829"/>
              <a:gd name="connsiteX7" fmla="*/ 0 w 3522404"/>
              <a:gd name="connsiteY7" fmla="*/ 131069 h 4984829"/>
              <a:gd name="connsiteX8" fmla="*/ 131069 w 3522404"/>
              <a:gd name="connsiteY8" fmla="*/ 0 h 49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2404" h="4984829">
                <a:moveTo>
                  <a:pt x="131069" y="0"/>
                </a:moveTo>
                <a:lnTo>
                  <a:pt x="3391335" y="0"/>
                </a:lnTo>
                <a:cubicBezTo>
                  <a:pt x="3463723" y="0"/>
                  <a:pt x="3522404" y="58681"/>
                  <a:pt x="3522404" y="131069"/>
                </a:cubicBezTo>
                <a:lnTo>
                  <a:pt x="3522404" y="4853761"/>
                </a:lnTo>
                <a:cubicBezTo>
                  <a:pt x="3522404" y="4926148"/>
                  <a:pt x="3463723" y="4984829"/>
                  <a:pt x="3391335" y="4984829"/>
                </a:cubicBezTo>
                <a:lnTo>
                  <a:pt x="131069" y="4984829"/>
                </a:lnTo>
                <a:cubicBezTo>
                  <a:pt x="58682" y="4984829"/>
                  <a:pt x="0" y="4926148"/>
                  <a:pt x="0" y="4853761"/>
                </a:cubicBezTo>
                <a:lnTo>
                  <a:pt x="0" y="131069"/>
                </a:lnTo>
                <a:cubicBezTo>
                  <a:pt x="0" y="58681"/>
                  <a:pt x="58682" y="0"/>
                  <a:pt x="131069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8693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27BCE-9D95-4266-9891-916702EF7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45233"/>
            <a:ext cx="8349287" cy="504197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CF060D-7B7B-4F93-950B-7563B7BDDC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7294" y="1287739"/>
            <a:ext cx="5534707" cy="4090110"/>
          </a:xfrm>
          <a:custGeom>
            <a:avLst/>
            <a:gdLst>
              <a:gd name="connsiteX0" fmla="*/ 0 w 5534707"/>
              <a:gd name="connsiteY0" fmla="*/ 0 h 4090110"/>
              <a:gd name="connsiteX1" fmla="*/ 5534707 w 5534707"/>
              <a:gd name="connsiteY1" fmla="*/ 0 h 4090110"/>
              <a:gd name="connsiteX2" fmla="*/ 5534707 w 5534707"/>
              <a:gd name="connsiteY2" fmla="*/ 4090110 h 4090110"/>
              <a:gd name="connsiteX3" fmla="*/ 0 w 5534707"/>
              <a:gd name="connsiteY3" fmla="*/ 4090110 h 40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707" h="4090110">
                <a:moveTo>
                  <a:pt x="0" y="0"/>
                </a:moveTo>
                <a:lnTo>
                  <a:pt x="5534707" y="0"/>
                </a:lnTo>
                <a:lnTo>
                  <a:pt x="5534707" y="4090110"/>
                </a:lnTo>
                <a:lnTo>
                  <a:pt x="0" y="409011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572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FEAF37-CCD3-4CBB-A274-815C1BDC3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54" y="407377"/>
            <a:ext cx="6043246" cy="604324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90D2B6-643A-4004-9EB4-3C2845E673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41654" y="790781"/>
            <a:ext cx="2452016" cy="5254318"/>
          </a:xfrm>
          <a:custGeom>
            <a:avLst/>
            <a:gdLst>
              <a:gd name="connsiteX0" fmla="*/ 298067 w 2452016"/>
              <a:gd name="connsiteY0" fmla="*/ 0 h 5254318"/>
              <a:gd name="connsiteX1" fmla="*/ 2153949 w 2452016"/>
              <a:gd name="connsiteY1" fmla="*/ 0 h 5254318"/>
              <a:gd name="connsiteX2" fmla="*/ 2452016 w 2452016"/>
              <a:gd name="connsiteY2" fmla="*/ 298067 h 5254318"/>
              <a:gd name="connsiteX3" fmla="*/ 2452016 w 2452016"/>
              <a:gd name="connsiteY3" fmla="*/ 4956252 h 5254318"/>
              <a:gd name="connsiteX4" fmla="*/ 2153949 w 2452016"/>
              <a:gd name="connsiteY4" fmla="*/ 5254318 h 5254318"/>
              <a:gd name="connsiteX5" fmla="*/ 298067 w 2452016"/>
              <a:gd name="connsiteY5" fmla="*/ 5254318 h 5254318"/>
              <a:gd name="connsiteX6" fmla="*/ 0 w 2452016"/>
              <a:gd name="connsiteY6" fmla="*/ 4956252 h 5254318"/>
              <a:gd name="connsiteX7" fmla="*/ 0 w 2452016"/>
              <a:gd name="connsiteY7" fmla="*/ 298067 h 5254318"/>
              <a:gd name="connsiteX8" fmla="*/ 298067 w 2452016"/>
              <a:gd name="connsiteY8" fmla="*/ 0 h 52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2016" h="5254318">
                <a:moveTo>
                  <a:pt x="298067" y="0"/>
                </a:moveTo>
                <a:lnTo>
                  <a:pt x="2153949" y="0"/>
                </a:lnTo>
                <a:cubicBezTo>
                  <a:pt x="2318567" y="0"/>
                  <a:pt x="2452016" y="133450"/>
                  <a:pt x="2452016" y="298067"/>
                </a:cubicBezTo>
                <a:lnTo>
                  <a:pt x="2452016" y="4956252"/>
                </a:lnTo>
                <a:cubicBezTo>
                  <a:pt x="2452016" y="5120870"/>
                  <a:pt x="2318567" y="5254318"/>
                  <a:pt x="2153949" y="5254318"/>
                </a:cubicBezTo>
                <a:lnTo>
                  <a:pt x="298067" y="5254318"/>
                </a:lnTo>
                <a:cubicBezTo>
                  <a:pt x="133449" y="5254318"/>
                  <a:pt x="0" y="5120870"/>
                  <a:pt x="0" y="4956252"/>
                </a:cubicBezTo>
                <a:lnTo>
                  <a:pt x="0" y="298067"/>
                </a:lnTo>
                <a:cubicBezTo>
                  <a:pt x="0" y="133450"/>
                  <a:pt x="133449" y="0"/>
                  <a:pt x="298067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680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BB36FC-4B75-4010-A3BD-A3682F966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20" y="1173746"/>
            <a:ext cx="5363307" cy="536330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FA0160-FF0D-45E4-B7A6-CADB1771A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5957" y="1895630"/>
            <a:ext cx="4149479" cy="2422311"/>
          </a:xfrm>
          <a:custGeom>
            <a:avLst/>
            <a:gdLst>
              <a:gd name="connsiteX0" fmla="*/ 0 w 4149479"/>
              <a:gd name="connsiteY0" fmla="*/ 0 h 2422311"/>
              <a:gd name="connsiteX1" fmla="*/ 4149479 w 4149479"/>
              <a:gd name="connsiteY1" fmla="*/ 0 h 2422311"/>
              <a:gd name="connsiteX2" fmla="*/ 4149479 w 4149479"/>
              <a:gd name="connsiteY2" fmla="*/ 2422311 h 2422311"/>
              <a:gd name="connsiteX3" fmla="*/ 0 w 4149479"/>
              <a:gd name="connsiteY3" fmla="*/ 2422311 h 242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479" h="2422311">
                <a:moveTo>
                  <a:pt x="0" y="0"/>
                </a:moveTo>
                <a:lnTo>
                  <a:pt x="4149479" y="0"/>
                </a:lnTo>
                <a:lnTo>
                  <a:pt x="4149479" y="2422311"/>
                </a:lnTo>
                <a:lnTo>
                  <a:pt x="0" y="242231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4508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93DB965-257F-45DF-8E1B-A6396325B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598695" y="0"/>
            <a:ext cx="6593305" cy="6858000"/>
          </a:xfrm>
          <a:custGeom>
            <a:avLst/>
            <a:gdLst>
              <a:gd name="connsiteX0" fmla="*/ 0 w 6593305"/>
              <a:gd name="connsiteY0" fmla="*/ 0 h 6858000"/>
              <a:gd name="connsiteX1" fmla="*/ 1427747 w 6593305"/>
              <a:gd name="connsiteY1" fmla="*/ 0 h 6858000"/>
              <a:gd name="connsiteX2" fmla="*/ 3513221 w 6593305"/>
              <a:gd name="connsiteY2" fmla="*/ 0 h 6858000"/>
              <a:gd name="connsiteX3" fmla="*/ 5021179 w 6593305"/>
              <a:gd name="connsiteY3" fmla="*/ 0 h 6858000"/>
              <a:gd name="connsiteX4" fmla="*/ 6593305 w 6593305"/>
              <a:gd name="connsiteY4" fmla="*/ 0 h 6858000"/>
              <a:gd name="connsiteX5" fmla="*/ 5021179 w 6593305"/>
              <a:gd name="connsiteY5" fmla="*/ 6858000 h 6858000"/>
              <a:gd name="connsiteX6" fmla="*/ 3513221 w 6593305"/>
              <a:gd name="connsiteY6" fmla="*/ 6858000 h 6858000"/>
              <a:gd name="connsiteX7" fmla="*/ 1427747 w 6593305"/>
              <a:gd name="connsiteY7" fmla="*/ 6858000 h 6858000"/>
              <a:gd name="connsiteX8" fmla="*/ 0 w 659330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3305" h="6858000">
                <a:moveTo>
                  <a:pt x="0" y="0"/>
                </a:moveTo>
                <a:lnTo>
                  <a:pt x="1427747" y="0"/>
                </a:lnTo>
                <a:lnTo>
                  <a:pt x="3513221" y="0"/>
                </a:lnTo>
                <a:lnTo>
                  <a:pt x="5021179" y="0"/>
                </a:lnTo>
                <a:lnTo>
                  <a:pt x="6593305" y="0"/>
                </a:lnTo>
                <a:lnTo>
                  <a:pt x="5021179" y="6858000"/>
                </a:lnTo>
                <a:lnTo>
                  <a:pt x="3513221" y="6858000"/>
                </a:lnTo>
                <a:lnTo>
                  <a:pt x="1427747" y="6858000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3505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6829B5-1E4C-4610-8280-FEF0FD6A0E57}"/>
              </a:ext>
            </a:extLst>
          </p:cNvPr>
          <p:cNvSpPr/>
          <p:nvPr userDrawn="1"/>
        </p:nvSpPr>
        <p:spPr>
          <a:xfrm>
            <a:off x="6096000" y="1543050"/>
            <a:ext cx="4648200" cy="531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91BF44-29B4-42D5-BAE0-3C9D11337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9575" y="0"/>
            <a:ext cx="4648200" cy="5314950"/>
          </a:xfrm>
          <a:custGeom>
            <a:avLst/>
            <a:gdLst>
              <a:gd name="connsiteX0" fmla="*/ 0 w 4648200"/>
              <a:gd name="connsiteY0" fmla="*/ 0 h 5314950"/>
              <a:gd name="connsiteX1" fmla="*/ 4648200 w 4648200"/>
              <a:gd name="connsiteY1" fmla="*/ 0 h 5314950"/>
              <a:gd name="connsiteX2" fmla="*/ 4648200 w 4648200"/>
              <a:gd name="connsiteY2" fmla="*/ 5314950 h 5314950"/>
              <a:gd name="connsiteX3" fmla="*/ 0 w 4648200"/>
              <a:gd name="connsiteY3" fmla="*/ 53149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5314950">
                <a:moveTo>
                  <a:pt x="0" y="0"/>
                </a:moveTo>
                <a:lnTo>
                  <a:pt x="4648200" y="0"/>
                </a:lnTo>
                <a:lnTo>
                  <a:pt x="4648200" y="5314950"/>
                </a:lnTo>
                <a:lnTo>
                  <a:pt x="0" y="53149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1559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6829B5-1E4C-4610-8280-FEF0FD6A0E57}"/>
              </a:ext>
            </a:extLst>
          </p:cNvPr>
          <p:cNvSpPr/>
          <p:nvPr userDrawn="1"/>
        </p:nvSpPr>
        <p:spPr>
          <a:xfrm>
            <a:off x="6096000" y="1543050"/>
            <a:ext cx="4648200" cy="531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91BF44-29B4-42D5-BAE0-3C9D113378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9575" y="0"/>
            <a:ext cx="4648200" cy="5314950"/>
          </a:xfrm>
          <a:custGeom>
            <a:avLst/>
            <a:gdLst>
              <a:gd name="connsiteX0" fmla="*/ 0 w 4648200"/>
              <a:gd name="connsiteY0" fmla="*/ 0 h 5314950"/>
              <a:gd name="connsiteX1" fmla="*/ 4648200 w 4648200"/>
              <a:gd name="connsiteY1" fmla="*/ 0 h 5314950"/>
              <a:gd name="connsiteX2" fmla="*/ 4648200 w 4648200"/>
              <a:gd name="connsiteY2" fmla="*/ 5314950 h 5314950"/>
              <a:gd name="connsiteX3" fmla="*/ 0 w 4648200"/>
              <a:gd name="connsiteY3" fmla="*/ 5314950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5314950">
                <a:moveTo>
                  <a:pt x="0" y="0"/>
                </a:moveTo>
                <a:lnTo>
                  <a:pt x="4648200" y="0"/>
                </a:lnTo>
                <a:lnTo>
                  <a:pt x="4648200" y="5314950"/>
                </a:lnTo>
                <a:lnTo>
                  <a:pt x="0" y="531495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034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6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8D0A9E-0571-4DB6-82C6-0AE3EDC2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6442" y="1620253"/>
            <a:ext cx="3698708" cy="3966751"/>
          </a:xfrm>
          <a:custGeom>
            <a:avLst/>
            <a:gdLst>
              <a:gd name="connsiteX0" fmla="*/ 0 w 3698708"/>
              <a:gd name="connsiteY0" fmla="*/ 0 h 3966751"/>
              <a:gd name="connsiteX1" fmla="*/ 3698708 w 3698708"/>
              <a:gd name="connsiteY1" fmla="*/ 0 h 3966751"/>
              <a:gd name="connsiteX2" fmla="*/ 3698708 w 3698708"/>
              <a:gd name="connsiteY2" fmla="*/ 3966751 h 3966751"/>
              <a:gd name="connsiteX3" fmla="*/ 0 w 3698708"/>
              <a:gd name="connsiteY3" fmla="*/ 3966751 h 396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708" h="3966751">
                <a:moveTo>
                  <a:pt x="0" y="0"/>
                </a:moveTo>
                <a:lnTo>
                  <a:pt x="3698708" y="0"/>
                </a:lnTo>
                <a:lnTo>
                  <a:pt x="3698708" y="3966751"/>
                </a:lnTo>
                <a:lnTo>
                  <a:pt x="0" y="396675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63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D67416-C631-4A48-BB7E-0627FDF4E1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8385" y="1484227"/>
            <a:ext cx="2780898" cy="4219076"/>
          </a:xfrm>
          <a:custGeom>
            <a:avLst/>
            <a:gdLst>
              <a:gd name="connsiteX0" fmla="*/ 0 w 2780898"/>
              <a:gd name="connsiteY0" fmla="*/ 0 h 3761540"/>
              <a:gd name="connsiteX1" fmla="*/ 2780898 w 2780898"/>
              <a:gd name="connsiteY1" fmla="*/ 0 h 3761540"/>
              <a:gd name="connsiteX2" fmla="*/ 2780898 w 2780898"/>
              <a:gd name="connsiteY2" fmla="*/ 3761540 h 3761540"/>
              <a:gd name="connsiteX3" fmla="*/ 0 w 2780898"/>
              <a:gd name="connsiteY3" fmla="*/ 3761540 h 37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898" h="3761540">
                <a:moveTo>
                  <a:pt x="0" y="0"/>
                </a:moveTo>
                <a:lnTo>
                  <a:pt x="2780898" y="0"/>
                </a:lnTo>
                <a:lnTo>
                  <a:pt x="2780898" y="3761540"/>
                </a:lnTo>
                <a:lnTo>
                  <a:pt x="0" y="376154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30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D1EE7-84AA-4CF0-8BF4-64F0BEF27A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8317" y="-1"/>
            <a:ext cx="5213684" cy="6858000"/>
          </a:xfrm>
          <a:custGeom>
            <a:avLst/>
            <a:gdLst>
              <a:gd name="connsiteX0" fmla="*/ 0 w 5213684"/>
              <a:gd name="connsiteY0" fmla="*/ 0 h 6858000"/>
              <a:gd name="connsiteX1" fmla="*/ 5213684 w 5213684"/>
              <a:gd name="connsiteY1" fmla="*/ 0 h 6858000"/>
              <a:gd name="connsiteX2" fmla="*/ 5213684 w 5213684"/>
              <a:gd name="connsiteY2" fmla="*/ 6858000 h 6858000"/>
              <a:gd name="connsiteX3" fmla="*/ 0 w 52136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3684" h="6858000">
                <a:moveTo>
                  <a:pt x="0" y="0"/>
                </a:moveTo>
                <a:lnTo>
                  <a:pt x="5213684" y="0"/>
                </a:lnTo>
                <a:lnTo>
                  <a:pt x="5213684" y="6858000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28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D0FF4A-CAC5-4613-9A47-C4E2051F0C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15326" cy="6858000"/>
          </a:xfrm>
          <a:custGeom>
            <a:avLst/>
            <a:gdLst>
              <a:gd name="connsiteX0" fmla="*/ 0 w 4315326"/>
              <a:gd name="connsiteY0" fmla="*/ 0 h 6858000"/>
              <a:gd name="connsiteX1" fmla="*/ 4315326 w 4315326"/>
              <a:gd name="connsiteY1" fmla="*/ 0 h 6858000"/>
              <a:gd name="connsiteX2" fmla="*/ 4315326 w 4315326"/>
              <a:gd name="connsiteY2" fmla="*/ 6858000 h 6858000"/>
              <a:gd name="connsiteX3" fmla="*/ 0 w 43153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5326" h="6858000">
                <a:moveTo>
                  <a:pt x="0" y="0"/>
                </a:moveTo>
                <a:lnTo>
                  <a:pt x="4315326" y="0"/>
                </a:lnTo>
                <a:lnTo>
                  <a:pt x="4315326" y="6858000"/>
                </a:lnTo>
                <a:lnTo>
                  <a:pt x="0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434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B29873-7636-472F-B133-35DC9514C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0461" y="-1"/>
            <a:ext cx="6301539" cy="6858000"/>
          </a:xfrm>
          <a:custGeom>
            <a:avLst/>
            <a:gdLst>
              <a:gd name="connsiteX0" fmla="*/ 0 w 6301539"/>
              <a:gd name="connsiteY0" fmla="*/ 0 h 6858000"/>
              <a:gd name="connsiteX1" fmla="*/ 1572126 w 6301539"/>
              <a:gd name="connsiteY1" fmla="*/ 0 h 6858000"/>
              <a:gd name="connsiteX2" fmla="*/ 3895223 w 6301539"/>
              <a:gd name="connsiteY2" fmla="*/ 0 h 6858000"/>
              <a:gd name="connsiteX3" fmla="*/ 5165558 w 6301539"/>
              <a:gd name="connsiteY3" fmla="*/ 0 h 6858000"/>
              <a:gd name="connsiteX4" fmla="*/ 6301539 w 6301539"/>
              <a:gd name="connsiteY4" fmla="*/ 0 h 6858000"/>
              <a:gd name="connsiteX5" fmla="*/ 6301539 w 6301539"/>
              <a:gd name="connsiteY5" fmla="*/ 6858000 h 6858000"/>
              <a:gd name="connsiteX6" fmla="*/ 5165558 w 6301539"/>
              <a:gd name="connsiteY6" fmla="*/ 6858000 h 6858000"/>
              <a:gd name="connsiteX7" fmla="*/ 3895223 w 6301539"/>
              <a:gd name="connsiteY7" fmla="*/ 6858000 h 6858000"/>
              <a:gd name="connsiteX8" fmla="*/ 1572126 w 6301539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1539" h="6858000">
                <a:moveTo>
                  <a:pt x="0" y="0"/>
                </a:moveTo>
                <a:lnTo>
                  <a:pt x="1572126" y="0"/>
                </a:lnTo>
                <a:lnTo>
                  <a:pt x="3895223" y="0"/>
                </a:lnTo>
                <a:lnTo>
                  <a:pt x="5165558" y="0"/>
                </a:lnTo>
                <a:lnTo>
                  <a:pt x="6301539" y="0"/>
                </a:lnTo>
                <a:lnTo>
                  <a:pt x="6301539" y="6858000"/>
                </a:lnTo>
                <a:lnTo>
                  <a:pt x="5165558" y="6858000"/>
                </a:lnTo>
                <a:lnTo>
                  <a:pt x="3895223" y="6858000"/>
                </a:lnTo>
                <a:lnTo>
                  <a:pt x="1572126" y="6858000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94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865D93-BB6E-4333-BCD6-A1FBCA4EB6AA}"/>
              </a:ext>
            </a:extLst>
          </p:cNvPr>
          <p:cNvSpPr/>
          <p:nvPr userDrawn="1"/>
        </p:nvSpPr>
        <p:spPr>
          <a:xfrm>
            <a:off x="0" y="0"/>
            <a:ext cx="34330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11DACC-D0EF-406F-9F47-CA9E7F5CD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0042" y="1299411"/>
            <a:ext cx="4348883" cy="5558589"/>
          </a:xfrm>
          <a:custGeom>
            <a:avLst/>
            <a:gdLst>
              <a:gd name="connsiteX0" fmla="*/ 0 w 4348883"/>
              <a:gd name="connsiteY0" fmla="*/ 0 h 5558589"/>
              <a:gd name="connsiteX1" fmla="*/ 4348883 w 4348883"/>
              <a:gd name="connsiteY1" fmla="*/ 0 h 5558589"/>
              <a:gd name="connsiteX2" fmla="*/ 4348883 w 4348883"/>
              <a:gd name="connsiteY2" fmla="*/ 5558589 h 5558589"/>
              <a:gd name="connsiteX3" fmla="*/ 0 w 4348883"/>
              <a:gd name="connsiteY3" fmla="*/ 5558589 h 555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8883" h="5558589">
                <a:moveTo>
                  <a:pt x="0" y="0"/>
                </a:moveTo>
                <a:lnTo>
                  <a:pt x="4348883" y="0"/>
                </a:lnTo>
                <a:lnTo>
                  <a:pt x="4348883" y="5558589"/>
                </a:lnTo>
                <a:lnTo>
                  <a:pt x="0" y="5558589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16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2077B1-13C9-4167-B8F3-DC6B3AB1665C}"/>
              </a:ext>
            </a:extLst>
          </p:cNvPr>
          <p:cNvSpPr/>
          <p:nvPr userDrawn="1"/>
        </p:nvSpPr>
        <p:spPr>
          <a:xfrm>
            <a:off x="1114926" y="2053387"/>
            <a:ext cx="3056921" cy="4122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880BE-8DA4-49E9-81EB-D83D0ABEAD55}"/>
              </a:ext>
            </a:extLst>
          </p:cNvPr>
          <p:cNvSpPr/>
          <p:nvPr userDrawn="1"/>
        </p:nvSpPr>
        <p:spPr>
          <a:xfrm>
            <a:off x="4567540" y="2053387"/>
            <a:ext cx="3056921" cy="4122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4752B-DBAA-44AE-911B-900FC9D77518}"/>
              </a:ext>
            </a:extLst>
          </p:cNvPr>
          <p:cNvSpPr/>
          <p:nvPr userDrawn="1"/>
        </p:nvSpPr>
        <p:spPr>
          <a:xfrm>
            <a:off x="8020153" y="2053387"/>
            <a:ext cx="3056921" cy="4122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41D6C9-352D-4D79-8CCB-868CAC629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4963" y="2420577"/>
            <a:ext cx="2016846" cy="2016846"/>
          </a:xfrm>
          <a:custGeom>
            <a:avLst/>
            <a:gdLst>
              <a:gd name="connsiteX0" fmla="*/ 1008423 w 2016846"/>
              <a:gd name="connsiteY0" fmla="*/ 0 h 2016846"/>
              <a:gd name="connsiteX1" fmla="*/ 2016846 w 2016846"/>
              <a:gd name="connsiteY1" fmla="*/ 1008423 h 2016846"/>
              <a:gd name="connsiteX2" fmla="*/ 1008423 w 2016846"/>
              <a:gd name="connsiteY2" fmla="*/ 2016846 h 2016846"/>
              <a:gd name="connsiteX3" fmla="*/ 0 w 2016846"/>
              <a:gd name="connsiteY3" fmla="*/ 1008423 h 2016846"/>
              <a:gd name="connsiteX4" fmla="*/ 1008423 w 2016846"/>
              <a:gd name="connsiteY4" fmla="*/ 0 h 20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846" h="2016846">
                <a:moveTo>
                  <a:pt x="1008423" y="0"/>
                </a:moveTo>
                <a:cubicBezTo>
                  <a:pt x="1565360" y="0"/>
                  <a:pt x="2016846" y="451486"/>
                  <a:pt x="2016846" y="1008423"/>
                </a:cubicBezTo>
                <a:cubicBezTo>
                  <a:pt x="2016846" y="1565360"/>
                  <a:pt x="1565360" y="2016846"/>
                  <a:pt x="1008423" y="2016846"/>
                </a:cubicBezTo>
                <a:cubicBezTo>
                  <a:pt x="451486" y="2016846"/>
                  <a:pt x="0" y="1565360"/>
                  <a:pt x="0" y="1008423"/>
                </a:cubicBezTo>
                <a:cubicBezTo>
                  <a:pt x="0" y="451486"/>
                  <a:pt x="451486" y="0"/>
                  <a:pt x="1008423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C1F045-895A-4938-BA15-3F3503761D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7577" y="2420576"/>
            <a:ext cx="2016846" cy="2016846"/>
          </a:xfrm>
          <a:custGeom>
            <a:avLst/>
            <a:gdLst>
              <a:gd name="connsiteX0" fmla="*/ 1008423 w 2016846"/>
              <a:gd name="connsiteY0" fmla="*/ 0 h 2016846"/>
              <a:gd name="connsiteX1" fmla="*/ 2016846 w 2016846"/>
              <a:gd name="connsiteY1" fmla="*/ 1008423 h 2016846"/>
              <a:gd name="connsiteX2" fmla="*/ 1008423 w 2016846"/>
              <a:gd name="connsiteY2" fmla="*/ 2016846 h 2016846"/>
              <a:gd name="connsiteX3" fmla="*/ 0 w 2016846"/>
              <a:gd name="connsiteY3" fmla="*/ 1008423 h 2016846"/>
              <a:gd name="connsiteX4" fmla="*/ 1008423 w 2016846"/>
              <a:gd name="connsiteY4" fmla="*/ 0 h 20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846" h="2016846">
                <a:moveTo>
                  <a:pt x="1008423" y="0"/>
                </a:moveTo>
                <a:cubicBezTo>
                  <a:pt x="1565360" y="0"/>
                  <a:pt x="2016846" y="451486"/>
                  <a:pt x="2016846" y="1008423"/>
                </a:cubicBezTo>
                <a:cubicBezTo>
                  <a:pt x="2016846" y="1565360"/>
                  <a:pt x="1565360" y="2016846"/>
                  <a:pt x="1008423" y="2016846"/>
                </a:cubicBezTo>
                <a:cubicBezTo>
                  <a:pt x="451486" y="2016846"/>
                  <a:pt x="0" y="1565360"/>
                  <a:pt x="0" y="1008423"/>
                </a:cubicBezTo>
                <a:cubicBezTo>
                  <a:pt x="0" y="451486"/>
                  <a:pt x="451486" y="0"/>
                  <a:pt x="1008423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6D2522-7E93-4190-967F-F98FC2C414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40189" y="2420576"/>
            <a:ext cx="2016846" cy="2016846"/>
          </a:xfrm>
          <a:custGeom>
            <a:avLst/>
            <a:gdLst>
              <a:gd name="connsiteX0" fmla="*/ 1008423 w 2016846"/>
              <a:gd name="connsiteY0" fmla="*/ 0 h 2016846"/>
              <a:gd name="connsiteX1" fmla="*/ 2016846 w 2016846"/>
              <a:gd name="connsiteY1" fmla="*/ 1008423 h 2016846"/>
              <a:gd name="connsiteX2" fmla="*/ 1008423 w 2016846"/>
              <a:gd name="connsiteY2" fmla="*/ 2016846 h 2016846"/>
              <a:gd name="connsiteX3" fmla="*/ 0 w 2016846"/>
              <a:gd name="connsiteY3" fmla="*/ 1008423 h 2016846"/>
              <a:gd name="connsiteX4" fmla="*/ 1008423 w 2016846"/>
              <a:gd name="connsiteY4" fmla="*/ 0 h 201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846" h="2016846">
                <a:moveTo>
                  <a:pt x="1008423" y="0"/>
                </a:moveTo>
                <a:cubicBezTo>
                  <a:pt x="1565360" y="0"/>
                  <a:pt x="2016846" y="451486"/>
                  <a:pt x="2016846" y="1008423"/>
                </a:cubicBezTo>
                <a:cubicBezTo>
                  <a:pt x="2016846" y="1565360"/>
                  <a:pt x="1565360" y="2016846"/>
                  <a:pt x="1008423" y="2016846"/>
                </a:cubicBezTo>
                <a:cubicBezTo>
                  <a:pt x="451486" y="2016846"/>
                  <a:pt x="0" y="1565360"/>
                  <a:pt x="0" y="1008423"/>
                </a:cubicBezTo>
                <a:cubicBezTo>
                  <a:pt x="0" y="451486"/>
                  <a:pt x="451486" y="0"/>
                  <a:pt x="1008423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1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2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8" r:id="rId25"/>
    <p:sldLayoutId id="2147483709" r:id="rId26"/>
    <p:sldLayoutId id="214748370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60810C-7ACA-4D87-BB35-E88E14229617}"/>
              </a:ext>
            </a:extLst>
          </p:cNvPr>
          <p:cNvSpPr/>
          <p:nvPr/>
        </p:nvSpPr>
        <p:spPr>
          <a:xfrm>
            <a:off x="8823158" y="0"/>
            <a:ext cx="33688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C9240-1B8F-4116-A367-26103CC72364}"/>
              </a:ext>
            </a:extLst>
          </p:cNvPr>
          <p:cNvSpPr txBox="1"/>
          <p:nvPr/>
        </p:nvSpPr>
        <p:spPr>
          <a:xfrm>
            <a:off x="529390" y="481263"/>
            <a:ext cx="1310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1"/>
                </a:solidFill>
                <a:latin typeface="+mj-lt"/>
              </a:rPr>
              <a:t>Kintsugi </a:t>
            </a:r>
            <a:r>
              <a: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7091B9-FBA2-4EF9-9B92-2CC94204E923}"/>
              </a:ext>
            </a:extLst>
          </p:cNvPr>
          <p:cNvSpPr/>
          <p:nvPr/>
        </p:nvSpPr>
        <p:spPr>
          <a:xfrm>
            <a:off x="1437456" y="4287702"/>
            <a:ext cx="4348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leave them soaking in the water or any liquid.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machine wash.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use metal wire scrub brushes or polishing materials.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 away from excess dryness/ultraviolet radiation.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not place in microwave or baking ovens or place directly on fire.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Protect from hitting/dropping.</a:t>
            </a:r>
            <a:endParaRPr lang="ja-JP" altLang="ja-JP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22026-307B-48D0-9AD7-2FCA750AF878}"/>
              </a:ext>
            </a:extLst>
          </p:cNvPr>
          <p:cNvSpPr txBox="1"/>
          <p:nvPr/>
        </p:nvSpPr>
        <p:spPr>
          <a:xfrm>
            <a:off x="1466849" y="3612146"/>
            <a:ext cx="5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handle mended items </a:t>
            </a:r>
          </a:p>
          <a:p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utmost care</a:t>
            </a:r>
            <a:endParaRPr lang="id-ID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A8C09-457D-4DBA-8D2D-1042195BDF16}"/>
              </a:ext>
            </a:extLst>
          </p:cNvPr>
          <p:cNvSpPr txBox="1"/>
          <p:nvPr/>
        </p:nvSpPr>
        <p:spPr>
          <a:xfrm>
            <a:off x="1441795" y="1484228"/>
            <a:ext cx="3787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Taking care of </a:t>
            </a:r>
            <a:r>
              <a:rPr lang="en-US" altLang="ja-JP" sz="3600" dirty="0">
                <a:solidFill>
                  <a:schemeClr val="accent1"/>
                </a:solidFill>
                <a:latin typeface="+mj-lt"/>
              </a:rPr>
              <a:t>mended ware</a:t>
            </a:r>
            <a:endParaRPr lang="ja-JP" altLang="ja-JP" sz="3600" dirty="0">
              <a:solidFill>
                <a:schemeClr val="accent1"/>
              </a:solidFill>
              <a:latin typeface="+mj-lt"/>
            </a:endParaRPr>
          </a:p>
          <a:p>
            <a:endParaRPr lang="id-ID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D36FD-15B8-40B0-B255-D3D697CAC877}"/>
              </a:ext>
            </a:extLst>
          </p:cNvPr>
          <p:cNvSpPr/>
          <p:nvPr/>
        </p:nvSpPr>
        <p:spPr>
          <a:xfrm>
            <a:off x="1441795" y="25269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Discover the best Mentors &amp; institutions</a:t>
            </a:r>
            <a:endParaRPr lang="id-ID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C4E8ECAF-3D41-447C-8578-16B9286BA2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9796"/>
          <a:stretch>
            <a:fillRect/>
          </a:stretch>
        </p:blipFill>
        <p:spPr>
          <a:xfrm rot="16200000">
            <a:off x="6892925" y="1754188"/>
            <a:ext cx="3965575" cy="3698875"/>
          </a:xfrm>
        </p:spPr>
      </p:pic>
      <p:pic>
        <p:nvPicPr>
          <p:cNvPr id="9" name="Taking care of mended ware">
            <a:hlinkClick r:id="" action="ppaction://media"/>
            <a:extLst>
              <a:ext uri="{FF2B5EF4-FFF2-40B4-BE49-F238E27FC236}">
                <a16:creationId xmlns:a16="http://schemas.microsoft.com/office/drawing/2014/main" id="{4C9B51CB-495E-4078-8BCF-E362A96A1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5747" y="5889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8">
      <a:dk1>
        <a:srgbClr val="000000"/>
      </a:dk1>
      <a:lt1>
        <a:srgbClr val="FFFFFF"/>
      </a:lt1>
      <a:dk2>
        <a:srgbClr val="464646"/>
      </a:dk2>
      <a:lt2>
        <a:srgbClr val="F4F4F4"/>
      </a:lt2>
      <a:accent1>
        <a:srgbClr val="1E88E5"/>
      </a:accent1>
      <a:accent2>
        <a:srgbClr val="1E88E5"/>
      </a:accent2>
      <a:accent3>
        <a:srgbClr val="1E88E5"/>
      </a:accent3>
      <a:accent4>
        <a:srgbClr val="1E88E5"/>
      </a:accent4>
      <a:accent5>
        <a:srgbClr val="1E88E5"/>
      </a:accent5>
      <a:accent6>
        <a:srgbClr val="1E88E5"/>
      </a:accent6>
      <a:hlink>
        <a:srgbClr val="A05024"/>
      </a:hlink>
      <a:folHlink>
        <a:srgbClr val="FEC037"/>
      </a:folHlink>
    </a:clrScheme>
    <a:fontScheme name="Custom 8">
      <a:majorFont>
        <a:latin typeface="Montserrat Semi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77</Words>
  <Application>Microsoft Office PowerPoint</Application>
  <PresentationFormat>ワイド画面</PresentationFormat>
  <Paragraphs>11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Montserrat SemiBold</vt:lpstr>
      <vt:lpstr>Roboto</vt:lpstr>
      <vt:lpstr>Arial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furuya youko</cp:lastModifiedBy>
  <cp:revision>90</cp:revision>
  <dcterms:created xsi:type="dcterms:W3CDTF">2020-06-06T13:09:56Z</dcterms:created>
  <dcterms:modified xsi:type="dcterms:W3CDTF">2020-11-02T14:27:10Z</dcterms:modified>
</cp:coreProperties>
</file>