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9" r:id="rId3"/>
    <p:sldId id="296" r:id="rId4"/>
    <p:sldId id="295" r:id="rId5"/>
    <p:sldId id="294" r:id="rId6"/>
    <p:sldId id="290" r:id="rId7"/>
    <p:sldId id="288" r:id="rId8"/>
    <p:sldId id="292" r:id="rId9"/>
    <p:sldId id="293" r:id="rId10"/>
    <p:sldId id="276" r:id="rId11"/>
    <p:sldId id="297" r:id="rId12"/>
    <p:sldId id="274" r:id="rId13"/>
    <p:sldId id="284" r:id="rId14"/>
    <p:sldId id="298" r:id="rId1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6060"/>
    <a:srgbClr val="4BB7BD"/>
    <a:srgbClr val="E1E6E4"/>
    <a:srgbClr val="E05150"/>
    <a:srgbClr val="C45852"/>
    <a:srgbClr val="5AACAB"/>
    <a:srgbClr val="404040"/>
    <a:srgbClr val="E55251"/>
    <a:srgbClr val="FFFDF8"/>
    <a:srgbClr val="EC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 autoAdjust="0"/>
    <p:restoredTop sz="99855" autoAdjust="0"/>
  </p:normalViewPr>
  <p:slideViewPr>
    <p:cSldViewPr snapToGrid="0" snapToObjects="1">
      <p:cViewPr>
        <p:scale>
          <a:sx n="150" d="100"/>
          <a:sy n="150" d="100"/>
        </p:scale>
        <p:origin x="-456" y="-8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ople-icons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5"/>
          <a:stretch/>
        </p:blipFill>
        <p:spPr>
          <a:xfrm>
            <a:off x="1688960" y="1277504"/>
            <a:ext cx="2094303" cy="2156491"/>
          </a:xfrm>
          <a:prstGeom prst="rect">
            <a:avLst/>
          </a:prstGeom>
        </p:spPr>
      </p:pic>
      <p:pic>
        <p:nvPicPr>
          <p:cNvPr id="12" name="Picture 11" descr="people-icons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1" r="-456"/>
          <a:stretch/>
        </p:blipFill>
        <p:spPr>
          <a:xfrm>
            <a:off x="5088543" y="1088350"/>
            <a:ext cx="2318747" cy="2387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72145" y="3510394"/>
            <a:ext cx="2278678" cy="8793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2700"/>
              </a:lnSpc>
              <a:spcAft>
                <a:spcPts val="2200"/>
              </a:spcAft>
              <a:buNone/>
            </a:pPr>
            <a: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  <a:t>Sharing </a:t>
            </a:r>
            <a:b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  <a:t>Your Content</a:t>
            </a:r>
            <a:endParaRPr lang="en-US" sz="2000" b="1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845321" y="3510394"/>
            <a:ext cx="2886242" cy="8793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Aft>
                <a:spcPts val="2200"/>
              </a:spcAft>
              <a:buFont typeface="Arial"/>
              <a:buNone/>
            </a:pPr>
            <a: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  <a:t>Other </a:t>
            </a:r>
            <a:b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  <a:t>People’s </a:t>
            </a:r>
            <a:r>
              <a:rPr lang="en-US" sz="2000" b="1" dirty="0">
                <a:solidFill>
                  <a:srgbClr val="2B2D2C"/>
                </a:solidFill>
                <a:latin typeface="Gotham"/>
                <a:cs typeface="Gotham"/>
              </a:rPr>
              <a:t>C</a:t>
            </a:r>
            <a:r>
              <a:rPr lang="en-US" sz="2000" b="1" dirty="0" smtClean="0">
                <a:solidFill>
                  <a:srgbClr val="2B2D2C"/>
                </a:solidFill>
                <a:latin typeface="Gotham"/>
                <a:cs typeface="Gotham"/>
              </a:rPr>
              <a:t>ontent</a:t>
            </a:r>
            <a:endParaRPr lang="en-US" sz="2000" b="1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850823" y="2059973"/>
            <a:ext cx="1222328" cy="6496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Aft>
                <a:spcPts val="2200"/>
              </a:spcAft>
              <a:buFont typeface="Arial"/>
              <a:buNone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Gotham"/>
                <a:cs typeface="Gotham"/>
              </a:rPr>
              <a:t>vs</a:t>
            </a:r>
            <a:endParaRPr lang="en-US" sz="2000" b="1" dirty="0">
              <a:solidFill>
                <a:schemeClr val="bg1">
                  <a:lumMod val="75000"/>
                </a:schemeClr>
              </a:solidFill>
              <a:latin typeface="Thirsty Script Extrabold Demo"/>
              <a:cs typeface="Thirsty Script Extrabold Demo"/>
            </a:endParaRPr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7527" y="1525566"/>
            <a:ext cx="5551540" cy="2617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It </a:t>
            </a:r>
            <a:r>
              <a:rPr lang="en-US" dirty="0">
                <a:latin typeface="Gotham"/>
                <a:cs typeface="Gotham"/>
              </a:rPr>
              <a:t>will take some time to develop social media workflows and build a following.</a:t>
            </a:r>
          </a:p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>
                <a:latin typeface="Gotham"/>
                <a:cs typeface="Gotham"/>
              </a:rPr>
              <a:t>Once you’re comfortable sharing other people’s content and have it running on autopilot, start sharing your content.</a:t>
            </a:r>
          </a:p>
          <a:p>
            <a:pPr>
              <a:lnSpc>
                <a:spcPts val="2800"/>
              </a:lnSpc>
              <a:buClr>
                <a:srgbClr val="DC6060"/>
              </a:buClr>
            </a:pPr>
            <a:endParaRPr lang="en-US" dirty="0">
              <a:latin typeface="Gotham"/>
              <a:cs typeface="Gotham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24279" y="409717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Start by sharing other people’s content.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8464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638" y="2138948"/>
            <a:ext cx="4180973" cy="1749034"/>
          </a:xfrm>
        </p:spPr>
        <p:txBody>
          <a:bodyPr/>
          <a:lstStyle/>
          <a:p>
            <a:r>
              <a:rPr lang="en-US" b="1" dirty="0" smtClean="0">
                <a:latin typeface="Gotham Bold"/>
                <a:cs typeface="Gotham Bold"/>
              </a:rPr>
              <a:t>Compare the process</a:t>
            </a:r>
            <a:endParaRPr lang="en-US" b="1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547105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28052" y="1492176"/>
            <a:ext cx="5503613" cy="2716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Researching blog </a:t>
            </a:r>
            <a:r>
              <a:rPr lang="en-US" dirty="0" smtClean="0">
                <a:latin typeface="Gotham"/>
                <a:cs typeface="Gotham"/>
              </a:rPr>
              <a:t>ideas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Gathering your content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Creating </a:t>
            </a:r>
            <a:r>
              <a:rPr lang="en-US" dirty="0" smtClean="0">
                <a:latin typeface="Gotham"/>
                <a:cs typeface="Gotham"/>
              </a:rPr>
              <a:t>custom images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Writing </a:t>
            </a:r>
            <a:r>
              <a:rPr lang="en-US" dirty="0" smtClean="0">
                <a:latin typeface="Gotham"/>
                <a:cs typeface="Gotham"/>
              </a:rPr>
              <a:t>blog posts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Creating free </a:t>
            </a:r>
            <a:r>
              <a:rPr lang="en-US" dirty="0">
                <a:latin typeface="Gotham"/>
                <a:cs typeface="Gotham"/>
              </a:rPr>
              <a:t>offers and content upgrades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Adding to scheduling tools</a:t>
            </a:r>
            <a:endParaRPr lang="en-US" dirty="0" smtClean="0">
              <a:latin typeface="Gotham"/>
              <a:cs typeface="Gotham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24279" y="409717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Sharing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original content involves…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76429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Sharing Other People’s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023534" y="1511154"/>
            <a:ext cx="5630334" cy="3185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Finding </a:t>
            </a:r>
            <a:r>
              <a:rPr lang="en-US" dirty="0" smtClean="0">
                <a:latin typeface="Gotham"/>
                <a:cs typeface="Gotham"/>
              </a:rPr>
              <a:t>content relevant to your audience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Creating </a:t>
            </a:r>
            <a:r>
              <a:rPr lang="en-US" dirty="0" smtClean="0">
                <a:latin typeface="Gotham"/>
                <a:cs typeface="Gotham"/>
              </a:rPr>
              <a:t>secret </a:t>
            </a:r>
            <a:r>
              <a:rPr lang="en-US" dirty="0" err="1" smtClean="0">
                <a:latin typeface="Gotham"/>
                <a:cs typeface="Gotham"/>
              </a:rPr>
              <a:t>Pinterest</a:t>
            </a:r>
            <a:r>
              <a:rPr lang="en-US" dirty="0" smtClean="0">
                <a:latin typeface="Gotham"/>
                <a:cs typeface="Gotham"/>
              </a:rPr>
              <a:t> boards 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Subscribing </a:t>
            </a:r>
            <a:r>
              <a:rPr lang="en-US" dirty="0" smtClean="0">
                <a:latin typeface="Gotham"/>
                <a:cs typeface="Gotham"/>
              </a:rPr>
              <a:t>to RSS </a:t>
            </a:r>
            <a:r>
              <a:rPr lang="en-US" dirty="0" smtClean="0">
                <a:latin typeface="Gotham"/>
                <a:cs typeface="Gotham"/>
              </a:rPr>
              <a:t>feeds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Setting up and adding sources to </a:t>
            </a:r>
            <a:r>
              <a:rPr lang="en-US" dirty="0" err="1" smtClean="0">
                <a:latin typeface="Gotham"/>
                <a:cs typeface="Gotham"/>
              </a:rPr>
              <a:t>Feedly</a:t>
            </a:r>
            <a:endParaRPr lang="en-US" dirty="0" smtClean="0">
              <a:latin typeface="Gotham"/>
              <a:cs typeface="Gotham"/>
            </a:endParaRP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Creating applets in</a:t>
            </a:r>
            <a:r>
              <a:rPr lang="en-US" dirty="0" smtClean="0">
                <a:latin typeface="Gotham"/>
                <a:cs typeface="Gotham"/>
              </a:rPr>
              <a:t> IFTTT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Adding to scheduling tools</a:t>
            </a:r>
            <a:endParaRPr lang="en-US" dirty="0" smtClean="0">
              <a:latin typeface="Gotham"/>
              <a:cs typeface="Gotham"/>
            </a:endParaRP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endParaRPr lang="en-US" dirty="0" smtClean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623497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Sharing Other People’s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97117" y="1828329"/>
            <a:ext cx="3751013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Finding </a:t>
            </a:r>
            <a:r>
              <a:rPr lang="en-US" sz="1600" dirty="0" smtClean="0">
                <a:latin typeface="Gotham"/>
                <a:cs typeface="Gotham"/>
              </a:rPr>
              <a:t>content relevant to your audience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Creating </a:t>
            </a:r>
            <a:r>
              <a:rPr lang="en-US" sz="1600" dirty="0" smtClean="0">
                <a:latin typeface="Gotham"/>
                <a:cs typeface="Gotham"/>
              </a:rPr>
              <a:t>secret </a:t>
            </a:r>
            <a:r>
              <a:rPr lang="en-US" sz="1600" dirty="0" err="1" smtClean="0">
                <a:latin typeface="Gotham"/>
                <a:cs typeface="Gotham"/>
              </a:rPr>
              <a:t>Pinterest</a:t>
            </a:r>
            <a:r>
              <a:rPr lang="en-US" sz="1600" dirty="0" smtClean="0">
                <a:latin typeface="Gotham"/>
                <a:cs typeface="Gotham"/>
              </a:rPr>
              <a:t> boards 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Subscribing </a:t>
            </a:r>
            <a:r>
              <a:rPr lang="en-US" sz="1600" dirty="0" smtClean="0">
                <a:latin typeface="Gotham"/>
                <a:cs typeface="Gotham"/>
              </a:rPr>
              <a:t>to RSS </a:t>
            </a:r>
            <a:r>
              <a:rPr lang="en-US" sz="1600" dirty="0" smtClean="0">
                <a:latin typeface="Gotham"/>
                <a:cs typeface="Gotham"/>
              </a:rPr>
              <a:t>feeds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Setting up </a:t>
            </a:r>
            <a:r>
              <a:rPr lang="en-US" sz="1600" dirty="0" err="1" smtClean="0">
                <a:latin typeface="Gotham"/>
                <a:cs typeface="Gotham"/>
              </a:rPr>
              <a:t>Feedly</a:t>
            </a:r>
            <a:endParaRPr lang="en-US" sz="1600" dirty="0" smtClean="0">
              <a:latin typeface="Gotham"/>
              <a:cs typeface="Gotham"/>
            </a:endParaRP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Creating applets in</a:t>
            </a:r>
            <a:r>
              <a:rPr lang="en-US" sz="1600" dirty="0" smtClean="0">
                <a:latin typeface="Gotham"/>
                <a:cs typeface="Gotham"/>
              </a:rPr>
              <a:t> IFTTT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BB7BD"/>
                </a:solidFill>
                <a:latin typeface="Gotham"/>
                <a:cs typeface="Gotham"/>
              </a:rPr>
              <a:t>Adding to scheduling tools</a:t>
            </a:r>
            <a:endParaRPr lang="en-US" sz="1600" b="1" dirty="0" smtClean="0">
              <a:solidFill>
                <a:srgbClr val="4BB7BD"/>
              </a:solidFill>
              <a:latin typeface="Gotham"/>
              <a:cs typeface="Gotham"/>
            </a:endParaRP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endParaRPr lang="en-US" sz="1600" dirty="0" smtClean="0">
              <a:latin typeface="Gotham"/>
              <a:cs typeface="Gotha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2514" y="1828329"/>
            <a:ext cx="3370015" cy="277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Researching blog </a:t>
            </a:r>
            <a:r>
              <a:rPr lang="en-US" sz="1600" dirty="0" smtClean="0">
                <a:latin typeface="Gotham"/>
                <a:cs typeface="Gotham"/>
              </a:rPr>
              <a:t>ideas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Gathering your content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Creating </a:t>
            </a:r>
            <a:r>
              <a:rPr lang="en-US" sz="1600" dirty="0" smtClean="0">
                <a:latin typeface="Gotham"/>
                <a:cs typeface="Gotham"/>
              </a:rPr>
              <a:t>custom images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Writing </a:t>
            </a:r>
            <a:r>
              <a:rPr lang="en-US" sz="1600" dirty="0" smtClean="0">
                <a:latin typeface="Gotham"/>
                <a:cs typeface="Gotham"/>
              </a:rPr>
              <a:t>blog posts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dirty="0" smtClean="0">
                <a:latin typeface="Gotham"/>
                <a:cs typeface="Gotham"/>
              </a:rPr>
              <a:t>Creating free </a:t>
            </a:r>
            <a:r>
              <a:rPr lang="en-US" sz="1600" dirty="0">
                <a:latin typeface="Gotham"/>
                <a:cs typeface="Gotham"/>
              </a:rPr>
              <a:t>offers and content upgrades</a:t>
            </a:r>
          </a:p>
          <a:p>
            <a:pPr marL="228600" indent="-228600"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4BB7BD"/>
                </a:solidFill>
                <a:latin typeface="Gotham"/>
                <a:cs typeface="Gotham"/>
              </a:rPr>
              <a:t>Adding to scheduling tools</a:t>
            </a:r>
            <a:endParaRPr lang="en-US" sz="1600" b="1" dirty="0" smtClean="0">
              <a:solidFill>
                <a:srgbClr val="4BB7BD"/>
              </a:solidFill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997" y="1456729"/>
            <a:ext cx="2675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Original Process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3597" y="1456729"/>
            <a:ext cx="185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595959"/>
                </a:solidFill>
                <a:latin typeface="Gotham"/>
                <a:cs typeface="Gotham"/>
              </a:rPr>
              <a:t>OP Process</a:t>
            </a:r>
            <a:endParaRPr lang="en-US" sz="1400" b="1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4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324279" y="566080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Ultimately,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you want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share original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PLUS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other people’s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ontent.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63327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324279" y="566080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Ultimately,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you want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share original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PLUS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other people’s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ontent.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3527" y="1777640"/>
            <a:ext cx="6372806" cy="43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Shoot for 50% original, 50% other people’s</a:t>
            </a:r>
          </a:p>
        </p:txBody>
      </p:sp>
    </p:spTree>
    <p:extLst>
      <p:ext uri="{BB962C8B-B14F-4D97-AF65-F5344CB8AC3E}">
        <p14:creationId xmlns:p14="http://schemas.microsoft.com/office/powerpoint/2010/main" val="372228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324279" y="566080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Ultimately,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you want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share original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PLUS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other people’s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ontent.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3527" y="1777640"/>
            <a:ext cx="6372806" cy="1348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Shoot </a:t>
            </a:r>
            <a:r>
              <a:rPr lang="en-US" dirty="0" smtClean="0">
                <a:latin typeface="Gotham"/>
                <a:cs typeface="Gotham"/>
              </a:rPr>
              <a:t>for 50% original, 50% other people’s</a:t>
            </a:r>
          </a:p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On </a:t>
            </a:r>
            <a:r>
              <a:rPr lang="en-US" dirty="0" err="1" smtClean="0">
                <a:latin typeface="Gotham"/>
                <a:cs typeface="Gotham"/>
              </a:rPr>
              <a:t>Instagram</a:t>
            </a:r>
            <a:r>
              <a:rPr lang="en-US" dirty="0" smtClean="0">
                <a:latin typeface="Gotham"/>
                <a:cs typeface="Gotham"/>
              </a:rPr>
              <a:t>, share 3-4 of your posts for </a:t>
            </a:r>
            <a:br>
              <a:rPr lang="en-US" dirty="0" smtClean="0">
                <a:latin typeface="Gotham"/>
                <a:cs typeface="Gotham"/>
              </a:rPr>
            </a:br>
            <a:r>
              <a:rPr lang="en-US" dirty="0" smtClean="0">
                <a:latin typeface="Gotham"/>
                <a:cs typeface="Gotham"/>
              </a:rPr>
              <a:t>every 1 </a:t>
            </a:r>
            <a:r>
              <a:rPr lang="en-US" dirty="0" err="1" smtClean="0">
                <a:latin typeface="Gotham"/>
                <a:cs typeface="Gotham"/>
              </a:rPr>
              <a:t>regram</a:t>
            </a:r>
            <a:endParaRPr lang="en-US" dirty="0" smtClean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31136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324279" y="566080"/>
            <a:ext cx="8471795" cy="1211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Ultimately,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you want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share original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PLUS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other people’s 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ontent.</a:t>
            </a:r>
            <a:endParaRPr lang="en-US" sz="24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3527" y="1777640"/>
            <a:ext cx="6372806" cy="2258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>
                <a:latin typeface="Gotham"/>
                <a:cs typeface="Gotham"/>
              </a:rPr>
              <a:t>S</a:t>
            </a:r>
            <a:r>
              <a:rPr lang="en-US" dirty="0" smtClean="0">
                <a:latin typeface="Gotham"/>
                <a:cs typeface="Gotham"/>
              </a:rPr>
              <a:t>hoot for 50% original, 50% other people’s</a:t>
            </a:r>
          </a:p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On </a:t>
            </a:r>
            <a:r>
              <a:rPr lang="en-US" dirty="0" err="1" smtClean="0">
                <a:latin typeface="Gotham"/>
                <a:cs typeface="Gotham"/>
              </a:rPr>
              <a:t>Instagram</a:t>
            </a:r>
            <a:r>
              <a:rPr lang="en-US" dirty="0" smtClean="0">
                <a:latin typeface="Gotham"/>
                <a:cs typeface="Gotham"/>
              </a:rPr>
              <a:t>, share 3-4 of your posts for </a:t>
            </a:r>
            <a:br>
              <a:rPr lang="en-US" dirty="0" smtClean="0">
                <a:latin typeface="Gotham"/>
                <a:cs typeface="Gotham"/>
              </a:rPr>
            </a:br>
            <a:r>
              <a:rPr lang="en-US" dirty="0" smtClean="0">
                <a:latin typeface="Gotham"/>
                <a:cs typeface="Gotham"/>
              </a:rPr>
              <a:t>every 1 </a:t>
            </a:r>
            <a:r>
              <a:rPr lang="en-US" dirty="0" err="1" smtClean="0">
                <a:latin typeface="Gotham"/>
                <a:cs typeface="Gotham"/>
              </a:rPr>
              <a:t>regram</a:t>
            </a:r>
            <a:endParaRPr lang="en-US" dirty="0" smtClean="0">
              <a:latin typeface="Gotham"/>
              <a:cs typeface="Gotham"/>
            </a:endParaRPr>
          </a:p>
          <a:p>
            <a:pPr marL="342900" indent="-342900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  <a:buFont typeface="Wingdings" charset="2"/>
              <a:buChar char="§"/>
            </a:pPr>
            <a:r>
              <a:rPr lang="en-US" dirty="0" smtClean="0">
                <a:latin typeface="Gotham"/>
                <a:cs typeface="Gotham"/>
              </a:rPr>
              <a:t>On </a:t>
            </a:r>
            <a:r>
              <a:rPr lang="en-US" dirty="0" err="1" smtClean="0">
                <a:latin typeface="Gotham"/>
                <a:cs typeface="Gotham"/>
              </a:rPr>
              <a:t>Pinterest</a:t>
            </a:r>
            <a:r>
              <a:rPr lang="en-US" dirty="0" smtClean="0">
                <a:latin typeface="Gotham"/>
                <a:cs typeface="Gotham"/>
              </a:rPr>
              <a:t> and Twitter, aim for 20% original content, 80% other people’s</a:t>
            </a:r>
            <a:endParaRPr lang="en-US" dirty="0" smtClean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502865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638" y="2138948"/>
            <a:ext cx="4180973" cy="1749034"/>
          </a:xfrm>
        </p:spPr>
        <p:txBody>
          <a:bodyPr/>
          <a:lstStyle/>
          <a:p>
            <a:r>
              <a:rPr lang="en-US" b="1" dirty="0" smtClean="0">
                <a:latin typeface="Gotham Bold"/>
                <a:cs typeface="Gotham Bold"/>
              </a:rPr>
              <a:t>How to mix it up</a:t>
            </a:r>
            <a:endParaRPr lang="en-US" b="1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110419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cebook_circle3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58" y="2149304"/>
            <a:ext cx="452455" cy="452455"/>
          </a:xfrm>
          <a:prstGeom prst="rect">
            <a:avLst/>
          </a:prstGeom>
        </p:spPr>
      </p:pic>
      <p:pic>
        <p:nvPicPr>
          <p:cNvPr id="3" name="Picture 2" descr="pinterest_circle2-orange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4032250"/>
            <a:ext cx="452455" cy="452455"/>
          </a:xfrm>
          <a:prstGeom prst="rect">
            <a:avLst/>
          </a:prstGeom>
        </p:spPr>
      </p:pic>
      <p:pic>
        <p:nvPicPr>
          <p:cNvPr id="4" name="Picture 3" descr="twitter_circle2-orange.ps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38" y="2775365"/>
            <a:ext cx="452455" cy="452455"/>
          </a:xfrm>
          <a:prstGeom prst="rect">
            <a:avLst/>
          </a:prstGeom>
        </p:spPr>
      </p:pic>
      <p:pic>
        <p:nvPicPr>
          <p:cNvPr id="7" name="Picture 6" descr="instagram_orange.ps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1523243"/>
            <a:ext cx="452455" cy="452455"/>
          </a:xfrm>
          <a:prstGeom prst="rect">
            <a:avLst/>
          </a:prstGeom>
        </p:spPr>
      </p:pic>
      <p:pic>
        <p:nvPicPr>
          <p:cNvPr id="11" name="Picture 10" descr="linkedin_orange.psd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3401426"/>
            <a:ext cx="457218" cy="45721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58600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42949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8600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42949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58600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42949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58600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2949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58600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42949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81726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1</a:t>
            </a:r>
            <a:endParaRPr lang="en-US" sz="1400" b="1" dirty="0" smtClean="0">
              <a:latin typeface="Gotham"/>
              <a:cs typeface="Gotham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79400" y="1422771"/>
            <a:ext cx="8128000" cy="3178636"/>
            <a:chOff x="513979" y="1422771"/>
            <a:chExt cx="4191000" cy="317863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13979" y="204893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13979" y="2686428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13979" y="332392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3979" y="3963912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13979" y="4601407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13979" y="1422771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/>
          <p:cNvSpPr/>
          <p:nvPr/>
        </p:nvSpPr>
        <p:spPr>
          <a:xfrm>
            <a:off x="1634135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96634" y="911257"/>
            <a:ext cx="5212366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007533" y="911257"/>
            <a:ext cx="40775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0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cebook_circle3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58" y="2149304"/>
            <a:ext cx="452455" cy="452455"/>
          </a:xfrm>
          <a:prstGeom prst="rect">
            <a:avLst/>
          </a:prstGeom>
        </p:spPr>
      </p:pic>
      <p:pic>
        <p:nvPicPr>
          <p:cNvPr id="3" name="Picture 2" descr="pinterest_circle2-orange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4032250"/>
            <a:ext cx="452455" cy="452455"/>
          </a:xfrm>
          <a:prstGeom prst="rect">
            <a:avLst/>
          </a:prstGeom>
        </p:spPr>
      </p:pic>
      <p:pic>
        <p:nvPicPr>
          <p:cNvPr id="4" name="Picture 3" descr="twitter_circle2-orange.ps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38" y="2775365"/>
            <a:ext cx="452455" cy="452455"/>
          </a:xfrm>
          <a:prstGeom prst="rect">
            <a:avLst/>
          </a:prstGeom>
        </p:spPr>
      </p:pic>
      <p:pic>
        <p:nvPicPr>
          <p:cNvPr id="7" name="Picture 6" descr="instagram_orange.ps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1523243"/>
            <a:ext cx="452455" cy="452455"/>
          </a:xfrm>
          <a:prstGeom prst="rect">
            <a:avLst/>
          </a:prstGeom>
        </p:spPr>
      </p:pic>
      <p:pic>
        <p:nvPicPr>
          <p:cNvPr id="11" name="Picture 10" descr="linkedin_orange.psd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3401426"/>
            <a:ext cx="457218" cy="45721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58600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42949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8600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42949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58600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42949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58600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2949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58600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42949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81726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1</a:t>
            </a:r>
            <a:endParaRPr lang="en-US" sz="1400" b="1" dirty="0" smtClean="0">
              <a:latin typeface="Gotham"/>
              <a:cs typeface="Gotham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79400" y="1422771"/>
            <a:ext cx="8128000" cy="3178636"/>
            <a:chOff x="513979" y="1422771"/>
            <a:chExt cx="4191000" cy="317863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13979" y="204893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13979" y="2686428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13979" y="332392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3979" y="3963912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13979" y="4601407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13979" y="1422771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4077888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59875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77888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59875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77888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859875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77888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59875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077888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859875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34135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018619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2</a:t>
            </a:r>
            <a:endParaRPr lang="en-US" sz="1400" b="1" dirty="0" smtClean="0">
              <a:latin typeface="Gotham"/>
              <a:cs typeface="Gotham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070959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92492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374479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592492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374479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592492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374479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92492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374479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92492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374479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533223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?</a:t>
            </a:r>
            <a:endParaRPr lang="en-US" sz="1400" b="1" dirty="0" smtClean="0">
              <a:latin typeface="Gotham"/>
              <a:cs typeface="Gotham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85563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96634" y="911257"/>
            <a:ext cx="61191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770441" y="911257"/>
            <a:ext cx="2831692" cy="42026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007533" y="911257"/>
            <a:ext cx="40775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02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cebook_circle3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58" y="2149304"/>
            <a:ext cx="452455" cy="452455"/>
          </a:xfrm>
          <a:prstGeom prst="rect">
            <a:avLst/>
          </a:prstGeom>
        </p:spPr>
      </p:pic>
      <p:pic>
        <p:nvPicPr>
          <p:cNvPr id="3" name="Picture 2" descr="pinterest_circle2-orange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4032250"/>
            <a:ext cx="452455" cy="452455"/>
          </a:xfrm>
          <a:prstGeom prst="rect">
            <a:avLst/>
          </a:prstGeom>
        </p:spPr>
      </p:pic>
      <p:pic>
        <p:nvPicPr>
          <p:cNvPr id="4" name="Picture 3" descr="twitter_circle2-orange.ps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38" y="2775365"/>
            <a:ext cx="452455" cy="452455"/>
          </a:xfrm>
          <a:prstGeom prst="rect">
            <a:avLst/>
          </a:prstGeom>
        </p:spPr>
      </p:pic>
      <p:pic>
        <p:nvPicPr>
          <p:cNvPr id="7" name="Picture 6" descr="instagram_orange.ps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1523243"/>
            <a:ext cx="452455" cy="452455"/>
          </a:xfrm>
          <a:prstGeom prst="rect">
            <a:avLst/>
          </a:prstGeom>
        </p:spPr>
      </p:pic>
      <p:pic>
        <p:nvPicPr>
          <p:cNvPr id="11" name="Picture 10" descr="linkedin_orange.psd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8" y="3401426"/>
            <a:ext cx="457218" cy="45721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58600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42949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8600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42949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58600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42949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58600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42949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58600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42949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81726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1</a:t>
            </a:r>
            <a:endParaRPr lang="en-US" sz="1400" b="1" dirty="0" smtClean="0">
              <a:latin typeface="Gotham"/>
              <a:cs typeface="Gotham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79400" y="1422771"/>
            <a:ext cx="8128000" cy="3178636"/>
            <a:chOff x="513979" y="1422771"/>
            <a:chExt cx="4191000" cy="317863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13979" y="204893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13979" y="2686428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13979" y="3323923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3979" y="3963912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13979" y="4601407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13979" y="1422771"/>
              <a:ext cx="4191000" cy="0"/>
            </a:xfrm>
            <a:prstGeom prst="line">
              <a:avLst/>
            </a:prstGeom>
            <a:ln w="12700" cmpd="sng"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4077888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59875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77888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59875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77888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859875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77888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59875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077888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859875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34135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018619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2</a:t>
            </a:r>
            <a:endParaRPr lang="en-US" sz="1400" b="1" dirty="0" smtClean="0">
              <a:latin typeface="Gotham"/>
              <a:cs typeface="Gotham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070959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92492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374479" y="2129928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592492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2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374479" y="146510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592492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374479" y="2775365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92492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374479" y="3439486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0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92492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374479" y="4041849"/>
            <a:ext cx="869015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2000" dirty="0" smtClean="0">
                <a:latin typeface="Gotham"/>
                <a:cs typeface="Gotham"/>
              </a:rPr>
              <a:t>15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533223" y="4563100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b="1" dirty="0" smtClean="0">
                <a:latin typeface="Gotham"/>
                <a:cs typeface="Gotham"/>
              </a:rPr>
              <a:t>Month ?</a:t>
            </a:r>
            <a:endParaRPr lang="en-US" sz="1400" b="1" dirty="0" smtClean="0">
              <a:latin typeface="Gotham"/>
              <a:cs typeface="Gotham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85563" y="911257"/>
            <a:ext cx="1814908" cy="442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1500"/>
              </a:spcAft>
              <a:buClr>
                <a:srgbClr val="DC6060"/>
              </a:buClr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"/>
                <a:cs typeface="Gotham"/>
              </a:rPr>
              <a:t>Original      OP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96634" y="911257"/>
            <a:ext cx="61191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770441" y="911257"/>
            <a:ext cx="61191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007533" y="911257"/>
            <a:ext cx="407754" cy="3880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6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4639</TotalTime>
  <Words>345</Words>
  <Application>Microsoft Macintosh PowerPoint</Application>
  <PresentationFormat>On-screen Show (16:10)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mix it up</vt:lpstr>
      <vt:lpstr>PowerPoint Presentation</vt:lpstr>
      <vt:lpstr>PowerPoint Presentation</vt:lpstr>
      <vt:lpstr>PowerPoint Presentation</vt:lpstr>
      <vt:lpstr>PowerPoint Presentation</vt:lpstr>
      <vt:lpstr>Compare the process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100</cp:revision>
  <cp:lastPrinted>2017-08-06T03:08:43Z</cp:lastPrinted>
  <dcterms:created xsi:type="dcterms:W3CDTF">2017-08-06T02:36:09Z</dcterms:created>
  <dcterms:modified xsi:type="dcterms:W3CDTF">2017-11-11T17:15:48Z</dcterms:modified>
</cp:coreProperties>
</file>