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Yanone Kaffeesatz" charset="1" panose="00000500000000000000"/>
      <p:regular r:id="rId11"/>
    </p:embeddedFont>
    <p:embeddedFont>
      <p:font typeface="Yanone Kaffeesatz Bold" charset="1" panose="00000800000000000000"/>
      <p:regular r:id="rId12"/>
    </p:embeddedFont>
    <p:embeddedFont>
      <p:font typeface="Open Sans" charset="1" panose="00000000000000000000"/>
      <p:regular r:id="rId13"/>
    </p:embeddedFont>
    <p:embeddedFont>
      <p:font typeface="Nourd" charset="1" panose="000005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6.png" Type="http://schemas.openxmlformats.org/officeDocument/2006/relationships/image"/><Relationship Id="rId7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597997" y="0"/>
            <a:ext cx="4865158" cy="10287000"/>
            <a:chOff x="0" y="0"/>
            <a:chExt cx="1281358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81358" cy="2709333"/>
            </a:xfrm>
            <a:custGeom>
              <a:avLst/>
              <a:gdLst/>
              <a:ahLst/>
              <a:cxnLst/>
              <a:rect r="r" b="b" t="t" l="l"/>
              <a:pathLst>
                <a:path h="2709333" w="1281358">
                  <a:moveTo>
                    <a:pt x="0" y="0"/>
                  </a:moveTo>
                  <a:lnTo>
                    <a:pt x="1281358" y="0"/>
                  </a:lnTo>
                  <a:lnTo>
                    <a:pt x="128135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AD4C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1281358" cy="27093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9960267" y="1166104"/>
            <a:ext cx="7949294" cy="7183724"/>
          </a:xfrm>
          <a:custGeom>
            <a:avLst/>
            <a:gdLst/>
            <a:ahLst/>
            <a:cxnLst/>
            <a:rect r="r" b="b" t="t" l="l"/>
            <a:pathLst>
              <a:path h="7183724" w="7949294">
                <a:moveTo>
                  <a:pt x="0" y="0"/>
                </a:moveTo>
                <a:lnTo>
                  <a:pt x="7949293" y="0"/>
                </a:lnTo>
                <a:lnTo>
                  <a:pt x="7949293" y="7183724"/>
                </a:lnTo>
                <a:lnTo>
                  <a:pt x="0" y="71837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4" r="0" b="-384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822545" y="3623259"/>
            <a:ext cx="9227469" cy="3478559"/>
            <a:chOff x="0" y="0"/>
            <a:chExt cx="12303292" cy="4638079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3002570" y="-47625"/>
              <a:ext cx="6923740" cy="16285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9375"/>
                </a:lnSpc>
              </a:pPr>
              <a:r>
                <a:rPr lang="en-US" sz="7813">
                  <a:solidFill>
                    <a:srgbClr val="2E2E2E"/>
                  </a:solidFill>
                  <a:latin typeface="Yanone Kaffeesatz"/>
                  <a:ea typeface="Yanone Kaffeesatz"/>
                  <a:cs typeface="Yanone Kaffeesatz"/>
                  <a:sym typeface="Yanone Kaffeesatz"/>
                </a:rPr>
                <a:t>Aplicaciones de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-142875"/>
              <a:ext cx="12303292" cy="47809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506"/>
                </a:lnSpc>
              </a:pPr>
              <a:r>
                <a:rPr lang="en-US" sz="22922">
                  <a:solidFill>
                    <a:srgbClr val="0E7191"/>
                  </a:solidFill>
                  <a:latin typeface="Yanone Kaffeesatz"/>
                  <a:ea typeface="Yanone Kaffeesatz"/>
                  <a:cs typeface="Yanone Kaffeesatz"/>
                  <a:sym typeface="Yanone Kaffeesatz"/>
                </a:rPr>
                <a:t>Microsoft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083634" y="-4619104"/>
            <a:ext cx="20455267" cy="10969071"/>
            <a:chOff x="0" y="0"/>
            <a:chExt cx="930672" cy="4990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30672" cy="499070"/>
            </a:xfrm>
            <a:custGeom>
              <a:avLst/>
              <a:gdLst/>
              <a:ahLst/>
              <a:cxnLst/>
              <a:rect r="r" b="b" t="t" l="l"/>
              <a:pathLst>
                <a:path h="499070" w="930672">
                  <a:moveTo>
                    <a:pt x="465336" y="0"/>
                  </a:moveTo>
                  <a:cubicBezTo>
                    <a:pt x="208338" y="0"/>
                    <a:pt x="0" y="111721"/>
                    <a:pt x="0" y="249535"/>
                  </a:cubicBezTo>
                  <a:cubicBezTo>
                    <a:pt x="0" y="387349"/>
                    <a:pt x="208338" y="499070"/>
                    <a:pt x="465336" y="499070"/>
                  </a:cubicBezTo>
                  <a:cubicBezTo>
                    <a:pt x="722334" y="499070"/>
                    <a:pt x="930672" y="387349"/>
                    <a:pt x="930672" y="249535"/>
                  </a:cubicBezTo>
                  <a:cubicBezTo>
                    <a:pt x="930672" y="111721"/>
                    <a:pt x="722334" y="0"/>
                    <a:pt x="465336" y="0"/>
                  </a:cubicBezTo>
                  <a:close/>
                </a:path>
              </a:pathLst>
            </a:custGeom>
            <a:solidFill>
              <a:srgbClr val="EBF1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87251" y="18213"/>
              <a:ext cx="756171" cy="4340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47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4412668" y="3645515"/>
            <a:ext cx="2250159" cy="2284425"/>
          </a:xfrm>
          <a:custGeom>
            <a:avLst/>
            <a:gdLst/>
            <a:ahLst/>
            <a:cxnLst/>
            <a:rect r="r" b="b" t="t" l="l"/>
            <a:pathLst>
              <a:path h="2284425" w="2250159">
                <a:moveTo>
                  <a:pt x="0" y="0"/>
                </a:moveTo>
                <a:lnTo>
                  <a:pt x="2250159" y="0"/>
                </a:lnTo>
                <a:lnTo>
                  <a:pt x="2250159" y="2284425"/>
                </a:lnTo>
                <a:lnTo>
                  <a:pt x="0" y="22844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873988" y="5166898"/>
            <a:ext cx="2687826" cy="1884838"/>
          </a:xfrm>
          <a:custGeom>
            <a:avLst/>
            <a:gdLst/>
            <a:ahLst/>
            <a:cxnLst/>
            <a:rect r="r" b="b" t="t" l="l"/>
            <a:pathLst>
              <a:path h="1884838" w="2687826">
                <a:moveTo>
                  <a:pt x="0" y="0"/>
                </a:moveTo>
                <a:lnTo>
                  <a:pt x="2687826" y="0"/>
                </a:lnTo>
                <a:lnTo>
                  <a:pt x="2687826" y="1884838"/>
                </a:lnTo>
                <a:lnTo>
                  <a:pt x="0" y="18848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96211" y="4232294"/>
            <a:ext cx="2584980" cy="1822411"/>
          </a:xfrm>
          <a:custGeom>
            <a:avLst/>
            <a:gdLst/>
            <a:ahLst/>
            <a:cxnLst/>
            <a:rect r="r" b="b" t="t" l="l"/>
            <a:pathLst>
              <a:path h="1822411" w="2584980">
                <a:moveTo>
                  <a:pt x="0" y="0"/>
                </a:moveTo>
                <a:lnTo>
                  <a:pt x="2584980" y="0"/>
                </a:lnTo>
                <a:lnTo>
                  <a:pt x="2584980" y="1822412"/>
                </a:lnTo>
                <a:lnTo>
                  <a:pt x="0" y="18224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933555" y="4928820"/>
            <a:ext cx="2488132" cy="2105581"/>
          </a:xfrm>
          <a:custGeom>
            <a:avLst/>
            <a:gdLst/>
            <a:ahLst/>
            <a:cxnLst/>
            <a:rect r="r" b="b" t="t" l="l"/>
            <a:pathLst>
              <a:path h="2105581" w="2488132">
                <a:moveTo>
                  <a:pt x="0" y="0"/>
                </a:moveTo>
                <a:lnTo>
                  <a:pt x="2488132" y="0"/>
                </a:lnTo>
                <a:lnTo>
                  <a:pt x="2488132" y="2105581"/>
                </a:lnTo>
                <a:lnTo>
                  <a:pt x="0" y="21055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5071714" y="7356233"/>
            <a:ext cx="3958076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3799" b="true">
                <a:solidFill>
                  <a:srgbClr val="2E2E2E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Integración Herramientas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96148" y="6996301"/>
            <a:ext cx="3185105" cy="1656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Permite hacer más con menos esfuerzo, como crear diapositivas o informes sin escribir todo desde cero.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85951" y="6269292"/>
            <a:ext cx="3195303" cy="67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4199" b="true">
                <a:solidFill>
                  <a:srgbClr val="2E2E2E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Productividad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463595" y="8092767"/>
            <a:ext cx="3185105" cy="656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Incorporado en las herramientas de Office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630447" y="8083242"/>
            <a:ext cx="3185105" cy="989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Analiza archivos en segundos con un par de clicks.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620250" y="7356233"/>
            <a:ext cx="3195303" cy="67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4199" b="true">
                <a:solidFill>
                  <a:srgbClr val="2E2E2E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Análisis de datos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950293" y="6996301"/>
            <a:ext cx="3185105" cy="1990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Genera automáticamente correos, resúmenes, presentaciones o análisis en Excel a partir de instrucciones en lenguaje natural.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940096" y="6269292"/>
            <a:ext cx="3195303" cy="67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4199" b="true">
                <a:solidFill>
                  <a:srgbClr val="2E2E2E"/>
                </a:solidFill>
                <a:latin typeface="Yanone Kaffeesatz Bold"/>
                <a:ea typeface="Yanone Kaffeesatz Bold"/>
                <a:cs typeface="Yanone Kaffeesatz Bold"/>
                <a:sym typeface="Yanone Kaffeesatz Bold"/>
              </a:rPr>
              <a:t>Automatización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171620" y="2416003"/>
            <a:ext cx="7944760" cy="2019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358"/>
              </a:lnSpc>
            </a:pPr>
            <a:r>
              <a:rPr lang="en-US" sz="12798">
                <a:solidFill>
                  <a:srgbClr val="5E17EB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Ventajas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7854692" y="161925"/>
            <a:ext cx="2578616" cy="2330278"/>
          </a:xfrm>
          <a:custGeom>
            <a:avLst/>
            <a:gdLst/>
            <a:ahLst/>
            <a:cxnLst/>
            <a:rect r="r" b="b" t="t" l="l"/>
            <a:pathLst>
              <a:path h="2330278" w="2578616">
                <a:moveTo>
                  <a:pt x="0" y="0"/>
                </a:moveTo>
                <a:lnTo>
                  <a:pt x="2578616" y="0"/>
                </a:lnTo>
                <a:lnTo>
                  <a:pt x="2578616" y="2330278"/>
                </a:lnTo>
                <a:lnTo>
                  <a:pt x="0" y="233027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384" r="0" b="-384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197369" y="1934867"/>
            <a:ext cx="20341369" cy="19805380"/>
            <a:chOff x="0" y="0"/>
            <a:chExt cx="834797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34797" cy="812800"/>
            </a:xfrm>
            <a:custGeom>
              <a:avLst/>
              <a:gdLst/>
              <a:ahLst/>
              <a:cxnLst/>
              <a:rect r="r" b="b" t="t" l="l"/>
              <a:pathLst>
                <a:path h="812800" w="834797">
                  <a:moveTo>
                    <a:pt x="417398" y="0"/>
                  </a:moveTo>
                  <a:cubicBezTo>
                    <a:pt x="186876" y="0"/>
                    <a:pt x="0" y="181951"/>
                    <a:pt x="0" y="406400"/>
                  </a:cubicBezTo>
                  <a:cubicBezTo>
                    <a:pt x="0" y="630849"/>
                    <a:pt x="186876" y="812800"/>
                    <a:pt x="417398" y="812800"/>
                  </a:cubicBezTo>
                  <a:cubicBezTo>
                    <a:pt x="647921" y="812800"/>
                    <a:pt x="834797" y="630849"/>
                    <a:pt x="834797" y="406400"/>
                  </a:cubicBezTo>
                  <a:cubicBezTo>
                    <a:pt x="834797" y="181951"/>
                    <a:pt x="647921" y="0"/>
                    <a:pt x="417398" y="0"/>
                  </a:cubicBezTo>
                  <a:close/>
                </a:path>
              </a:pathLst>
            </a:custGeom>
            <a:solidFill>
              <a:srgbClr val="FF685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8262" y="47625"/>
              <a:ext cx="678272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4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144000" y="3807501"/>
            <a:ext cx="8093984" cy="1327646"/>
            <a:chOff x="0" y="0"/>
            <a:chExt cx="2566788" cy="42102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6788" cy="421027"/>
            </a:xfrm>
            <a:custGeom>
              <a:avLst/>
              <a:gdLst/>
              <a:ahLst/>
              <a:cxnLst/>
              <a:rect r="r" b="b" t="t" l="l"/>
              <a:pathLst>
                <a:path h="421027" w="2566788">
                  <a:moveTo>
                    <a:pt x="48782" y="0"/>
                  </a:moveTo>
                  <a:lnTo>
                    <a:pt x="2518006" y="0"/>
                  </a:lnTo>
                  <a:cubicBezTo>
                    <a:pt x="2530944" y="0"/>
                    <a:pt x="2543352" y="5139"/>
                    <a:pt x="2552500" y="14288"/>
                  </a:cubicBezTo>
                  <a:cubicBezTo>
                    <a:pt x="2561648" y="23436"/>
                    <a:pt x="2566788" y="35844"/>
                    <a:pt x="2566788" y="48782"/>
                  </a:cubicBezTo>
                  <a:lnTo>
                    <a:pt x="2566788" y="372245"/>
                  </a:lnTo>
                  <a:cubicBezTo>
                    <a:pt x="2566788" y="399187"/>
                    <a:pt x="2544947" y="421027"/>
                    <a:pt x="2518006" y="421027"/>
                  </a:cubicBezTo>
                  <a:lnTo>
                    <a:pt x="48782" y="421027"/>
                  </a:lnTo>
                  <a:cubicBezTo>
                    <a:pt x="21840" y="421027"/>
                    <a:pt x="0" y="399187"/>
                    <a:pt x="0" y="372245"/>
                  </a:cubicBezTo>
                  <a:lnTo>
                    <a:pt x="0" y="48782"/>
                  </a:lnTo>
                  <a:cubicBezTo>
                    <a:pt x="0" y="21840"/>
                    <a:pt x="21840" y="0"/>
                    <a:pt x="48782" y="0"/>
                  </a:cubicBezTo>
                  <a:close/>
                </a:path>
              </a:pathLst>
            </a:custGeom>
            <a:solidFill>
              <a:srgbClr val="EBF1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0"/>
              <a:ext cx="2566788" cy="4210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144000" y="5303033"/>
            <a:ext cx="8093984" cy="1327646"/>
            <a:chOff x="0" y="0"/>
            <a:chExt cx="2566788" cy="42102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566788" cy="421027"/>
            </a:xfrm>
            <a:custGeom>
              <a:avLst/>
              <a:gdLst/>
              <a:ahLst/>
              <a:cxnLst/>
              <a:rect r="r" b="b" t="t" l="l"/>
              <a:pathLst>
                <a:path h="421027" w="2566788">
                  <a:moveTo>
                    <a:pt x="48782" y="0"/>
                  </a:moveTo>
                  <a:lnTo>
                    <a:pt x="2518006" y="0"/>
                  </a:lnTo>
                  <a:cubicBezTo>
                    <a:pt x="2530944" y="0"/>
                    <a:pt x="2543352" y="5139"/>
                    <a:pt x="2552500" y="14288"/>
                  </a:cubicBezTo>
                  <a:cubicBezTo>
                    <a:pt x="2561648" y="23436"/>
                    <a:pt x="2566788" y="35844"/>
                    <a:pt x="2566788" y="48782"/>
                  </a:cubicBezTo>
                  <a:lnTo>
                    <a:pt x="2566788" y="372245"/>
                  </a:lnTo>
                  <a:cubicBezTo>
                    <a:pt x="2566788" y="399187"/>
                    <a:pt x="2544947" y="421027"/>
                    <a:pt x="2518006" y="421027"/>
                  </a:cubicBezTo>
                  <a:lnTo>
                    <a:pt x="48782" y="421027"/>
                  </a:lnTo>
                  <a:cubicBezTo>
                    <a:pt x="21840" y="421027"/>
                    <a:pt x="0" y="399187"/>
                    <a:pt x="0" y="372245"/>
                  </a:cubicBezTo>
                  <a:lnTo>
                    <a:pt x="0" y="48782"/>
                  </a:lnTo>
                  <a:cubicBezTo>
                    <a:pt x="0" y="21840"/>
                    <a:pt x="21840" y="0"/>
                    <a:pt x="48782" y="0"/>
                  </a:cubicBezTo>
                  <a:close/>
                </a:path>
              </a:pathLst>
            </a:custGeom>
            <a:solidFill>
              <a:srgbClr val="EBF1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0"/>
              <a:ext cx="2566788" cy="4210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144000" y="6796802"/>
            <a:ext cx="8093984" cy="1327646"/>
            <a:chOff x="0" y="0"/>
            <a:chExt cx="2566788" cy="42102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566788" cy="421027"/>
            </a:xfrm>
            <a:custGeom>
              <a:avLst/>
              <a:gdLst/>
              <a:ahLst/>
              <a:cxnLst/>
              <a:rect r="r" b="b" t="t" l="l"/>
              <a:pathLst>
                <a:path h="421027" w="2566788">
                  <a:moveTo>
                    <a:pt x="48782" y="0"/>
                  </a:moveTo>
                  <a:lnTo>
                    <a:pt x="2518006" y="0"/>
                  </a:lnTo>
                  <a:cubicBezTo>
                    <a:pt x="2530944" y="0"/>
                    <a:pt x="2543352" y="5139"/>
                    <a:pt x="2552500" y="14288"/>
                  </a:cubicBezTo>
                  <a:cubicBezTo>
                    <a:pt x="2561648" y="23436"/>
                    <a:pt x="2566788" y="35844"/>
                    <a:pt x="2566788" y="48782"/>
                  </a:cubicBezTo>
                  <a:lnTo>
                    <a:pt x="2566788" y="372245"/>
                  </a:lnTo>
                  <a:cubicBezTo>
                    <a:pt x="2566788" y="399187"/>
                    <a:pt x="2544947" y="421027"/>
                    <a:pt x="2518006" y="421027"/>
                  </a:cubicBezTo>
                  <a:lnTo>
                    <a:pt x="48782" y="421027"/>
                  </a:lnTo>
                  <a:cubicBezTo>
                    <a:pt x="21840" y="421027"/>
                    <a:pt x="0" y="399187"/>
                    <a:pt x="0" y="372245"/>
                  </a:cubicBezTo>
                  <a:lnTo>
                    <a:pt x="0" y="48782"/>
                  </a:lnTo>
                  <a:cubicBezTo>
                    <a:pt x="0" y="21840"/>
                    <a:pt x="21840" y="0"/>
                    <a:pt x="48782" y="0"/>
                  </a:cubicBezTo>
                  <a:close/>
                </a:path>
              </a:pathLst>
            </a:custGeom>
            <a:solidFill>
              <a:srgbClr val="EBF1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0"/>
              <a:ext cx="2566788" cy="4210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9398963" y="4026053"/>
            <a:ext cx="890541" cy="907106"/>
            <a:chOff x="0" y="0"/>
            <a:chExt cx="812800" cy="82791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27919"/>
            </a:xfrm>
            <a:custGeom>
              <a:avLst/>
              <a:gdLst/>
              <a:ahLst/>
              <a:cxnLst/>
              <a:rect r="r" b="b" t="t" l="l"/>
              <a:pathLst>
                <a:path h="827919" w="812800">
                  <a:moveTo>
                    <a:pt x="406400" y="0"/>
                  </a:moveTo>
                  <a:cubicBezTo>
                    <a:pt x="181951" y="0"/>
                    <a:pt x="0" y="185336"/>
                    <a:pt x="0" y="413960"/>
                  </a:cubicBezTo>
                  <a:cubicBezTo>
                    <a:pt x="0" y="642583"/>
                    <a:pt x="181951" y="827919"/>
                    <a:pt x="406400" y="827919"/>
                  </a:cubicBezTo>
                  <a:cubicBezTo>
                    <a:pt x="630849" y="827919"/>
                    <a:pt x="812800" y="642583"/>
                    <a:pt x="812800" y="413960"/>
                  </a:cubicBezTo>
                  <a:cubicBezTo>
                    <a:pt x="812800" y="18533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68092"/>
              <a:ext cx="660400" cy="6822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536"/>
                </a:lnSpc>
              </a:pPr>
              <a:r>
                <a:rPr lang="en-US" sz="3600" spc="485">
                  <a:solidFill>
                    <a:srgbClr val="000000"/>
                  </a:solidFill>
                  <a:latin typeface="Nourd"/>
                  <a:ea typeface="Nourd"/>
                  <a:cs typeface="Nourd"/>
                  <a:sym typeface="Nourd"/>
                </a:rPr>
                <a:t>1</a:t>
              </a: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8519493" y="952500"/>
            <a:ext cx="6327579" cy="1962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878"/>
              </a:lnSpc>
            </a:pPr>
            <a:r>
              <a:rPr lang="en-US" sz="12398">
                <a:solidFill>
                  <a:srgbClr val="2E2E2E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Seguridad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9398963" y="5513932"/>
            <a:ext cx="890541" cy="907106"/>
            <a:chOff x="0" y="0"/>
            <a:chExt cx="812800" cy="827919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27919"/>
            </a:xfrm>
            <a:custGeom>
              <a:avLst/>
              <a:gdLst/>
              <a:ahLst/>
              <a:cxnLst/>
              <a:rect r="r" b="b" t="t" l="l"/>
              <a:pathLst>
                <a:path h="827919" w="812800">
                  <a:moveTo>
                    <a:pt x="406400" y="0"/>
                  </a:moveTo>
                  <a:cubicBezTo>
                    <a:pt x="181951" y="0"/>
                    <a:pt x="0" y="185336"/>
                    <a:pt x="0" y="413960"/>
                  </a:cubicBezTo>
                  <a:cubicBezTo>
                    <a:pt x="0" y="642583"/>
                    <a:pt x="181951" y="827919"/>
                    <a:pt x="406400" y="827919"/>
                  </a:cubicBezTo>
                  <a:cubicBezTo>
                    <a:pt x="630849" y="827919"/>
                    <a:pt x="812800" y="642583"/>
                    <a:pt x="812800" y="413960"/>
                  </a:cubicBezTo>
                  <a:cubicBezTo>
                    <a:pt x="812800" y="18533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76200" y="68092"/>
              <a:ext cx="660400" cy="6822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536"/>
                </a:lnSpc>
              </a:pPr>
              <a:r>
                <a:rPr lang="en-US" sz="3600" spc="485">
                  <a:solidFill>
                    <a:srgbClr val="000000"/>
                  </a:solidFill>
                  <a:latin typeface="Nourd"/>
                  <a:ea typeface="Nourd"/>
                  <a:cs typeface="Nourd"/>
                  <a:sym typeface="Nourd"/>
                </a:rPr>
                <a:t>2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9398963" y="7011679"/>
            <a:ext cx="890541" cy="907106"/>
            <a:chOff x="0" y="0"/>
            <a:chExt cx="812800" cy="827919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27919"/>
            </a:xfrm>
            <a:custGeom>
              <a:avLst/>
              <a:gdLst/>
              <a:ahLst/>
              <a:cxnLst/>
              <a:rect r="r" b="b" t="t" l="l"/>
              <a:pathLst>
                <a:path h="827919" w="812800">
                  <a:moveTo>
                    <a:pt x="406400" y="0"/>
                  </a:moveTo>
                  <a:cubicBezTo>
                    <a:pt x="181951" y="0"/>
                    <a:pt x="0" y="185336"/>
                    <a:pt x="0" y="413960"/>
                  </a:cubicBezTo>
                  <a:cubicBezTo>
                    <a:pt x="0" y="642583"/>
                    <a:pt x="181951" y="827919"/>
                    <a:pt x="406400" y="827919"/>
                  </a:cubicBezTo>
                  <a:cubicBezTo>
                    <a:pt x="630849" y="827919"/>
                    <a:pt x="812800" y="642583"/>
                    <a:pt x="812800" y="413960"/>
                  </a:cubicBezTo>
                  <a:cubicBezTo>
                    <a:pt x="812800" y="18533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76200" y="68092"/>
              <a:ext cx="660400" cy="6822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536"/>
                </a:lnSpc>
              </a:pPr>
              <a:r>
                <a:rPr lang="en-US" sz="3600" spc="485">
                  <a:solidFill>
                    <a:srgbClr val="000000"/>
                  </a:solidFill>
                  <a:latin typeface="Nourd"/>
                  <a:ea typeface="Nourd"/>
                  <a:cs typeface="Nourd"/>
                  <a:sym typeface="Nourd"/>
                </a:rPr>
                <a:t>3</a:t>
              </a: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13629449" y="445098"/>
            <a:ext cx="3256970" cy="2943302"/>
          </a:xfrm>
          <a:custGeom>
            <a:avLst/>
            <a:gdLst/>
            <a:ahLst/>
            <a:cxnLst/>
            <a:rect r="r" b="b" t="t" l="l"/>
            <a:pathLst>
              <a:path h="2943302" w="3256970">
                <a:moveTo>
                  <a:pt x="0" y="0"/>
                </a:moveTo>
                <a:lnTo>
                  <a:pt x="3256970" y="0"/>
                </a:lnTo>
                <a:lnTo>
                  <a:pt x="3256970" y="2943303"/>
                </a:lnTo>
                <a:lnTo>
                  <a:pt x="0" y="29433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4" r="0" b="-384"/>
            </a:stretch>
          </a:blipFill>
        </p:spPr>
      </p:sp>
      <p:grpSp>
        <p:nvGrpSpPr>
          <p:cNvPr name="Group 25" id="25"/>
          <p:cNvGrpSpPr/>
          <p:nvPr/>
        </p:nvGrpSpPr>
        <p:grpSpPr>
          <a:xfrm rot="0">
            <a:off x="9165316" y="8153023"/>
            <a:ext cx="8093984" cy="1327646"/>
            <a:chOff x="0" y="0"/>
            <a:chExt cx="2566788" cy="421027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2566788" cy="421027"/>
            </a:xfrm>
            <a:custGeom>
              <a:avLst/>
              <a:gdLst/>
              <a:ahLst/>
              <a:cxnLst/>
              <a:rect r="r" b="b" t="t" l="l"/>
              <a:pathLst>
                <a:path h="421027" w="2566788">
                  <a:moveTo>
                    <a:pt x="48782" y="0"/>
                  </a:moveTo>
                  <a:lnTo>
                    <a:pt x="2518006" y="0"/>
                  </a:lnTo>
                  <a:cubicBezTo>
                    <a:pt x="2530944" y="0"/>
                    <a:pt x="2543352" y="5139"/>
                    <a:pt x="2552500" y="14288"/>
                  </a:cubicBezTo>
                  <a:cubicBezTo>
                    <a:pt x="2561648" y="23436"/>
                    <a:pt x="2566788" y="35844"/>
                    <a:pt x="2566788" y="48782"/>
                  </a:cubicBezTo>
                  <a:lnTo>
                    <a:pt x="2566788" y="372245"/>
                  </a:lnTo>
                  <a:cubicBezTo>
                    <a:pt x="2566788" y="399187"/>
                    <a:pt x="2544947" y="421027"/>
                    <a:pt x="2518006" y="421027"/>
                  </a:cubicBezTo>
                  <a:lnTo>
                    <a:pt x="48782" y="421027"/>
                  </a:lnTo>
                  <a:cubicBezTo>
                    <a:pt x="21840" y="421027"/>
                    <a:pt x="0" y="399187"/>
                    <a:pt x="0" y="372245"/>
                  </a:cubicBezTo>
                  <a:lnTo>
                    <a:pt x="0" y="48782"/>
                  </a:lnTo>
                  <a:cubicBezTo>
                    <a:pt x="0" y="21840"/>
                    <a:pt x="21840" y="0"/>
                    <a:pt x="48782" y="0"/>
                  </a:cubicBezTo>
                  <a:close/>
                </a:path>
              </a:pathLst>
            </a:custGeom>
            <a:solidFill>
              <a:srgbClr val="EBF1FF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0"/>
              <a:ext cx="2566788" cy="4210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9420279" y="8367900"/>
            <a:ext cx="890541" cy="907106"/>
            <a:chOff x="0" y="0"/>
            <a:chExt cx="812800" cy="827919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27919"/>
            </a:xfrm>
            <a:custGeom>
              <a:avLst/>
              <a:gdLst/>
              <a:ahLst/>
              <a:cxnLst/>
              <a:rect r="r" b="b" t="t" l="l"/>
              <a:pathLst>
                <a:path h="827919" w="812800">
                  <a:moveTo>
                    <a:pt x="406400" y="0"/>
                  </a:moveTo>
                  <a:cubicBezTo>
                    <a:pt x="181951" y="0"/>
                    <a:pt x="0" y="185336"/>
                    <a:pt x="0" y="413960"/>
                  </a:cubicBezTo>
                  <a:cubicBezTo>
                    <a:pt x="0" y="642583"/>
                    <a:pt x="181951" y="827919"/>
                    <a:pt x="406400" y="827919"/>
                  </a:cubicBezTo>
                  <a:cubicBezTo>
                    <a:pt x="630849" y="827919"/>
                    <a:pt x="812800" y="642583"/>
                    <a:pt x="812800" y="413960"/>
                  </a:cubicBezTo>
                  <a:cubicBezTo>
                    <a:pt x="812800" y="18533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68092"/>
              <a:ext cx="660400" cy="6822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536"/>
                </a:lnSpc>
              </a:pPr>
              <a:r>
                <a:rPr lang="en-US" sz="3600" spc="485">
                  <a:solidFill>
                    <a:srgbClr val="000000"/>
                  </a:solidFill>
                  <a:latin typeface="Nourd"/>
                  <a:ea typeface="Nourd"/>
                  <a:cs typeface="Nourd"/>
                  <a:sym typeface="Nourd"/>
                </a:rPr>
                <a:t>4</a:t>
              </a:r>
            </a:p>
          </p:txBody>
        </p:sp>
      </p:grpSp>
      <p:sp>
        <p:nvSpPr>
          <p:cNvPr name="Freeform 31" id="31"/>
          <p:cNvSpPr/>
          <p:nvPr/>
        </p:nvSpPr>
        <p:spPr>
          <a:xfrm flipH="false" flipV="false" rot="0">
            <a:off x="1665473" y="1251069"/>
            <a:ext cx="4855464" cy="8229600"/>
          </a:xfrm>
          <a:custGeom>
            <a:avLst/>
            <a:gdLst/>
            <a:ahLst/>
            <a:cxnLst/>
            <a:rect r="r" b="b" t="t" l="l"/>
            <a:pathLst>
              <a:path h="8229600" w="4855464">
                <a:moveTo>
                  <a:pt x="0" y="0"/>
                </a:moveTo>
                <a:lnTo>
                  <a:pt x="4855464" y="0"/>
                </a:lnTo>
                <a:lnTo>
                  <a:pt x="485546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10652508" y="3959831"/>
            <a:ext cx="5920604" cy="1032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94"/>
              </a:lnSpc>
            </a:pPr>
            <a:r>
              <a:rPr lang="en-US" sz="3499">
                <a:solidFill>
                  <a:srgbClr val="2E2E2E"/>
                </a:solidFill>
                <a:latin typeface="Nourd"/>
                <a:ea typeface="Nourd"/>
                <a:cs typeface="Nourd"/>
                <a:sym typeface="Nourd"/>
              </a:rPr>
              <a:t>Tus datos no se usan para entrenar modelos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0652508" y="5472374"/>
            <a:ext cx="6212595" cy="1032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94"/>
              </a:lnSpc>
            </a:pPr>
            <a:r>
              <a:rPr lang="en-US" sz="3499">
                <a:solidFill>
                  <a:srgbClr val="2E2E2E"/>
                </a:solidFill>
                <a:latin typeface="Nourd"/>
                <a:ea typeface="Nourd"/>
                <a:cs typeface="Nourd"/>
                <a:sym typeface="Nourd"/>
              </a:rPr>
              <a:t>Control de datos empresariales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0652508" y="6920367"/>
            <a:ext cx="6212595" cy="10805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11"/>
              </a:lnSpc>
            </a:pPr>
            <a:r>
              <a:rPr lang="en-US" sz="3599">
                <a:solidFill>
                  <a:srgbClr val="2E2E2E"/>
                </a:solidFill>
                <a:latin typeface="Nourd"/>
                <a:ea typeface="Nourd"/>
                <a:cs typeface="Nourd"/>
                <a:sym typeface="Nourd"/>
              </a:rPr>
              <a:t>Cumplimiento de normativas de la UE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0673824" y="8276588"/>
            <a:ext cx="6212595" cy="10805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11"/>
              </a:lnSpc>
            </a:pPr>
            <a:r>
              <a:rPr lang="en-US" sz="3599">
                <a:solidFill>
                  <a:srgbClr val="2E2E2E"/>
                </a:solidFill>
                <a:latin typeface="Nourd"/>
                <a:ea typeface="Nourd"/>
                <a:cs typeface="Nourd"/>
                <a:sym typeface="Nourd"/>
              </a:rPr>
              <a:t>Transparencia y gestión de permisos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04640" y="2102661"/>
            <a:ext cx="7439360" cy="6081677"/>
          </a:xfrm>
          <a:custGeom>
            <a:avLst/>
            <a:gdLst/>
            <a:ahLst/>
            <a:cxnLst/>
            <a:rect r="r" b="b" t="t" l="l"/>
            <a:pathLst>
              <a:path h="6081677" w="7439360">
                <a:moveTo>
                  <a:pt x="0" y="0"/>
                </a:moveTo>
                <a:lnTo>
                  <a:pt x="7439360" y="0"/>
                </a:lnTo>
                <a:lnTo>
                  <a:pt x="7439360" y="6081678"/>
                </a:lnTo>
                <a:lnTo>
                  <a:pt x="0" y="60816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769282" y="3385286"/>
            <a:ext cx="6802683" cy="2406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229"/>
              </a:lnSpc>
            </a:pPr>
            <a:r>
              <a:rPr lang="en-US" sz="15190">
                <a:solidFill>
                  <a:srgbClr val="2E2E2E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Office 365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2537376" y="2954671"/>
            <a:ext cx="19556154" cy="19040855"/>
            <a:chOff x="0" y="0"/>
            <a:chExt cx="834797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34797" cy="812800"/>
            </a:xfrm>
            <a:custGeom>
              <a:avLst/>
              <a:gdLst/>
              <a:ahLst/>
              <a:cxnLst/>
              <a:rect r="r" b="b" t="t" l="l"/>
              <a:pathLst>
                <a:path h="812800" w="834797">
                  <a:moveTo>
                    <a:pt x="417398" y="0"/>
                  </a:moveTo>
                  <a:cubicBezTo>
                    <a:pt x="186876" y="0"/>
                    <a:pt x="0" y="181951"/>
                    <a:pt x="0" y="406400"/>
                  </a:cubicBezTo>
                  <a:cubicBezTo>
                    <a:pt x="0" y="630849"/>
                    <a:pt x="186876" y="812800"/>
                    <a:pt x="417398" y="812800"/>
                  </a:cubicBezTo>
                  <a:cubicBezTo>
                    <a:pt x="647921" y="812800"/>
                    <a:pt x="834797" y="630849"/>
                    <a:pt x="834797" y="406400"/>
                  </a:cubicBezTo>
                  <a:cubicBezTo>
                    <a:pt x="834797" y="181951"/>
                    <a:pt x="647921" y="0"/>
                    <a:pt x="417398" y="0"/>
                  </a:cubicBezTo>
                  <a:close/>
                </a:path>
              </a:pathLst>
            </a:custGeom>
            <a:solidFill>
              <a:srgbClr val="FF685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8262" y="47625"/>
              <a:ext cx="678272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47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144000" y="3807501"/>
            <a:ext cx="8093984" cy="1327646"/>
            <a:chOff x="0" y="0"/>
            <a:chExt cx="2566788" cy="42102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6788" cy="421027"/>
            </a:xfrm>
            <a:custGeom>
              <a:avLst/>
              <a:gdLst/>
              <a:ahLst/>
              <a:cxnLst/>
              <a:rect r="r" b="b" t="t" l="l"/>
              <a:pathLst>
                <a:path h="421027" w="2566788">
                  <a:moveTo>
                    <a:pt x="48782" y="0"/>
                  </a:moveTo>
                  <a:lnTo>
                    <a:pt x="2518006" y="0"/>
                  </a:lnTo>
                  <a:cubicBezTo>
                    <a:pt x="2530944" y="0"/>
                    <a:pt x="2543352" y="5139"/>
                    <a:pt x="2552500" y="14288"/>
                  </a:cubicBezTo>
                  <a:cubicBezTo>
                    <a:pt x="2561648" y="23436"/>
                    <a:pt x="2566788" y="35844"/>
                    <a:pt x="2566788" y="48782"/>
                  </a:cubicBezTo>
                  <a:lnTo>
                    <a:pt x="2566788" y="372245"/>
                  </a:lnTo>
                  <a:cubicBezTo>
                    <a:pt x="2566788" y="399187"/>
                    <a:pt x="2544947" y="421027"/>
                    <a:pt x="2518006" y="421027"/>
                  </a:cubicBezTo>
                  <a:lnTo>
                    <a:pt x="48782" y="421027"/>
                  </a:lnTo>
                  <a:cubicBezTo>
                    <a:pt x="21840" y="421027"/>
                    <a:pt x="0" y="399187"/>
                    <a:pt x="0" y="372245"/>
                  </a:cubicBezTo>
                  <a:lnTo>
                    <a:pt x="0" y="48782"/>
                  </a:lnTo>
                  <a:cubicBezTo>
                    <a:pt x="0" y="21840"/>
                    <a:pt x="21840" y="0"/>
                    <a:pt x="48782" y="0"/>
                  </a:cubicBezTo>
                  <a:close/>
                </a:path>
              </a:pathLst>
            </a:custGeom>
            <a:solidFill>
              <a:srgbClr val="EBF1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0"/>
              <a:ext cx="2566788" cy="4210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144000" y="5303033"/>
            <a:ext cx="8093984" cy="1327646"/>
            <a:chOff x="0" y="0"/>
            <a:chExt cx="2566788" cy="42102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566788" cy="421027"/>
            </a:xfrm>
            <a:custGeom>
              <a:avLst/>
              <a:gdLst/>
              <a:ahLst/>
              <a:cxnLst/>
              <a:rect r="r" b="b" t="t" l="l"/>
              <a:pathLst>
                <a:path h="421027" w="2566788">
                  <a:moveTo>
                    <a:pt x="48782" y="0"/>
                  </a:moveTo>
                  <a:lnTo>
                    <a:pt x="2518006" y="0"/>
                  </a:lnTo>
                  <a:cubicBezTo>
                    <a:pt x="2530944" y="0"/>
                    <a:pt x="2543352" y="5139"/>
                    <a:pt x="2552500" y="14288"/>
                  </a:cubicBezTo>
                  <a:cubicBezTo>
                    <a:pt x="2561648" y="23436"/>
                    <a:pt x="2566788" y="35844"/>
                    <a:pt x="2566788" y="48782"/>
                  </a:cubicBezTo>
                  <a:lnTo>
                    <a:pt x="2566788" y="372245"/>
                  </a:lnTo>
                  <a:cubicBezTo>
                    <a:pt x="2566788" y="399187"/>
                    <a:pt x="2544947" y="421027"/>
                    <a:pt x="2518006" y="421027"/>
                  </a:cubicBezTo>
                  <a:lnTo>
                    <a:pt x="48782" y="421027"/>
                  </a:lnTo>
                  <a:cubicBezTo>
                    <a:pt x="21840" y="421027"/>
                    <a:pt x="0" y="399187"/>
                    <a:pt x="0" y="372245"/>
                  </a:cubicBezTo>
                  <a:lnTo>
                    <a:pt x="0" y="48782"/>
                  </a:lnTo>
                  <a:cubicBezTo>
                    <a:pt x="0" y="21840"/>
                    <a:pt x="21840" y="0"/>
                    <a:pt x="48782" y="0"/>
                  </a:cubicBezTo>
                  <a:close/>
                </a:path>
              </a:pathLst>
            </a:custGeom>
            <a:solidFill>
              <a:srgbClr val="EBF1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0"/>
              <a:ext cx="2566788" cy="4210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144000" y="6796802"/>
            <a:ext cx="8093984" cy="1327646"/>
            <a:chOff x="0" y="0"/>
            <a:chExt cx="2566788" cy="42102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566788" cy="421027"/>
            </a:xfrm>
            <a:custGeom>
              <a:avLst/>
              <a:gdLst/>
              <a:ahLst/>
              <a:cxnLst/>
              <a:rect r="r" b="b" t="t" l="l"/>
              <a:pathLst>
                <a:path h="421027" w="2566788">
                  <a:moveTo>
                    <a:pt x="48782" y="0"/>
                  </a:moveTo>
                  <a:lnTo>
                    <a:pt x="2518006" y="0"/>
                  </a:lnTo>
                  <a:cubicBezTo>
                    <a:pt x="2530944" y="0"/>
                    <a:pt x="2543352" y="5139"/>
                    <a:pt x="2552500" y="14288"/>
                  </a:cubicBezTo>
                  <a:cubicBezTo>
                    <a:pt x="2561648" y="23436"/>
                    <a:pt x="2566788" y="35844"/>
                    <a:pt x="2566788" y="48782"/>
                  </a:cubicBezTo>
                  <a:lnTo>
                    <a:pt x="2566788" y="372245"/>
                  </a:lnTo>
                  <a:cubicBezTo>
                    <a:pt x="2566788" y="399187"/>
                    <a:pt x="2544947" y="421027"/>
                    <a:pt x="2518006" y="421027"/>
                  </a:cubicBezTo>
                  <a:lnTo>
                    <a:pt x="48782" y="421027"/>
                  </a:lnTo>
                  <a:cubicBezTo>
                    <a:pt x="21840" y="421027"/>
                    <a:pt x="0" y="399187"/>
                    <a:pt x="0" y="372245"/>
                  </a:cubicBezTo>
                  <a:lnTo>
                    <a:pt x="0" y="48782"/>
                  </a:lnTo>
                  <a:cubicBezTo>
                    <a:pt x="0" y="21840"/>
                    <a:pt x="21840" y="0"/>
                    <a:pt x="48782" y="0"/>
                  </a:cubicBezTo>
                  <a:close/>
                </a:path>
              </a:pathLst>
            </a:custGeom>
            <a:solidFill>
              <a:srgbClr val="EBF1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0"/>
              <a:ext cx="2566788" cy="4210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16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9398963" y="4026053"/>
            <a:ext cx="890541" cy="907106"/>
            <a:chOff x="0" y="0"/>
            <a:chExt cx="812800" cy="82791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27919"/>
            </a:xfrm>
            <a:custGeom>
              <a:avLst/>
              <a:gdLst/>
              <a:ahLst/>
              <a:cxnLst/>
              <a:rect r="r" b="b" t="t" l="l"/>
              <a:pathLst>
                <a:path h="827919" w="812800">
                  <a:moveTo>
                    <a:pt x="406400" y="0"/>
                  </a:moveTo>
                  <a:cubicBezTo>
                    <a:pt x="181951" y="0"/>
                    <a:pt x="0" y="185336"/>
                    <a:pt x="0" y="413960"/>
                  </a:cubicBezTo>
                  <a:cubicBezTo>
                    <a:pt x="0" y="642583"/>
                    <a:pt x="181951" y="827919"/>
                    <a:pt x="406400" y="827919"/>
                  </a:cubicBezTo>
                  <a:cubicBezTo>
                    <a:pt x="630849" y="827919"/>
                    <a:pt x="812800" y="642583"/>
                    <a:pt x="812800" y="413960"/>
                  </a:cubicBezTo>
                  <a:cubicBezTo>
                    <a:pt x="812800" y="18533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68092"/>
              <a:ext cx="660400" cy="6822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536"/>
                </a:lnSpc>
              </a:pPr>
              <a:r>
                <a:rPr lang="en-US" sz="3600" spc="485">
                  <a:solidFill>
                    <a:srgbClr val="000000"/>
                  </a:solidFill>
                  <a:latin typeface="Nourd"/>
                  <a:ea typeface="Nourd"/>
                  <a:cs typeface="Nourd"/>
                  <a:sym typeface="Nourd"/>
                </a:rPr>
                <a:t>1</a:t>
              </a: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6780074" y="944267"/>
            <a:ext cx="8836514" cy="2272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76"/>
              </a:lnSpc>
            </a:pPr>
            <a:r>
              <a:rPr lang="en-US" sz="7314">
                <a:solidFill>
                  <a:srgbClr val="2E2E2E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¿Qué diferencia a Copilot del resto de IAs?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9398963" y="5513932"/>
            <a:ext cx="890541" cy="907106"/>
            <a:chOff x="0" y="0"/>
            <a:chExt cx="812800" cy="827919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27919"/>
            </a:xfrm>
            <a:custGeom>
              <a:avLst/>
              <a:gdLst/>
              <a:ahLst/>
              <a:cxnLst/>
              <a:rect r="r" b="b" t="t" l="l"/>
              <a:pathLst>
                <a:path h="827919" w="812800">
                  <a:moveTo>
                    <a:pt x="406400" y="0"/>
                  </a:moveTo>
                  <a:cubicBezTo>
                    <a:pt x="181951" y="0"/>
                    <a:pt x="0" y="185336"/>
                    <a:pt x="0" y="413960"/>
                  </a:cubicBezTo>
                  <a:cubicBezTo>
                    <a:pt x="0" y="642583"/>
                    <a:pt x="181951" y="827919"/>
                    <a:pt x="406400" y="827919"/>
                  </a:cubicBezTo>
                  <a:cubicBezTo>
                    <a:pt x="630849" y="827919"/>
                    <a:pt x="812800" y="642583"/>
                    <a:pt x="812800" y="413960"/>
                  </a:cubicBezTo>
                  <a:cubicBezTo>
                    <a:pt x="812800" y="18533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76200" y="68092"/>
              <a:ext cx="660400" cy="6822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536"/>
                </a:lnSpc>
              </a:pPr>
              <a:r>
                <a:rPr lang="en-US" sz="3600" spc="485">
                  <a:solidFill>
                    <a:srgbClr val="000000"/>
                  </a:solidFill>
                  <a:latin typeface="Nourd"/>
                  <a:ea typeface="Nourd"/>
                  <a:cs typeface="Nourd"/>
                  <a:sym typeface="Nourd"/>
                </a:rPr>
                <a:t>2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9398963" y="7011679"/>
            <a:ext cx="890541" cy="907106"/>
            <a:chOff x="0" y="0"/>
            <a:chExt cx="812800" cy="827919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27919"/>
            </a:xfrm>
            <a:custGeom>
              <a:avLst/>
              <a:gdLst/>
              <a:ahLst/>
              <a:cxnLst/>
              <a:rect r="r" b="b" t="t" l="l"/>
              <a:pathLst>
                <a:path h="827919" w="812800">
                  <a:moveTo>
                    <a:pt x="406400" y="0"/>
                  </a:moveTo>
                  <a:cubicBezTo>
                    <a:pt x="181951" y="0"/>
                    <a:pt x="0" y="185336"/>
                    <a:pt x="0" y="413960"/>
                  </a:cubicBezTo>
                  <a:cubicBezTo>
                    <a:pt x="0" y="642583"/>
                    <a:pt x="181951" y="827919"/>
                    <a:pt x="406400" y="827919"/>
                  </a:cubicBezTo>
                  <a:cubicBezTo>
                    <a:pt x="630849" y="827919"/>
                    <a:pt x="812800" y="642583"/>
                    <a:pt x="812800" y="413960"/>
                  </a:cubicBezTo>
                  <a:cubicBezTo>
                    <a:pt x="812800" y="185336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76200" y="68092"/>
              <a:ext cx="660400" cy="6822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536"/>
                </a:lnSpc>
              </a:pPr>
              <a:r>
                <a:rPr lang="en-US" sz="3600" spc="485">
                  <a:solidFill>
                    <a:srgbClr val="000000"/>
                  </a:solidFill>
                  <a:latin typeface="Nourd"/>
                  <a:ea typeface="Nourd"/>
                  <a:cs typeface="Nourd"/>
                  <a:sym typeface="Nourd"/>
                </a:rPr>
                <a:t>3</a:t>
              </a: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14829825" y="463216"/>
            <a:ext cx="3256970" cy="2943302"/>
          </a:xfrm>
          <a:custGeom>
            <a:avLst/>
            <a:gdLst/>
            <a:ahLst/>
            <a:cxnLst/>
            <a:rect r="r" b="b" t="t" l="l"/>
            <a:pathLst>
              <a:path h="2943302" w="3256970">
                <a:moveTo>
                  <a:pt x="0" y="0"/>
                </a:moveTo>
                <a:lnTo>
                  <a:pt x="3256969" y="0"/>
                </a:lnTo>
                <a:lnTo>
                  <a:pt x="3256969" y="2943302"/>
                </a:lnTo>
                <a:lnTo>
                  <a:pt x="0" y="29433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4" r="0" b="-384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267380" y="2870826"/>
            <a:ext cx="6150744" cy="7100426"/>
          </a:xfrm>
          <a:custGeom>
            <a:avLst/>
            <a:gdLst/>
            <a:ahLst/>
            <a:cxnLst/>
            <a:rect r="r" b="b" t="t" l="l"/>
            <a:pathLst>
              <a:path h="7100426" w="6150744">
                <a:moveTo>
                  <a:pt x="0" y="0"/>
                </a:moveTo>
                <a:lnTo>
                  <a:pt x="6150744" y="0"/>
                </a:lnTo>
                <a:lnTo>
                  <a:pt x="6150744" y="7100425"/>
                </a:lnTo>
                <a:lnTo>
                  <a:pt x="0" y="71004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10652508" y="3959831"/>
            <a:ext cx="5920604" cy="1032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94"/>
              </a:lnSpc>
            </a:pPr>
            <a:r>
              <a:rPr lang="en-US" sz="3499">
                <a:solidFill>
                  <a:srgbClr val="2E2E2E"/>
                </a:solidFill>
                <a:latin typeface="Nourd"/>
                <a:ea typeface="Nourd"/>
                <a:cs typeface="Nourd"/>
                <a:sym typeface="Nourd"/>
              </a:rPr>
              <a:t>Integración nativa con herramientas de Microsoft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652508" y="5472374"/>
            <a:ext cx="6212595" cy="1032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94"/>
              </a:lnSpc>
            </a:pPr>
            <a:r>
              <a:rPr lang="en-US" sz="3499">
                <a:solidFill>
                  <a:srgbClr val="2E2E2E"/>
                </a:solidFill>
                <a:latin typeface="Nourd"/>
                <a:ea typeface="Nourd"/>
                <a:cs typeface="Nourd"/>
                <a:sym typeface="Nourd"/>
              </a:rPr>
              <a:t>Privacidad empresarial y cumplimiento legal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0652508" y="6920367"/>
            <a:ext cx="6212595" cy="10805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11"/>
              </a:lnSpc>
            </a:pPr>
            <a:r>
              <a:rPr lang="en-US" sz="3599">
                <a:solidFill>
                  <a:srgbClr val="2E2E2E"/>
                </a:solidFill>
                <a:latin typeface="Nourd"/>
                <a:ea typeface="Nourd"/>
                <a:cs typeface="Nourd"/>
                <a:sym typeface="Nourd"/>
              </a:rPr>
              <a:t>Contexto completo y acceso a tus documentos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DAGjoRXmYMA</dc:identifier>
  <dcterms:modified xsi:type="dcterms:W3CDTF">2011-08-01T06:04:30Z</dcterms:modified>
  <cp:revision>1</cp:revision>
  <dc:title>Copilot</dc:title>
</cp:coreProperties>
</file>