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3"/>
    <p:restoredTop sz="94674"/>
  </p:normalViewPr>
  <p:slideViewPr>
    <p:cSldViewPr snapToGrid="0" snapToObjects="1">
      <p:cViewPr varScale="1">
        <p:scale>
          <a:sx n="147" d="100"/>
          <a:sy n="147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494B-03EA-2543-B05A-812380BF9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328" y="1874520"/>
            <a:ext cx="11466576" cy="4078224"/>
          </a:xfrm>
        </p:spPr>
        <p:txBody>
          <a:bodyPr>
            <a:noAutofit/>
          </a:bodyPr>
          <a:lstStyle/>
          <a:p>
            <a:r>
              <a:rPr lang="en-US" sz="11500" b="1" dirty="0"/>
              <a:t>K</a:t>
            </a:r>
            <a:r>
              <a:rPr lang="en-US" sz="11500" b="1" dirty="0">
                <a:effectLst/>
              </a:rPr>
              <a:t>²</a:t>
            </a:r>
            <a:r>
              <a:rPr lang="en-US" sz="11500" b="1" dirty="0"/>
              <a:t> INTRADAY TRADING STRATEGY</a:t>
            </a:r>
          </a:p>
        </p:txBody>
      </p:sp>
    </p:spTree>
    <p:extLst>
      <p:ext uri="{BB962C8B-B14F-4D97-AF65-F5344CB8AC3E}">
        <p14:creationId xmlns:p14="http://schemas.microsoft.com/office/powerpoint/2010/main" val="219159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E9A0-5AFC-F34C-82E9-C157329A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67056"/>
            <a:ext cx="990599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TRADING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93969-67BE-6947-AFAB-601DE312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12848"/>
            <a:ext cx="9905998" cy="4407409"/>
          </a:xfrm>
        </p:spPr>
        <p:txBody>
          <a:bodyPr>
            <a:normAutofit fontScale="92500" lnSpcReduction="10000"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Make sure there is no high impact news occurring any time soon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Confirm trend and direction of price is aligned on 30M, 1H, 2H, and 4H charts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Confirm K2 signal on 30M chart, current candle must close with K2 signal intact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Enter position on the open of the following candle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Place stop loss at previous swing high/low, nearest cloud, or farthest cloud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Place target equal distance away from entry point for a 1 to 1 risk to reward ratio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Apply K2 Exit Strategy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b="1" dirty="0"/>
          </a:p>
          <a:p>
            <a:pPr marL="800100" lvl="1" indent="-342900">
              <a:buFont typeface="+mj-lt"/>
              <a:buAutoNum type="arabicPeriod"/>
            </a:pPr>
            <a:endParaRPr lang="en-US" sz="1600" b="1" dirty="0"/>
          </a:p>
          <a:p>
            <a:pPr marL="800100" lvl="1" indent="-342900">
              <a:buFont typeface="+mj-lt"/>
              <a:buAutoNum type="arabicPeriod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5058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0D3D-9F33-164D-9DC3-F6F066C1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20040"/>
            <a:ext cx="9905998" cy="2816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Make sure there is no high impact news occurring any time soon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8312B-F28A-3B4E-BBA1-E96F24824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Check </a:t>
            </a:r>
            <a:r>
              <a:rPr lang="en-US" sz="3200" dirty="0" err="1"/>
              <a:t>forexfactory.com</a:t>
            </a:r>
            <a:r>
              <a:rPr lang="en-US" sz="3200" dirty="0"/>
              <a:t> for any upcoming economic news events</a:t>
            </a:r>
          </a:p>
        </p:txBody>
      </p:sp>
    </p:spTree>
    <p:extLst>
      <p:ext uri="{BB962C8B-B14F-4D97-AF65-F5344CB8AC3E}">
        <p14:creationId xmlns:p14="http://schemas.microsoft.com/office/powerpoint/2010/main" val="25528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A7D3-461C-8D40-95B1-8D472B43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3736"/>
            <a:ext cx="9905998" cy="234086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Confirm trend and direction of price is aligned on 30M, 1H, 2H, and 4H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0C7FA-CBFE-D542-B2AC-92FFEA3A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buy positions, price must be above the </a:t>
            </a:r>
            <a:r>
              <a:rPr lang="en-US" sz="2800" dirty="0" err="1"/>
              <a:t>ichimoku</a:t>
            </a:r>
            <a:r>
              <a:rPr lang="en-US" sz="2800" dirty="0"/>
              <a:t> cloud on all charts demonstrating a trend upwards</a:t>
            </a:r>
          </a:p>
          <a:p>
            <a:endParaRPr lang="en-US" sz="2800" dirty="0"/>
          </a:p>
          <a:p>
            <a:r>
              <a:rPr lang="en-US" sz="2800" dirty="0"/>
              <a:t>For sell positions, price must be below the </a:t>
            </a:r>
            <a:r>
              <a:rPr lang="en-US" sz="2800" dirty="0" err="1"/>
              <a:t>ichimoku</a:t>
            </a:r>
            <a:r>
              <a:rPr lang="en-US" sz="2800" dirty="0"/>
              <a:t> cloud on all charts demonstrating a trend downwards</a:t>
            </a:r>
          </a:p>
        </p:txBody>
      </p:sp>
    </p:spTree>
    <p:extLst>
      <p:ext uri="{BB962C8B-B14F-4D97-AF65-F5344CB8AC3E}">
        <p14:creationId xmlns:p14="http://schemas.microsoft.com/office/powerpoint/2010/main" val="227522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89EE-FC1B-9642-9800-22263E16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74904"/>
            <a:ext cx="9905998" cy="213969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Confirm K2 signal on 30M chart, current candle must close with K2 signal intact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3CDA-85BE-3643-B051-0CB415B0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current candle must close with the K2 signal on the screen before you enter the position on the open of the following candle</a:t>
            </a:r>
          </a:p>
        </p:txBody>
      </p:sp>
    </p:spTree>
    <p:extLst>
      <p:ext uri="{BB962C8B-B14F-4D97-AF65-F5344CB8AC3E}">
        <p14:creationId xmlns:p14="http://schemas.microsoft.com/office/powerpoint/2010/main" val="106525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B03A-ED7F-DD49-832F-1115CFCD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65760"/>
            <a:ext cx="9905998" cy="27340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Enter position on the open of the following candle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DB93D-57FE-BE4A-B7C5-084D5DB98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all requirements above have been met, you may enter a position on the open of  following candle</a:t>
            </a:r>
          </a:p>
        </p:txBody>
      </p:sp>
    </p:spTree>
    <p:extLst>
      <p:ext uri="{BB962C8B-B14F-4D97-AF65-F5344CB8AC3E}">
        <p14:creationId xmlns:p14="http://schemas.microsoft.com/office/powerpoint/2010/main" val="330063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75E2-F819-1144-B620-223DDB1A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9728"/>
            <a:ext cx="9905998" cy="240487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PLACING YOUR STOP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42BFC-1B42-B245-AFD6-CC7FF18D0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Place stop loss at previous swing high/low;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Place stop loss at nearest cloud;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Place stop loss at farthest cloud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none apply, place at the high/low of the previous 10</a:t>
            </a:r>
            <a:r>
              <a:rPr lang="en-US" baseline="30000" dirty="0"/>
              <a:t>th</a:t>
            </a:r>
            <a:r>
              <a:rPr lang="en-US" dirty="0"/>
              <a:t> candle</a:t>
            </a:r>
          </a:p>
        </p:txBody>
      </p:sp>
    </p:spTree>
    <p:extLst>
      <p:ext uri="{BB962C8B-B14F-4D97-AF65-F5344CB8AC3E}">
        <p14:creationId xmlns:p14="http://schemas.microsoft.com/office/powerpoint/2010/main" val="55255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75E2-F819-1144-B620-223DDB1A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9728"/>
            <a:ext cx="9905998" cy="240487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PLACING profit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42BFC-1B42-B245-AFD6-CC7FF18D0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Place target equal distance away from entry point for a 1 to 1 risk to reward ratio</a:t>
            </a:r>
          </a:p>
        </p:txBody>
      </p:sp>
    </p:spTree>
    <p:extLst>
      <p:ext uri="{BB962C8B-B14F-4D97-AF65-F5344CB8AC3E}">
        <p14:creationId xmlns:p14="http://schemas.microsoft.com/office/powerpoint/2010/main" val="31130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CB16-D280-9F4A-ACDC-7A2FDD1E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4968"/>
            <a:ext cx="990599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/>
              <a:t>Apply k2 exit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2E5DB-2B65-6E40-ADE6-9FC0D5E7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94561"/>
            <a:ext cx="9905998" cy="4251960"/>
          </a:xfrm>
        </p:spPr>
        <p:txBody>
          <a:bodyPr>
            <a:normAutofit/>
          </a:bodyPr>
          <a:lstStyle/>
          <a:p>
            <a:r>
              <a:rPr lang="en-US" sz="1700" dirty="0"/>
              <a:t>Once price reaches 25% in profit, move stop loss to entry point break even eliminating all risk</a:t>
            </a:r>
          </a:p>
          <a:p>
            <a:endParaRPr lang="en-US" sz="1700" dirty="0"/>
          </a:p>
          <a:p>
            <a:r>
              <a:rPr lang="en-US" sz="1700" dirty="0"/>
              <a:t>Once price reaches 50% in profit, move stop loss to 25% guaranteeing 25% profit</a:t>
            </a:r>
          </a:p>
          <a:p>
            <a:endParaRPr lang="en-US" sz="1700" dirty="0"/>
          </a:p>
          <a:p>
            <a:r>
              <a:rPr lang="en-US" sz="1700" dirty="0"/>
              <a:t>Once price reaches 75% in profit, move stop loss to 50% guaranteeing 50% profit</a:t>
            </a:r>
          </a:p>
          <a:p>
            <a:endParaRPr lang="en-US" sz="1700" dirty="0"/>
          </a:p>
          <a:p>
            <a:r>
              <a:rPr lang="en-US" sz="1700" dirty="0"/>
              <a:t>Once price reaches 100% in profit, move stop loss to 75% guaranteeing 75% profit</a:t>
            </a:r>
          </a:p>
          <a:p>
            <a:endParaRPr lang="en-US" sz="1700" dirty="0"/>
          </a:p>
          <a:p>
            <a:r>
              <a:rPr lang="en-US" sz="1700" dirty="0"/>
              <a:t>To maximize profits, remove profit target and continue sliding stop loss in increments of 25% as price moves in profit 25%</a:t>
            </a:r>
          </a:p>
        </p:txBody>
      </p:sp>
    </p:spTree>
    <p:extLst>
      <p:ext uri="{BB962C8B-B14F-4D97-AF65-F5344CB8AC3E}">
        <p14:creationId xmlns:p14="http://schemas.microsoft.com/office/powerpoint/2010/main" val="2074852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206</TotalTime>
  <Words>403</Words>
  <Application>Microsoft Macintosh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Mesh</vt:lpstr>
      <vt:lpstr>K² INTRADAY TRADING STRATEGY</vt:lpstr>
      <vt:lpstr>TRADING REQUIREMENTS</vt:lpstr>
      <vt:lpstr>Make sure there is no high impact news occurring any time soon</vt:lpstr>
      <vt:lpstr>Confirm trend and direction of price is aligned on 30M, 1H, 2H, and 4H charts</vt:lpstr>
      <vt:lpstr>Confirm K2 signal on 30M chart, current candle must close with K2 signal intact</vt:lpstr>
      <vt:lpstr>Enter position on the open of the following candle </vt:lpstr>
      <vt:lpstr>PLACING YOUR STOP LOSS</vt:lpstr>
      <vt:lpstr>PLACING profit target</vt:lpstr>
      <vt:lpstr>Apply k2 exit strategy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SET UP TRADINGVIEW  FOR OPTIMAL USE OF THE  K² PROPRIETARY TRADING STRATEGY</dc:title>
  <dc:creator>Shawn Calayag</dc:creator>
  <cp:lastModifiedBy>Shawn Calayag</cp:lastModifiedBy>
  <cp:revision>10</cp:revision>
  <dcterms:created xsi:type="dcterms:W3CDTF">2019-06-14T04:45:03Z</dcterms:created>
  <dcterms:modified xsi:type="dcterms:W3CDTF">2019-06-16T01:48:26Z</dcterms:modified>
</cp:coreProperties>
</file>