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78" r:id="rId2"/>
    <p:sldId id="427" r:id="rId3"/>
    <p:sldId id="419" r:id="rId4"/>
    <p:sldId id="428" r:id="rId5"/>
    <p:sldId id="453" r:id="rId6"/>
    <p:sldId id="45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F66CC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0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3828-AA5B-4797-BFDA-018B96E20064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EA74-A2CB-42D4-8640-3E7333A52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3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-9526" y="1963690"/>
            <a:ext cx="9144000" cy="37241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4398198"/>
            <a:ext cx="9143999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60653"/>
            <a:ext cx="820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All Rights Reserved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Full rights, including copyrights, belong exclusively to 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No use of the materials, in any form, is allowed,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unless receiving a prior written permission from Madeira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Ltd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696" y="514350"/>
            <a:ext cx="1816607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תמונה 15" descr="1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44583" y="2099819"/>
            <a:ext cx="10247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Advanced Query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Tuning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SQL Server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144" y="1155074"/>
            <a:ext cx="810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Plan Cache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6305" y="2234446"/>
            <a:ext cx="8035048" cy="3233252"/>
            <a:chOff x="1108952" y="1332690"/>
            <a:chExt cx="8035048" cy="3233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666" y="1332690"/>
              <a:ext cx="2978334" cy="1980592"/>
            </a:xfrm>
            <a:prstGeom prst="rect">
              <a:avLst/>
            </a:prstGeom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952" y="3190176"/>
              <a:ext cx="4192421" cy="137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Arc 14"/>
            <p:cNvSpPr/>
            <p:nvPr/>
          </p:nvSpPr>
          <p:spPr>
            <a:xfrm rot="21430395" flipV="1">
              <a:off x="3399662" y="2732763"/>
              <a:ext cx="4586354" cy="1368990"/>
            </a:xfrm>
            <a:prstGeom prst="arc">
              <a:avLst>
                <a:gd name="adj1" fmla="val 14222149"/>
                <a:gd name="adj2" fmla="val 100152"/>
              </a:avLst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6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77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9775"/>
            <a:ext cx="9134475" cy="1038225"/>
          </a:xfrm>
          <a:prstGeom prst="rect">
            <a:avLst/>
          </a:prstGeom>
        </p:spPr>
      </p:pic>
      <p:pic>
        <p:nvPicPr>
          <p:cNvPr id="15" name="תמונה 14" descr="1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324" y="116893"/>
            <a:ext cx="8105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Plan Cache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5915" y="1349458"/>
            <a:ext cx="7886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tabLst>
                <a:tab pos="180000" algn="l"/>
              </a:tabLst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</a:rPr>
              <a:t>Query plans are cached in the plan cache in order to be reused and avoid the cost of recompiling the same queries again and again.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85634" y="2822409"/>
            <a:ext cx="7448841" cy="2997366"/>
            <a:chOff x="1108952" y="1332690"/>
            <a:chExt cx="8035048" cy="32332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666" y="1332690"/>
              <a:ext cx="2978334" cy="1980592"/>
            </a:xfrm>
            <a:prstGeom prst="rect">
              <a:avLst/>
            </a:prstGeom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952" y="3190176"/>
              <a:ext cx="4192421" cy="137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6"/>
            <p:cNvSpPr/>
            <p:nvPr/>
          </p:nvSpPr>
          <p:spPr>
            <a:xfrm rot="21430395" flipV="1">
              <a:off x="3399662" y="2732763"/>
              <a:ext cx="4586354" cy="1368990"/>
            </a:xfrm>
            <a:prstGeom prst="arc">
              <a:avLst>
                <a:gd name="adj1" fmla="val 14222149"/>
                <a:gd name="adj2" fmla="val 100152"/>
              </a:avLst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6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148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9775"/>
            <a:ext cx="9134475" cy="1038225"/>
          </a:xfrm>
          <a:prstGeom prst="rect">
            <a:avLst/>
          </a:prstGeom>
        </p:spPr>
      </p:pic>
      <p:pic>
        <p:nvPicPr>
          <p:cNvPr id="15" name="תמונה 14" descr="1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324" y="116893"/>
            <a:ext cx="8105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Plan Cache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45" y="1363344"/>
            <a:ext cx="2998983" cy="397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031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9775"/>
            <a:ext cx="9134475" cy="1038225"/>
          </a:xfrm>
          <a:prstGeom prst="rect">
            <a:avLst/>
          </a:prstGeom>
        </p:spPr>
      </p:pic>
      <p:pic>
        <p:nvPicPr>
          <p:cNvPr id="15" name="תמונה 14" descr="1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324" y="116893"/>
            <a:ext cx="8105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Plan Cache</a:t>
            </a:r>
          </a:p>
        </p:txBody>
      </p:sp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9052" y="1249855"/>
            <a:ext cx="8498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What Can Cause a Plan to Become Invalid?</a:t>
            </a:r>
            <a:endParaRPr lang="en-US" sz="3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Statistics Update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Schema Modification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Code Modification</a:t>
            </a:r>
          </a:p>
          <a:p>
            <a:pPr marL="360000" indent="-360000">
              <a:spcBef>
                <a:spcPts val="600"/>
              </a:spcBef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Manual (sys.sp_recompile)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47" y="2221948"/>
            <a:ext cx="1959092" cy="259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086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9775"/>
            <a:ext cx="9134475" cy="1038225"/>
          </a:xfrm>
          <a:prstGeom prst="rect">
            <a:avLst/>
          </a:prstGeom>
        </p:spPr>
      </p:pic>
      <p:pic>
        <p:nvPicPr>
          <p:cNvPr id="15" name="תמונה 14" descr="1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324" y="732913"/>
            <a:ext cx="8682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Plan Cache</a:t>
            </a:r>
          </a:p>
        </p:txBody>
      </p:sp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7" y="2246323"/>
            <a:ext cx="2999164" cy="249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44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deira Presentation">
  <a:themeElements>
    <a:clrScheme name="madeira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2F75FF"/>
      </a:accent1>
      <a:accent2>
        <a:srgbClr val="F15B2C"/>
      </a:accent2>
      <a:accent3>
        <a:srgbClr val="0042C7"/>
      </a:accent3>
      <a:accent4>
        <a:srgbClr val="0042C7"/>
      </a:accent4>
      <a:accent5>
        <a:srgbClr val="4EA5D8"/>
      </a:accent5>
      <a:accent6>
        <a:srgbClr val="F15B2C"/>
      </a:accent6>
      <a:hlink>
        <a:srgbClr val="2F75FF"/>
      </a:hlink>
      <a:folHlink>
        <a:srgbClr val="2F75FF"/>
      </a:folHlink>
    </a:clrScheme>
    <a:fontScheme name="Madeira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Madeira Presentation</Template>
  <TotalTime>18362</TotalTime>
  <Words>114</Words>
  <Application>Microsoft Office PowerPoint</Application>
  <PresentationFormat>On-screen Show (4:3)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Madeira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Madeira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Madeira</dc:title>
  <dc:subject>Business Development</dc:subject>
  <dc:creator>Guy Glantser</dc:creator>
  <cp:lastModifiedBy>Guy Glantser</cp:lastModifiedBy>
  <cp:revision>351</cp:revision>
  <dcterms:created xsi:type="dcterms:W3CDTF">2010-02-15T21:10:27Z</dcterms:created>
  <dcterms:modified xsi:type="dcterms:W3CDTF">2016-03-13T06:32:36Z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TC300049901033</vt:lpwstr>
  </property>
</Properties>
</file>