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7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27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9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3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3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4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8869-107A-4A3B-8162-44C53FB8735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322A-4E66-4B71-BF7E-3A152DAD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E4B4-ADAE-44F3-8CF5-17C30AAED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022" y="2886109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Life Skills Scavenger Hunts</a:t>
            </a:r>
          </a:p>
        </p:txBody>
      </p:sp>
    </p:spTree>
    <p:extLst>
      <p:ext uri="{BB962C8B-B14F-4D97-AF65-F5344CB8AC3E}">
        <p14:creationId xmlns:p14="http://schemas.microsoft.com/office/powerpoint/2010/main" val="384131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E0D8-7C47-4605-8700-6F8A4A98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Scavenger hunts around the school and community help you to become familiar with the world around you.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7539C-E20A-4177-B0BA-B519E844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76" y="2414587"/>
            <a:ext cx="5362050" cy="3871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64EF9-F3E5-467C-B2A0-C22881D5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474" y="3278980"/>
            <a:ext cx="4400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7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1323-3C74-458F-AB5D-33FBF6AF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we will go around the school and do a scavenger hunt.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1D954-517C-4552-A062-C07F5617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49" y="2266950"/>
            <a:ext cx="6430901" cy="41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1106-9FC7-474E-8AE9-4CCE7A91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time, we will also do a scavenger hunt around different places in your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625A-81D6-4BB1-8ACD-F059E3A8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3" y="2247900"/>
            <a:ext cx="6126773" cy="430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6A569-7E0E-49F3-BC5B-215E623AB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87" y="2662237"/>
            <a:ext cx="45910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4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F86E-03F6-4271-A3A7-C4034613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places you may explore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C96BD-C4A5-4D4C-8BB0-0A53D0D0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School </a:t>
            </a:r>
          </a:p>
          <a:p>
            <a:r>
              <a:rPr lang="en-US" sz="4000" dirty="0"/>
              <a:t>Grocery store</a:t>
            </a:r>
          </a:p>
          <a:p>
            <a:r>
              <a:rPr lang="en-US" sz="4000" dirty="0"/>
              <a:t>Convenient store</a:t>
            </a:r>
          </a:p>
          <a:p>
            <a:r>
              <a:rPr lang="en-US" sz="4000" dirty="0"/>
              <a:t>Public Library </a:t>
            </a:r>
          </a:p>
          <a:p>
            <a:r>
              <a:rPr lang="en-US" sz="4000" dirty="0"/>
              <a:t>Local Park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2E46F-396C-4E26-96BF-C78BED2F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2862562"/>
            <a:ext cx="3708925" cy="2547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A86AC-B8E2-4E01-B8DB-8C9B9F90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884" y="4252994"/>
            <a:ext cx="2683415" cy="18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19D3-BAB4-4D23-972F-B251C07F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Alright, let’s get started! Have fun and good luck!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62BC1-6DF2-4B91-BF02-C0E37FA6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2661298"/>
            <a:ext cx="3719512" cy="291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2DAB2-C394-4FCE-88BF-B1DA9F93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7" y="2524125"/>
            <a:ext cx="5200650" cy="31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987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83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Life Skills Scavenger Hunts</vt:lpstr>
      <vt:lpstr>Scavenger hunts around the school and community help you to become familiar with the world around you. </vt:lpstr>
      <vt:lpstr>Today, we will go around the school and do a scavenger hunt. </vt:lpstr>
      <vt:lpstr>Over time, we will also do a scavenger hunt around different places in your community.</vt:lpstr>
      <vt:lpstr>Some of the places you may explore are:</vt:lpstr>
      <vt:lpstr>Alright, let’s get started! Have fun and good luck!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Skills Scavenger Hunts</dc:title>
  <dc:creator>quynhnguyen4@gmail.com</dc:creator>
  <cp:lastModifiedBy>quynhnguyen4@gmail.com</cp:lastModifiedBy>
  <cp:revision>8</cp:revision>
  <dcterms:created xsi:type="dcterms:W3CDTF">2020-10-15T13:28:24Z</dcterms:created>
  <dcterms:modified xsi:type="dcterms:W3CDTF">2020-10-22T19:19:28Z</dcterms:modified>
</cp:coreProperties>
</file>