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29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1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69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7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87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7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3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9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3C1F-CA40-4A73-8C31-AD8DC9162BD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F260-855E-4241-A4E4-8188DC0B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C006-C60E-488C-B370-6D1195101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334647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34AF-EF81-40AD-B106-E50CF35C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6EA9E-CDF5-4FB8-9F18-A83D564F6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Also could be called</a:t>
            </a:r>
          </a:p>
          <a:p>
            <a:pPr lvl="1"/>
            <a:r>
              <a:rPr lang="en-US" sz="2000" dirty="0"/>
              <a:t>Risk Analysis</a:t>
            </a:r>
          </a:p>
          <a:p>
            <a:pPr lvl="1"/>
            <a:r>
              <a:rPr lang="en-US" sz="2000" dirty="0"/>
              <a:t>Risk Calculation</a:t>
            </a:r>
          </a:p>
          <a:p>
            <a:r>
              <a:rPr lang="en-US" sz="2000" dirty="0"/>
              <a:t>It deals with threats, vulnerabilities, impacts of a loss of information processing capabilities or loosing the data itself.</a:t>
            </a:r>
          </a:p>
          <a:p>
            <a:r>
              <a:rPr lang="en-US" sz="2000" dirty="0"/>
              <a:t>Vulnerability</a:t>
            </a:r>
          </a:p>
          <a:p>
            <a:pPr lvl="1"/>
            <a:r>
              <a:rPr lang="en-US" sz="2000" dirty="0"/>
              <a:t>Weakness that can be exploited by a threat</a:t>
            </a:r>
          </a:p>
          <a:p>
            <a:r>
              <a:rPr lang="en-US" sz="2000" dirty="0"/>
              <a:t>We must look at every possible scenario that could happen and protected. </a:t>
            </a:r>
          </a:p>
          <a:p>
            <a:r>
              <a:rPr lang="en-US" sz="2000" dirty="0"/>
              <a:t>You must use your creative mind, this is key.</a:t>
            </a:r>
          </a:p>
        </p:txBody>
      </p:sp>
    </p:spTree>
    <p:extLst>
      <p:ext uri="{BB962C8B-B14F-4D97-AF65-F5344CB8AC3E}">
        <p14:creationId xmlns:p14="http://schemas.microsoft.com/office/powerpoint/2010/main" val="40387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4CE9-C764-4C90-9002-ECB12920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57D75-AA4F-42D6-A1BF-D1C40495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4268"/>
            <a:ext cx="6281873" cy="5957540"/>
          </a:xfrm>
        </p:spPr>
        <p:txBody>
          <a:bodyPr>
            <a:noAutofit/>
          </a:bodyPr>
          <a:lstStyle/>
          <a:p>
            <a:r>
              <a:rPr lang="en-US" sz="1600" dirty="0"/>
              <a:t>Key components are:</a:t>
            </a:r>
          </a:p>
          <a:p>
            <a:pPr lvl="1"/>
            <a:r>
              <a:rPr lang="en-US" dirty="0"/>
              <a:t>Risks to which the organization is Exposed</a:t>
            </a:r>
          </a:p>
          <a:p>
            <a:pPr lvl="2"/>
            <a:r>
              <a:rPr lang="en-US" sz="1600" dirty="0"/>
              <a:t>Allows you to develop scenarios that can help you evaluate how to deal with these risks if they occur. You should create a plan for how your organization will best deal with these risks and with these risks and the best way to respond.</a:t>
            </a:r>
          </a:p>
          <a:p>
            <a:pPr lvl="1"/>
            <a:r>
              <a:rPr lang="en-US" dirty="0"/>
              <a:t>Risks that need addressing</a:t>
            </a:r>
          </a:p>
          <a:p>
            <a:pPr lvl="2"/>
            <a:r>
              <a:rPr lang="en-US" sz="1600" dirty="0"/>
              <a:t>Allows an organization to provide a reality check on which risks are real and which are unlikely. So more resources can be allocated to prevent espionage or theft as opposed to an earthquake damaging a server in Florida.</a:t>
            </a:r>
          </a:p>
          <a:p>
            <a:pPr lvl="1"/>
            <a:r>
              <a:rPr lang="en-US" dirty="0"/>
              <a:t>Coordination with BIA</a:t>
            </a:r>
          </a:p>
          <a:p>
            <a:pPr lvl="2"/>
            <a:r>
              <a:rPr lang="en-US" sz="1600" dirty="0"/>
              <a:t>An RA in conjunction with a Business Impact Analysis, provides an organization with an accurate picture of the situation facing it. The outcome would be a more intelligent decision on how to handle a problem</a:t>
            </a:r>
          </a:p>
        </p:txBody>
      </p:sp>
    </p:spTree>
    <p:extLst>
      <p:ext uri="{BB962C8B-B14F-4D97-AF65-F5344CB8AC3E}">
        <p14:creationId xmlns:p14="http://schemas.microsoft.com/office/powerpoint/2010/main" val="290554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CE5A-BA8C-42B5-AC0E-FC76E50D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4433-2CA1-4D64-9B5B-5ED5967E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When you conduct a Risk Assessment</a:t>
            </a:r>
          </a:p>
          <a:p>
            <a:pPr lvl="1"/>
            <a:r>
              <a:rPr lang="en-US" sz="2000" dirty="0"/>
              <a:t>Interview all heads of their perspective departments</a:t>
            </a:r>
          </a:p>
          <a:p>
            <a:pPr lvl="1"/>
            <a:r>
              <a:rPr lang="en-US" sz="2000" dirty="0"/>
              <a:t>Evaluate the network infrastructure for vulnerabilities and how you might encounter them</a:t>
            </a:r>
          </a:p>
          <a:p>
            <a:pPr lvl="1"/>
            <a:r>
              <a:rPr lang="en-US" sz="2000" dirty="0"/>
              <a:t>Perform a physical assessment of the facility to evaluate any physical risks that might exists</a:t>
            </a:r>
          </a:p>
          <a:p>
            <a:r>
              <a:rPr lang="en-US" sz="2000" dirty="0"/>
              <a:t>Use this information to create your counter measures.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617613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136</TotalTime>
  <Words>263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Risk Assessment</vt:lpstr>
      <vt:lpstr>What is a Risk Assessment</vt:lpstr>
      <vt:lpstr>Risk Assessment</vt:lpstr>
      <vt:lpstr>Risk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</dc:title>
  <dc:creator>Jarhead</dc:creator>
  <cp:lastModifiedBy>Jarhead</cp:lastModifiedBy>
  <cp:revision>6</cp:revision>
  <dcterms:created xsi:type="dcterms:W3CDTF">2017-06-09T16:28:42Z</dcterms:created>
  <dcterms:modified xsi:type="dcterms:W3CDTF">2017-06-25T15:47:03Z</dcterms:modified>
</cp:coreProperties>
</file>