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9/11/21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9/11/21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9/11/21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9/11/21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9/11/21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9/11/21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9/11/21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9/11/21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9/11/21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9/11/21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9/11/21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9/11/21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Attack Plan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CEO/Lead Instructor: </a:t>
            </a:r>
            <a:r>
              <a:rPr lang="en-US"/>
              <a:t>Brandon Dennis, OSCE, OSCP, OSWE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Phishing Email &amp; Domain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Build Custom Phishing Email</a:t>
            </a:r>
          </a:p>
          <a:p>
            <a:pPr>
              <a:lnSpc>
                <a:spcPct val="200000"/>
              </a:lnSpc>
            </a:pPr>
            <a:r>
              <a:rPr lang="en-US" dirty="0"/>
              <a:t>Get a Custom Domain based on recently expired list &amp; not blacklisted</a:t>
            </a:r>
          </a:p>
          <a:p>
            <a:pPr>
              <a:lnSpc>
                <a:spcPct val="200000"/>
              </a:lnSpc>
            </a:pPr>
            <a:r>
              <a:rPr lang="en-US" dirty="0"/>
              <a:t>Get a Custom Email for the domain and verify email server reputation</a:t>
            </a:r>
          </a:p>
          <a:p>
            <a:pPr>
              <a:lnSpc>
                <a:spcPct val="200000"/>
              </a:lnSpc>
            </a:pPr>
            <a:r>
              <a:rPr lang="en-US" dirty="0"/>
              <a:t>Configure DNS for AWS Phishing Infrastructure</a:t>
            </a:r>
          </a:p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133" y="365125"/>
            <a:ext cx="10515600" cy="1325563"/>
          </a:xfrm>
        </p:spPr>
        <p:txBody>
          <a:bodyPr/>
          <a:lstStyle/>
          <a:p>
            <a:r>
              <a:rPr lang="en-US" dirty="0"/>
              <a:t>S3 Bucket for Persistence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Build Custom S3 Bucket for Compromised Data Persistence</a:t>
            </a:r>
          </a:p>
          <a:p>
            <a:pPr>
              <a:lnSpc>
                <a:spcPct val="200000"/>
              </a:lnSpc>
            </a:pPr>
            <a:r>
              <a:rPr lang="en-US" dirty="0"/>
              <a:t>Ensure the security of the S3 Bucket</a:t>
            </a:r>
          </a:p>
          <a:p>
            <a:pPr>
              <a:lnSpc>
                <a:spcPct val="200000"/>
              </a:lnSpc>
            </a:pPr>
            <a:r>
              <a:rPr lang="en-US" dirty="0"/>
              <a:t>Create Custom Code in Python for hooking EvilGinx2 to S3</a:t>
            </a:r>
          </a:p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351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EvilGinx2 Via AWS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Build Scalable EvilGinx2 EC2 instances in AWS for our Phishing Campaigns</a:t>
            </a:r>
          </a:p>
          <a:p>
            <a:pPr>
              <a:lnSpc>
                <a:spcPct val="200000"/>
              </a:lnSpc>
            </a:pPr>
            <a:r>
              <a:rPr lang="en-US" dirty="0"/>
              <a:t>Build EC2 Instance Snapshot for EvilGinx2</a:t>
            </a:r>
          </a:p>
          <a:p>
            <a:pPr>
              <a:lnSpc>
                <a:spcPct val="200000"/>
              </a:lnSpc>
            </a:pPr>
            <a:r>
              <a:rPr lang="en-US" dirty="0"/>
              <a:t>Use Lets Encrypt to provide a valid SSL Certificate</a:t>
            </a:r>
          </a:p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562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GoPhish</a:t>
            </a:r>
            <a:r>
              <a:rPr lang="en-US" dirty="0"/>
              <a:t> Via AWS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Build Scalable </a:t>
            </a:r>
            <a:r>
              <a:rPr lang="en-US" dirty="0" err="1"/>
              <a:t>GoPhish</a:t>
            </a:r>
            <a:r>
              <a:rPr lang="en-US" dirty="0"/>
              <a:t> EC2 instances in AWS for our Phishing Campaigns</a:t>
            </a:r>
          </a:p>
          <a:p>
            <a:pPr>
              <a:lnSpc>
                <a:spcPct val="200000"/>
              </a:lnSpc>
            </a:pPr>
            <a:r>
              <a:rPr lang="en-US" dirty="0"/>
              <a:t>Build EC2 Instance Snapshot for </a:t>
            </a:r>
            <a:r>
              <a:rPr lang="en-US" dirty="0" err="1"/>
              <a:t>GoPhish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/>
              <a:t>Ensure Host can be burnt down after campaign</a:t>
            </a:r>
          </a:p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278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Attack Plan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35866" y="2175934"/>
            <a:ext cx="1911549" cy="8043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35866" y="2175934"/>
            <a:ext cx="19115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Get Domain/Email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Configured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1866" y="2175934"/>
            <a:ext cx="2363146" cy="8043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41865" y="2292157"/>
            <a:ext cx="2302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Research Domain/</a:t>
            </a:r>
          </a:p>
          <a:p>
            <a:r>
              <a:rPr lang="en-US" dirty="0">
                <a:solidFill>
                  <a:schemeClr val="bg1"/>
                </a:solidFill>
              </a:rPr>
              <a:t>Phishing Email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237124" y="2193554"/>
            <a:ext cx="2127998" cy="8043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237123" y="2193554"/>
            <a:ext cx="22298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Build AWS EvilGinx2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Snapshot &amp; Configure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23861" y="4146647"/>
            <a:ext cx="2363146" cy="8043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23860" y="4146647"/>
            <a:ext cx="22298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Build AWS </a:t>
            </a:r>
            <a:r>
              <a:rPr lang="en-US" dirty="0" err="1">
                <a:solidFill>
                  <a:schemeClr val="bg1"/>
                </a:solidFill>
              </a:rPr>
              <a:t>GoPhish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Snapshot &amp; Configure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78270" y="2175934"/>
            <a:ext cx="2127998" cy="8043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678269" y="2175934"/>
            <a:ext cx="2107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Build AWS S3 Bucket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317862" y="4146647"/>
            <a:ext cx="1911548" cy="8043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317861" y="4146647"/>
            <a:ext cx="18624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Launch </a:t>
            </a:r>
            <a:r>
              <a:rPr lang="en-US" dirty="0" err="1">
                <a:solidFill>
                  <a:schemeClr val="bg1"/>
                </a:solidFill>
              </a:rPr>
              <a:t>Gohish</a:t>
            </a:r>
            <a:r>
              <a:rPr lang="en-US" dirty="0">
                <a:solidFill>
                  <a:schemeClr val="bg1"/>
                </a:solidFill>
              </a:rPr>
              <a:t> &amp;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Compromise User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660264" y="4146647"/>
            <a:ext cx="2558853" cy="8043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660264" y="4146647"/>
            <a:ext cx="25768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Abuse 2FA With EvilGinx2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4" name="Straight Arrow Connector 23"/>
          <p:cNvCxnSpPr>
            <a:stCxn id="10" idx="3"/>
            <a:endCxn id="4" idx="1"/>
          </p:cNvCxnSpPr>
          <p:nvPr/>
        </p:nvCxnSpPr>
        <p:spPr>
          <a:xfrm>
            <a:off x="2905012" y="2578101"/>
            <a:ext cx="43085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6" idx="1"/>
          </p:cNvCxnSpPr>
          <p:nvPr/>
        </p:nvCxnSpPr>
        <p:spPr>
          <a:xfrm>
            <a:off x="5247415" y="2578101"/>
            <a:ext cx="43085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7806268" y="2574733"/>
            <a:ext cx="430855" cy="336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12" idx="2"/>
            <a:endCxn id="15" idx="0"/>
          </p:cNvCxnSpPr>
          <p:nvPr/>
        </p:nvCxnSpPr>
        <p:spPr>
          <a:xfrm rot="5400000">
            <a:off x="4895572" y="-258904"/>
            <a:ext cx="1148760" cy="7662342"/>
          </a:xfrm>
          <a:prstGeom prst="bentConnector3">
            <a:avLst>
              <a:gd name="adj1" fmla="val 32943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895324" y="4566432"/>
            <a:ext cx="44054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219722" y="4537025"/>
            <a:ext cx="45854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8649971" y="4140553"/>
            <a:ext cx="2558853" cy="8043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8649971" y="4140553"/>
            <a:ext cx="2175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Steal Users Session &amp;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Login as them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8219117" y="4505160"/>
            <a:ext cx="45854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605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</TotalTime>
  <Words>193</Words>
  <Application>Microsoft Macintosh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The Attack Plan</vt:lpstr>
      <vt:lpstr>Phishing Email &amp; Domain</vt:lpstr>
      <vt:lpstr>S3 Bucket for Persistence</vt:lpstr>
      <vt:lpstr>EvilGinx2 Via AWS</vt:lpstr>
      <vt:lpstr>GoPhish Via AWS</vt:lpstr>
      <vt:lpstr>Full Attack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Brandon Dennis</cp:lastModifiedBy>
  <cp:revision>45</cp:revision>
  <dcterms:created xsi:type="dcterms:W3CDTF">2018-11-20T23:15:26Z</dcterms:created>
  <dcterms:modified xsi:type="dcterms:W3CDTF">2021-09-12T01:00:20Z</dcterms:modified>
</cp:coreProperties>
</file>