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3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3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4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4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8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2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1766-A602-481E-B152-4F4C5FA87B47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E05D-A009-485F-B40A-6F5EE6853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2120" y="1644373"/>
            <a:ext cx="1044285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</a:rPr>
              <a:t>Summary of Section</a:t>
            </a:r>
            <a:endParaRPr lang="en-US" sz="9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189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Brief Summary of what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OSI model</a:t>
            </a:r>
          </a:p>
          <a:p>
            <a:r>
              <a:rPr lang="en-US" dirty="0"/>
              <a:t>Comparing the OSI model to TCP/IP</a:t>
            </a:r>
          </a:p>
          <a:p>
            <a:r>
              <a:rPr lang="en-US" dirty="0"/>
              <a:t>The OSI model functions</a:t>
            </a:r>
          </a:p>
          <a:p>
            <a:r>
              <a:rPr lang="en-US" dirty="0"/>
              <a:t>The Benefits of a </a:t>
            </a:r>
            <a:r>
              <a:rPr lang="en-US"/>
              <a:t>Layered approach</a:t>
            </a:r>
          </a:p>
        </p:txBody>
      </p:sp>
    </p:spTree>
    <p:extLst>
      <p:ext uri="{BB962C8B-B14F-4D97-AF65-F5344CB8AC3E}">
        <p14:creationId xmlns:p14="http://schemas.microsoft.com/office/powerpoint/2010/main" val="349765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Brief Summary of what we covered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Digna Diaz</dc:creator>
  <cp:lastModifiedBy>Digna Diaz</cp:lastModifiedBy>
  <cp:revision>2</cp:revision>
  <dcterms:created xsi:type="dcterms:W3CDTF">2016-09-02T13:05:24Z</dcterms:created>
  <dcterms:modified xsi:type="dcterms:W3CDTF">2016-09-02T16:37:11Z</dcterms:modified>
</cp:coreProperties>
</file>