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4" r:id="rId5"/>
    <p:sldId id="266" r:id="rId6"/>
    <p:sldId id="265" r:id="rId7"/>
    <p:sldId id="258" r:id="rId8"/>
    <p:sldId id="259" r:id="rId9"/>
    <p:sldId id="260" r:id="rId10"/>
    <p:sldId id="261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E558C-A219-4062-B39C-6E090CA0FF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Intro to </a:t>
            </a:r>
            <a:br>
              <a:rPr lang="en-US" dirty="0"/>
            </a:br>
            <a:r>
              <a:rPr lang="en-US" dirty="0"/>
              <a:t>affiliate marketing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FAC2B5-57A7-49D6-A1EB-120C086142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Great affiliate program list course</a:t>
            </a:r>
          </a:p>
        </p:txBody>
      </p:sp>
    </p:spTree>
    <p:extLst>
      <p:ext uri="{BB962C8B-B14F-4D97-AF65-F5344CB8AC3E}">
        <p14:creationId xmlns:p14="http://schemas.microsoft.com/office/powerpoint/2010/main" val="1938233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3332C-95B0-4F66-9964-20BE91563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Affiliate marketing, </a:t>
            </a:r>
            <a:r>
              <a:rPr lang="en-US" dirty="0" err="1"/>
              <a:t>mlms</a:t>
            </a:r>
            <a:r>
              <a:rPr lang="en-US" dirty="0"/>
              <a:t>, pyramid schemes</a:t>
            </a:r>
            <a:br>
              <a:rPr lang="en-US" dirty="0"/>
            </a:br>
            <a:r>
              <a:rPr lang="en-US" dirty="0"/>
              <a:t>What is the difference?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F2B1713-A2E1-4A43-BFC6-DE81E86C14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8530515"/>
              </p:ext>
            </p:extLst>
          </p:nvPr>
        </p:nvGraphicFramePr>
        <p:xfrm>
          <a:off x="413239" y="2016125"/>
          <a:ext cx="1155309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0618">
                  <a:extLst>
                    <a:ext uri="{9D8B030D-6E8A-4147-A177-3AD203B41FA5}">
                      <a16:colId xmlns:a16="http://schemas.microsoft.com/office/drawing/2014/main" val="184264594"/>
                    </a:ext>
                  </a:extLst>
                </a:gridCol>
                <a:gridCol w="2310618">
                  <a:extLst>
                    <a:ext uri="{9D8B030D-6E8A-4147-A177-3AD203B41FA5}">
                      <a16:colId xmlns:a16="http://schemas.microsoft.com/office/drawing/2014/main" val="4020049741"/>
                    </a:ext>
                  </a:extLst>
                </a:gridCol>
                <a:gridCol w="2310618">
                  <a:extLst>
                    <a:ext uri="{9D8B030D-6E8A-4147-A177-3AD203B41FA5}">
                      <a16:colId xmlns:a16="http://schemas.microsoft.com/office/drawing/2014/main" val="816487668"/>
                    </a:ext>
                  </a:extLst>
                </a:gridCol>
                <a:gridCol w="2310618">
                  <a:extLst>
                    <a:ext uri="{9D8B030D-6E8A-4147-A177-3AD203B41FA5}">
                      <a16:colId xmlns:a16="http://schemas.microsoft.com/office/drawing/2014/main" val="2709169371"/>
                    </a:ext>
                  </a:extLst>
                </a:gridCol>
                <a:gridCol w="2310618">
                  <a:extLst>
                    <a:ext uri="{9D8B030D-6E8A-4147-A177-3AD203B41FA5}">
                      <a16:colId xmlns:a16="http://schemas.microsoft.com/office/drawing/2014/main" val="31650777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Single-tier </a:t>
                      </a:r>
                    </a:p>
                    <a:p>
                      <a:pPr algn="ctr"/>
                      <a:r>
                        <a:rPr lang="en-US" dirty="0"/>
                        <a:t>Affiliate Marketing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Multi-tier </a:t>
                      </a:r>
                    </a:p>
                    <a:p>
                      <a:pPr algn="ctr"/>
                      <a:r>
                        <a:rPr lang="en-US" dirty="0"/>
                        <a:t>Affiliate Marketing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MLMs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Pyramid Schemes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272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Paid for commissions?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555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Paid for recruiting?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442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Pay to get in?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046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Products exist?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0052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Legal?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620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049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78035-B586-4FFF-B27B-2E6B0DCDD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earn affiliate income?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BADD8-2C6B-444E-8669-C50412BA6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Content sites: </a:t>
            </a:r>
            <a:r>
              <a:rPr lang="en-US" dirty="0"/>
              <a:t>website that provides information to visitors, inside of the content of the site, affiliate links can be found</a:t>
            </a:r>
          </a:p>
          <a:p>
            <a:r>
              <a:rPr lang="en-US" b="1" dirty="0"/>
              <a:t>Paid Marketing: </a:t>
            </a:r>
            <a:r>
              <a:rPr lang="en-US" dirty="0"/>
              <a:t>affiliates promote affiliate links by using paid ads</a:t>
            </a:r>
          </a:p>
          <a:p>
            <a:r>
              <a:rPr lang="en-US" b="1" dirty="0"/>
              <a:t>Blogs/Forums: </a:t>
            </a:r>
            <a:r>
              <a:rPr lang="en-US" dirty="0"/>
              <a:t>articles about specific products, with affiliate links</a:t>
            </a:r>
          </a:p>
          <a:p>
            <a:r>
              <a:rPr lang="en-US" b="1" dirty="0"/>
              <a:t>Comparison website: </a:t>
            </a:r>
            <a:r>
              <a:rPr lang="en-US" dirty="0"/>
              <a:t>website that directly compares products, has affiliate links</a:t>
            </a:r>
          </a:p>
          <a:p>
            <a:r>
              <a:rPr lang="en-US" b="1" dirty="0"/>
              <a:t>Loyalty/Reward/Coupon sites: </a:t>
            </a:r>
            <a:r>
              <a:rPr lang="en-US" dirty="0"/>
              <a:t>websites that offer discounts for products, have affiliate links</a:t>
            </a:r>
          </a:p>
          <a:p>
            <a:r>
              <a:rPr lang="en-US" b="1" dirty="0"/>
              <a:t>Social media: </a:t>
            </a:r>
            <a:r>
              <a:rPr lang="en-US" dirty="0"/>
              <a:t>share the affiliate links on social media – I include here also video marketing (YouTube)</a:t>
            </a:r>
          </a:p>
          <a:p>
            <a:r>
              <a:rPr lang="en-US" b="1" dirty="0"/>
              <a:t>E-mail marketing: </a:t>
            </a:r>
            <a:r>
              <a:rPr lang="en-US" dirty="0"/>
              <a:t>build an e-mail list and send offers to your subscribers with affiliate links</a:t>
            </a:r>
            <a:endParaRPr lang="en-US" b="1" dirty="0"/>
          </a:p>
          <a:p>
            <a:r>
              <a:rPr lang="en-US" b="1" dirty="0"/>
              <a:t>You can come up with your own innovative way!</a:t>
            </a:r>
          </a:p>
        </p:txBody>
      </p:sp>
    </p:spTree>
    <p:extLst>
      <p:ext uri="{BB962C8B-B14F-4D97-AF65-F5344CB8AC3E}">
        <p14:creationId xmlns:p14="http://schemas.microsoft.com/office/powerpoint/2010/main" val="409003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7F3E7-5694-43F8-AA37-531EB528B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affiliate marketing?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DB7CF-72A5-401C-987A-0105A46F3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/>
              <a:t>An online market advertising channel, where merchants pay other people (affiliates), for promoting their products</a:t>
            </a:r>
          </a:p>
          <a:p>
            <a:r>
              <a:rPr lang="en-US"/>
              <a:t>For merchants</a:t>
            </a:r>
            <a:r>
              <a:rPr lang="en-US" dirty="0"/>
              <a:t>, this is a convenient alternative to paid ads (AdWords, Facebook Ads)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Also known as: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Associate program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Internet affiliate marketing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Direct marketing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Partner marketing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Referral program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Pay-per-Performance marketing</a:t>
            </a:r>
          </a:p>
        </p:txBody>
      </p:sp>
    </p:spTree>
    <p:extLst>
      <p:ext uri="{BB962C8B-B14F-4D97-AF65-F5344CB8AC3E}">
        <p14:creationId xmlns:p14="http://schemas.microsoft.com/office/powerpoint/2010/main" val="2803938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CFFBF-81DB-4E6C-874F-C3FB4E247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are the key players?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2E43B-325A-49BB-9EB7-125C4C5A4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The Merchant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Affiliate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Buyer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An Affiliate Network (optional)</a:t>
            </a:r>
          </a:p>
        </p:txBody>
      </p:sp>
    </p:spTree>
    <p:extLst>
      <p:ext uri="{BB962C8B-B14F-4D97-AF65-F5344CB8AC3E}">
        <p14:creationId xmlns:p14="http://schemas.microsoft.com/office/powerpoint/2010/main" val="439828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2788F-CECF-46D4-B29C-B1D305098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affiliate network?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718CE-C0A4-4621-8B15-82AB94A51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a third party, that connects merchants and affiliates</a:t>
            </a:r>
          </a:p>
          <a:p>
            <a:r>
              <a:rPr lang="en-US" dirty="0"/>
              <a:t>They usually provide the necessary tools for merchants to start an affiliate program from scratch, for a small commission or monthly fee (tools for tracking, reporting, payment)</a:t>
            </a:r>
          </a:p>
          <a:p>
            <a:r>
              <a:rPr lang="en-US" dirty="0"/>
              <a:t>Allow merchants to find suitable affiliates and vice versa</a:t>
            </a:r>
          </a:p>
          <a:p>
            <a:r>
              <a:rPr lang="en-US" dirty="0"/>
              <a:t>Free to join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535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A6BBB-953C-4125-BEFC-02307D717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After joining an affiliate program?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E6234-4F5A-40BC-B327-8F30B47B4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your affiliate link</a:t>
            </a:r>
          </a:p>
          <a:p>
            <a:r>
              <a:rPr lang="en-US" dirty="0"/>
              <a:t>Start promoting it to people who are likely to resonate with the promoted product</a:t>
            </a:r>
          </a:p>
          <a:p>
            <a:r>
              <a:rPr lang="en-US" dirty="0"/>
              <a:t>Earn affiliate commissions from </a:t>
            </a:r>
            <a:r>
              <a:rPr lang="en-US"/>
              <a:t>incoming sales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12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78BB5-F48E-4C45-94EF-86404CA1A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affiliate link clicks working?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9660B-F327-4642-AD9D-4756F92F9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Usual flow of affiliate links:</a:t>
            </a:r>
          </a:p>
          <a:p>
            <a:pPr marL="457200" indent="-457200">
              <a:buFont typeface="+mj-lt"/>
              <a:buAutoNum type="arabicPeriod"/>
            </a:pPr>
            <a:r>
              <a:rPr lang="en-US" i="1" dirty="0"/>
              <a:t>Visitor clicks on affiliate link</a:t>
            </a:r>
          </a:p>
          <a:p>
            <a:pPr marL="457200" indent="-457200">
              <a:buFont typeface="+mj-lt"/>
              <a:buAutoNum type="arabicPeriod"/>
            </a:pPr>
            <a:r>
              <a:rPr lang="en-US" i="1" dirty="0"/>
              <a:t>A cookie is set on his computer </a:t>
            </a:r>
            <a:r>
              <a:rPr lang="en-US" dirty="0"/>
              <a:t>- to remember for a period of time that the customer was sent using an affiliate link</a:t>
            </a:r>
          </a:p>
          <a:p>
            <a:pPr marL="457200" indent="-457200">
              <a:buFont typeface="+mj-lt"/>
              <a:buAutoNum type="arabicPeriod"/>
            </a:pPr>
            <a:r>
              <a:rPr lang="en-US" i="1" dirty="0"/>
              <a:t>If the customer makes a purchase during the cookie lifetime period</a:t>
            </a:r>
            <a:r>
              <a:rPr lang="en-US" dirty="0"/>
              <a:t>, the merchant (or the affiliate network), will credit the account of the affiliate with a </a:t>
            </a:r>
            <a:r>
              <a:rPr lang="en-US" i="1" dirty="0"/>
              <a:t>sum of money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If the affiliate program is </a:t>
            </a:r>
            <a:r>
              <a:rPr lang="en-US" i="1" dirty="0"/>
              <a:t>recurring</a:t>
            </a:r>
            <a:r>
              <a:rPr lang="en-US" dirty="0"/>
              <a:t> or is a </a:t>
            </a:r>
            <a:r>
              <a:rPr lang="en-US" i="1" dirty="0"/>
              <a:t>tiered affiliate system</a:t>
            </a:r>
            <a:r>
              <a:rPr lang="en-US" dirty="0"/>
              <a:t>, the affiliate will be credited also on other occasions or triggers, based on the same action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i="1" dirty="0"/>
              <a:t>The affiliate can retract the money he earned</a:t>
            </a:r>
            <a:r>
              <a:rPr lang="en-US" dirty="0"/>
              <a:t>, using different payment methods supported by the merchant (or the affiliate network), after he passed a minimum payment barrier – payments can be triggered automatically or manually </a:t>
            </a:r>
          </a:p>
        </p:txBody>
      </p:sp>
    </p:spTree>
    <p:extLst>
      <p:ext uri="{BB962C8B-B14F-4D97-AF65-F5344CB8AC3E}">
        <p14:creationId xmlns:p14="http://schemas.microsoft.com/office/powerpoint/2010/main" val="3837819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BAF9B-7C97-4EB1-8D9E-A9B32CDD4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payments calculated?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78B77-6AA4-43B6-A4E1-61B1D03FE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Merchants only pay for results: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Revenue share </a:t>
            </a:r>
            <a:r>
              <a:rPr lang="en-US" dirty="0"/>
              <a:t>– payments based on a percentage of the merchant revenue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Per purchase </a:t>
            </a:r>
            <a:r>
              <a:rPr lang="en-US" dirty="0"/>
              <a:t>– payments based on fixed or percentage of purchase cost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Pay per signup </a:t>
            </a:r>
            <a:r>
              <a:rPr lang="en-US" dirty="0"/>
              <a:t>– payments based on a fixed commission per user sign-up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Per action </a:t>
            </a:r>
            <a:r>
              <a:rPr lang="en-US" dirty="0"/>
              <a:t>– payments based on fixed or percentage of deposits of customers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Cost per impression </a:t>
            </a:r>
            <a:r>
              <a:rPr lang="en-US" dirty="0"/>
              <a:t>– merchants pay a commission on1000 impressions on banners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Cost per click </a:t>
            </a:r>
            <a:r>
              <a:rPr lang="en-US" dirty="0"/>
              <a:t>– merchants pay a commission for each click on banners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522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9E0C5-6650-4133-A041-F0565AFCA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Commission types?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9C49A-4740-44EC-BCE1-A06917236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Commissions that come from a single customer can be: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 single (per purchase)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 recurring (per month)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 bonuses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266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07426-3FE1-4728-A0FE-91C61B491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Multi-tiered affiliate programs?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50D9E-81C9-4074-A9CD-E6214A6CB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affiliate programs allow you to refer other people to become affiliates</a:t>
            </a:r>
          </a:p>
          <a:p>
            <a:r>
              <a:rPr lang="en-US" dirty="0"/>
              <a:t>You will earn a small affiliate cut, also from the sales that the affiliates you recruited will generate</a:t>
            </a:r>
          </a:p>
          <a:p>
            <a:r>
              <a:rPr lang="en-US" dirty="0"/>
              <a:t>Many times confused with MLMs or Pyramid Schemes</a:t>
            </a:r>
          </a:p>
        </p:txBody>
      </p:sp>
    </p:spTree>
    <p:extLst>
      <p:ext uri="{BB962C8B-B14F-4D97-AF65-F5344CB8AC3E}">
        <p14:creationId xmlns:p14="http://schemas.microsoft.com/office/powerpoint/2010/main" val="160801309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334</TotalTime>
  <Words>656</Words>
  <Application>Microsoft Office PowerPoint</Application>
  <PresentationFormat>Widescreen</PresentationFormat>
  <Paragraphs>93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Gallery</vt:lpstr>
      <vt:lpstr>Intro to  affiliate marketing</vt:lpstr>
      <vt:lpstr>What is affiliate marketing?</vt:lpstr>
      <vt:lpstr>Who are the key players?</vt:lpstr>
      <vt:lpstr>What is an affiliate network?</vt:lpstr>
      <vt:lpstr>What to do After joining an affiliate program?</vt:lpstr>
      <vt:lpstr>How ARE affiliate link clicks working?</vt:lpstr>
      <vt:lpstr>How are payments calculated?</vt:lpstr>
      <vt:lpstr>Commission types?</vt:lpstr>
      <vt:lpstr>Multi-tiered affiliate programs?</vt:lpstr>
      <vt:lpstr>Affiliate marketing, mlms, pyramid schemes What is the difference?</vt:lpstr>
      <vt:lpstr>Ways to earn affiliate income?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</dc:title>
  <dc:creator>Kisded Szabolcs</dc:creator>
  <cp:lastModifiedBy>Kisded Szabolcs</cp:lastModifiedBy>
  <cp:revision>26</cp:revision>
  <dcterms:created xsi:type="dcterms:W3CDTF">2019-10-08T07:02:29Z</dcterms:created>
  <dcterms:modified xsi:type="dcterms:W3CDTF">2019-10-09T15:10:00Z</dcterms:modified>
</cp:coreProperties>
</file>