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3" autoAdjust="0"/>
    <p:restoredTop sz="94660"/>
  </p:normalViewPr>
  <p:slideViewPr>
    <p:cSldViewPr snapToGrid="0">
      <p:cViewPr varScale="1">
        <p:scale>
          <a:sx n="56" d="100"/>
          <a:sy n="56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2E99-2E90-4805-8E9B-D273E5DA6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A6BF99B-0F4C-4824-BB96-B1632DE8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3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2E99-2E90-4805-8E9B-D273E5DA6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A6BF99B-0F4C-4824-BB96-B1632DE8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1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2E99-2E90-4805-8E9B-D273E5DA6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A6BF99B-0F4C-4824-BB96-B1632DE8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99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2E99-2E90-4805-8E9B-D273E5DA6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A6BF99B-0F4C-4824-BB96-B1632DE8E0A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0660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2E99-2E90-4805-8E9B-D273E5DA6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A6BF99B-0F4C-4824-BB96-B1632DE8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48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2E99-2E90-4805-8E9B-D273E5DA6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9B-0F4C-4824-BB96-B1632DE8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44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2E99-2E90-4805-8E9B-D273E5DA6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9B-0F4C-4824-BB96-B1632DE8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3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2E99-2E90-4805-8E9B-D273E5DA6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9B-0F4C-4824-BB96-B1632DE8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20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F4F2E99-2E90-4805-8E9B-D273E5DA6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A6BF99B-0F4C-4824-BB96-B1632DE8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2E99-2E90-4805-8E9B-D273E5DA6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9B-0F4C-4824-BB96-B1632DE8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0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2E99-2E90-4805-8E9B-D273E5DA6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A6BF99B-0F4C-4824-BB96-B1632DE8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4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2E99-2E90-4805-8E9B-D273E5DA6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9B-0F4C-4824-BB96-B1632DE8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6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2E99-2E90-4805-8E9B-D273E5DA6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9B-0F4C-4824-BB96-B1632DE8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5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2E99-2E90-4805-8E9B-D273E5DA6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9B-0F4C-4824-BB96-B1632DE8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7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2E99-2E90-4805-8E9B-D273E5DA6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9B-0F4C-4824-BB96-B1632DE8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6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2E99-2E90-4805-8E9B-D273E5DA6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9B-0F4C-4824-BB96-B1632DE8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2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2E99-2E90-4805-8E9B-D273E5DA6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9B-0F4C-4824-BB96-B1632DE8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5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F2E99-2E90-4805-8E9B-D273E5DA65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BF99B-0F4C-4824-BB96-B1632DE8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28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vK-EMxQ4a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ECC7-D600-4E9F-9F32-905946302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192" y="2371399"/>
            <a:ext cx="8144134" cy="1373070"/>
          </a:xfrm>
        </p:spPr>
        <p:txBody>
          <a:bodyPr/>
          <a:lstStyle/>
          <a:p>
            <a:r>
              <a:rPr lang="en-US" dirty="0"/>
              <a:t>Deposit vs. Withdrawal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75C53-C4EA-4F72-9FC3-53CA7D25B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664" y="2241969"/>
            <a:ext cx="3463336" cy="237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68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E6A-73B0-4B8A-810A-9A450EF9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Deposit or Withdrawal?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727E2C-7D38-4EE7-9F26-41DA65FD8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106" y="3803291"/>
            <a:ext cx="9613900" cy="109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effectLst/>
              </a:rPr>
              <a:t>Bought a new t-shirt for $13.</a:t>
            </a:r>
          </a:p>
        </p:txBody>
      </p:sp>
    </p:spTree>
    <p:extLst>
      <p:ext uri="{BB962C8B-B14F-4D97-AF65-F5344CB8AC3E}">
        <p14:creationId xmlns:p14="http://schemas.microsoft.com/office/powerpoint/2010/main" val="3162933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E6A-73B0-4B8A-810A-9A450EF9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Deposit or Withdrawal?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B8C46B-B66F-4C57-A1D4-0DD590D9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094" y="3720288"/>
            <a:ext cx="9613900" cy="13035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dirty="0">
                <a:effectLst/>
              </a:rPr>
              <a:t>Earned $15 for walking the neighbor’s dog last week.</a:t>
            </a:r>
          </a:p>
        </p:txBody>
      </p:sp>
    </p:spTree>
    <p:extLst>
      <p:ext uri="{BB962C8B-B14F-4D97-AF65-F5344CB8AC3E}">
        <p14:creationId xmlns:p14="http://schemas.microsoft.com/office/powerpoint/2010/main" val="16996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E6A-73B0-4B8A-810A-9A450EF9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Deposit or Withdrawal?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2FE01F-755C-4CD7-A690-1245F768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864" y="3751533"/>
            <a:ext cx="9613900" cy="1092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400" dirty="0">
                <a:effectLst/>
              </a:rPr>
              <a:t>Made $17.50 for selling baseball cards to friends.</a:t>
            </a:r>
          </a:p>
        </p:txBody>
      </p:sp>
    </p:spTree>
    <p:extLst>
      <p:ext uri="{BB962C8B-B14F-4D97-AF65-F5344CB8AC3E}">
        <p14:creationId xmlns:p14="http://schemas.microsoft.com/office/powerpoint/2010/main" val="344307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E6A-73B0-4B8A-810A-9A450EF9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Deposit or Withdrawal?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D2669B-9CF5-4DEB-AB62-479C76D4E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853" y="3682521"/>
            <a:ext cx="9613900" cy="108093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5400" dirty="0">
                <a:effectLst/>
              </a:rPr>
              <a:t>Received $40 as a birthday gift from Aunt Jade.</a:t>
            </a:r>
          </a:p>
        </p:txBody>
      </p:sp>
    </p:spTree>
    <p:extLst>
      <p:ext uri="{BB962C8B-B14F-4D97-AF65-F5344CB8AC3E}">
        <p14:creationId xmlns:p14="http://schemas.microsoft.com/office/powerpoint/2010/main" val="200279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1F2A-D862-4E8F-880F-1CB03463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Deposit or Withdrawal?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4B239C-502C-48CD-8542-8B1650A3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864" y="3429000"/>
            <a:ext cx="9613900" cy="12345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dirty="0">
                <a:effectLst/>
              </a:rPr>
              <a:t>Spent $20.45 on Mom’s birthday gift.</a:t>
            </a:r>
          </a:p>
        </p:txBody>
      </p:sp>
    </p:spTree>
    <p:extLst>
      <p:ext uri="{BB962C8B-B14F-4D97-AF65-F5344CB8AC3E}">
        <p14:creationId xmlns:p14="http://schemas.microsoft.com/office/powerpoint/2010/main" val="1335659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7F703-46C1-4224-BBAE-C2CE1AA4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What is the difference between a deposit and a withdrawal?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E43A6-99A2-44E2-929C-424C918D6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11" y="2463886"/>
            <a:ext cx="5862055" cy="364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4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E6A-73B0-4B8A-810A-9A450EF9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deposit is when money is being put into a bank account.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014384-7F58-4AF8-AD41-8B999E4BB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29" y="2646872"/>
            <a:ext cx="4305300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405E51-66BE-43FB-A702-A66ADBA13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253" y="2494472"/>
            <a:ext cx="2171700" cy="335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2DFA95-F1B5-4A46-A9FE-66246BB67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585" y="3085305"/>
            <a:ext cx="3535475" cy="25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E6A-73B0-4B8A-810A-9A450EF9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withdrawal is when money is being taken our or removed from a bank account.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E44BA-25C4-4287-85C5-00DA70FF1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61" y="2143113"/>
            <a:ext cx="3077114" cy="4439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C52BA9-2E8F-4321-A207-DCAC144BD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207" y="2758427"/>
            <a:ext cx="3343275" cy="2931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9A7C0D-B0CB-40AD-A12C-41AEE0855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314" y="2638480"/>
            <a:ext cx="45434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0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D8D8-FC0F-4D12-9A60-F898F55C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a short video clip!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50800-063B-4E49-A040-FCCF900B2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“2</a:t>
            </a:r>
            <a:r>
              <a:rPr lang="en-US" sz="3200" baseline="30000" dirty="0"/>
              <a:t>nd</a:t>
            </a:r>
            <a:r>
              <a:rPr lang="en-US" sz="3200" dirty="0"/>
              <a:t> Gr. Math Personal Financial Literacy: Deposits and Withdrawals” by Aaron Daffern</a:t>
            </a:r>
          </a:p>
          <a:p>
            <a:r>
              <a:rPr lang="en-US" sz="3200" dirty="0">
                <a:hlinkClick r:id="rId2"/>
              </a:rPr>
              <a:t>https://www.youtube.com/watch?v=YvK-EMxQ4a8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52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E6A-73B0-4B8A-810A-9A450EF9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66" y="724619"/>
            <a:ext cx="9645631" cy="1213064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Let’s look at several examples and decide if it is an example of a deposit or a withdrawal. Note: If you are getting money, you’re saving, so it will be deposit. If you are losing money, or using it, it is a withdrawal.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D15FC-087A-4808-8CD9-D4286D53F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630" y="2539131"/>
            <a:ext cx="4305300" cy="3228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9F6558-C0BC-4750-9CF3-AD0CA1A17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1" y="2653430"/>
            <a:ext cx="48387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8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E6A-73B0-4B8A-810A-9A450EF9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Deposit or Withdrawal?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9B5F2-4E77-45D4-8815-25B9DC3B3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148" y="3579077"/>
            <a:ext cx="9613861" cy="1092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effectLst/>
              </a:rPr>
              <a:t>Spent $8.75 at McDonalds</a:t>
            </a:r>
          </a:p>
        </p:txBody>
      </p:sp>
    </p:spTree>
    <p:extLst>
      <p:ext uri="{BB962C8B-B14F-4D97-AF65-F5344CB8AC3E}">
        <p14:creationId xmlns:p14="http://schemas.microsoft.com/office/powerpoint/2010/main" val="235843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E6A-73B0-4B8A-810A-9A450EF9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Deposit or Withdrawal?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8A0DC5-C9B5-4F50-8228-C0F1ABD1604A}"/>
              </a:ext>
            </a:extLst>
          </p:cNvPr>
          <p:cNvSpPr txBox="1">
            <a:spLocks/>
          </p:cNvSpPr>
          <p:nvPr/>
        </p:nvSpPr>
        <p:spPr>
          <a:xfrm>
            <a:off x="1146148" y="3579077"/>
            <a:ext cx="9613861" cy="109212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>
                <a:effectLst/>
              </a:rPr>
              <a:t>Earned $20 allowance for doing chores.</a:t>
            </a:r>
          </a:p>
        </p:txBody>
      </p:sp>
    </p:spTree>
    <p:extLst>
      <p:ext uri="{BB962C8B-B14F-4D97-AF65-F5344CB8AC3E}">
        <p14:creationId xmlns:p14="http://schemas.microsoft.com/office/powerpoint/2010/main" val="205645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E6A-73B0-4B8A-810A-9A450EF9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Deposit or Withdrawal?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B44EBB-2F1E-4BB8-8C30-CFD4B3B51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589" y="3768786"/>
            <a:ext cx="9613900" cy="109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effectLst/>
              </a:rPr>
              <a:t>Given $25 for babysitting.</a:t>
            </a:r>
          </a:p>
        </p:txBody>
      </p:sp>
    </p:spTree>
    <p:extLst>
      <p:ext uri="{BB962C8B-B14F-4D97-AF65-F5344CB8AC3E}">
        <p14:creationId xmlns:p14="http://schemas.microsoft.com/office/powerpoint/2010/main" val="197551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E6A-73B0-4B8A-810A-9A450EF9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Deposit or Withdrawal?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8AF114-62E6-4B25-949B-2063D970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348" y="3754793"/>
            <a:ext cx="9613900" cy="126904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dirty="0">
                <a:effectLst/>
              </a:rPr>
              <a:t>Used $14 for a movie ticket and popcorn.</a:t>
            </a:r>
          </a:p>
        </p:txBody>
      </p:sp>
    </p:spTree>
    <p:extLst>
      <p:ext uri="{BB962C8B-B14F-4D97-AF65-F5344CB8AC3E}">
        <p14:creationId xmlns:p14="http://schemas.microsoft.com/office/powerpoint/2010/main" val="422482769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245</Words>
  <Application>Microsoft Office PowerPoint</Application>
  <PresentationFormat>Widescreen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Berlin</vt:lpstr>
      <vt:lpstr>Deposit vs. Withdrawal </vt:lpstr>
      <vt:lpstr>A deposit is when money is being put into a bank account. </vt:lpstr>
      <vt:lpstr>A withdrawal is when money is being taken our or removed from a bank account.</vt:lpstr>
      <vt:lpstr>Here’s a short video clip!</vt:lpstr>
      <vt:lpstr>Let’s look at several examples and decide if it is an example of a deposit or a withdrawal. Note: If you are getting money, you’re saving, so it will be deposit. If you are losing money, or using it, it is a withdrawal. </vt:lpstr>
      <vt:lpstr>Deposit or Withdrawal? </vt:lpstr>
      <vt:lpstr>Deposit or Withdrawal? </vt:lpstr>
      <vt:lpstr>Deposit or Withdrawal? </vt:lpstr>
      <vt:lpstr>Deposit or Withdrawal? </vt:lpstr>
      <vt:lpstr>Deposit or Withdrawal? </vt:lpstr>
      <vt:lpstr>Deposit or Withdrawal? </vt:lpstr>
      <vt:lpstr>Deposit or Withdrawal? </vt:lpstr>
      <vt:lpstr>Deposit or Withdrawal? </vt:lpstr>
      <vt:lpstr>Deposit or Withdrawal? </vt:lpstr>
      <vt:lpstr>Review: What is the difference between a deposit and a withdrawal?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Deposit vs. Withdrawal </dc:title>
  <dc:creator>quynhnguyen4@gmail.com</dc:creator>
  <cp:lastModifiedBy>quynhnguyen4@gmail.com</cp:lastModifiedBy>
  <cp:revision>11</cp:revision>
  <dcterms:created xsi:type="dcterms:W3CDTF">2020-12-14T14:49:10Z</dcterms:created>
  <dcterms:modified xsi:type="dcterms:W3CDTF">2021-01-07T17:57:51Z</dcterms:modified>
</cp:coreProperties>
</file>