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4"/>
  </p:sldMasterIdLst>
  <p:notesMasterIdLst>
    <p:notesMasterId r:id="rId27"/>
  </p:notesMasterIdLst>
  <p:sldIdLst>
    <p:sldId id="256" r:id="rId5"/>
    <p:sldId id="324" r:id="rId6"/>
    <p:sldId id="322" r:id="rId7"/>
    <p:sldId id="295" r:id="rId8"/>
    <p:sldId id="323" r:id="rId9"/>
    <p:sldId id="294" r:id="rId10"/>
    <p:sldId id="325" r:id="rId11"/>
    <p:sldId id="326" r:id="rId12"/>
    <p:sldId id="321" r:id="rId13"/>
    <p:sldId id="296" r:id="rId14"/>
    <p:sldId id="297" r:id="rId15"/>
    <p:sldId id="327" r:id="rId16"/>
    <p:sldId id="328" r:id="rId17"/>
    <p:sldId id="329" r:id="rId18"/>
    <p:sldId id="330" r:id="rId19"/>
    <p:sldId id="331" r:id="rId20"/>
    <p:sldId id="333" r:id="rId21"/>
    <p:sldId id="332" r:id="rId22"/>
    <p:sldId id="334" r:id="rId23"/>
    <p:sldId id="336" r:id="rId24"/>
    <p:sldId id="335" r:id="rId25"/>
    <p:sldId id="337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E1CC4-6D94-4F29-BE0F-E4BE60AA49D5}" v="5" dt="2020-12-03T21:03:01.893"/>
  </p1510:revLst>
</p1510:revInfo>
</file>

<file path=ppt/tableStyles.xml><?xml version="1.0" encoding="utf-8"?>
<a:tblStyleLst xmlns:a="http://schemas.openxmlformats.org/drawingml/2006/main" def="{CA896FBB-0880-4A6F-9AAA-4BB9C19E854F}">
  <a:tblStyle styleId="{CA896FBB-0880-4A6F-9AAA-4BB9C19E854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72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Kate Duncan" userId="ecd30b60-d7dd-441c-b1c1-0f4db62bc66f" providerId="ADAL" clId="{E32E1CC4-6D94-4F29-BE0F-E4BE60AA49D5}"/>
    <pc:docChg chg="modSld">
      <pc:chgData name="Emma Kate Duncan" userId="ecd30b60-d7dd-441c-b1c1-0f4db62bc66f" providerId="ADAL" clId="{E32E1CC4-6D94-4F29-BE0F-E4BE60AA49D5}" dt="2020-12-03T21:03:01.892" v="7" actId="20577"/>
      <pc:docMkLst>
        <pc:docMk/>
      </pc:docMkLst>
      <pc:sldChg chg="modSp mod">
        <pc:chgData name="Emma Kate Duncan" userId="ecd30b60-d7dd-441c-b1c1-0f4db62bc66f" providerId="ADAL" clId="{E32E1CC4-6D94-4F29-BE0F-E4BE60AA49D5}" dt="2020-12-03T21:03:01.892" v="7" actId="20577"/>
        <pc:sldMkLst>
          <pc:docMk/>
          <pc:sldMk cId="3992086773" sldId="322"/>
        </pc:sldMkLst>
        <pc:spChg chg="mod">
          <ac:chgData name="Emma Kate Duncan" userId="ecd30b60-d7dd-441c-b1c1-0f4db62bc66f" providerId="ADAL" clId="{E32E1CC4-6D94-4F29-BE0F-E4BE60AA49D5}" dt="2020-12-03T21:02:54.943" v="5" actId="20577"/>
          <ac:spMkLst>
            <pc:docMk/>
            <pc:sldMk cId="3992086773" sldId="322"/>
            <ac:spMk id="9" creationId="{00000000-0000-0000-0000-000000000000}"/>
          </ac:spMkLst>
        </pc:spChg>
        <pc:spChg chg="mod">
          <ac:chgData name="Emma Kate Duncan" userId="ecd30b60-d7dd-441c-b1c1-0f4db62bc66f" providerId="ADAL" clId="{E32E1CC4-6D94-4F29-BE0F-E4BE60AA49D5}" dt="2020-12-03T21:03:01.892" v="7" actId="20577"/>
          <ac:spMkLst>
            <pc:docMk/>
            <pc:sldMk cId="3992086773" sldId="322"/>
            <ac:spMk id="10" creationId="{00000000-0000-0000-0000-000000000000}"/>
          </ac:spMkLst>
        </pc:spChg>
        <pc:spChg chg="mod">
          <ac:chgData name="Emma Kate Duncan" userId="ecd30b60-d7dd-441c-b1c1-0f4db62bc66f" providerId="ADAL" clId="{E32E1CC4-6D94-4F29-BE0F-E4BE60AA49D5}" dt="2020-12-03T21:02:44.282" v="4" actId="1076"/>
          <ac:spMkLst>
            <pc:docMk/>
            <pc:sldMk cId="3992086773" sldId="322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9757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12025" y="3144850"/>
            <a:ext cx="58026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360"/>
              </a:spcBef>
              <a:buClr>
                <a:srgbClr val="666666"/>
              </a:buClr>
              <a:buSzPct val="1000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45" name="Shape 45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ED226-DF36-4671-A721-4B4C1CF72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9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libr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5212A"/>
              </a:buClr>
              <a:buSzPct val="100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rgbClr val="25212A"/>
              </a:buClr>
              <a:buSzPct val="1000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rgbClr val="25212A"/>
              </a:buClr>
              <a:buSzPct val="1000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rPr>
              <a:t>‹#›</a:t>
            </a:fld>
            <a:endParaRPr lang="en" sz="1200">
              <a:solidFill>
                <a:srgbClr val="666666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37374" cy="59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56"/>
          <p:cNvSpPr txBox="1">
            <a:spLocks noGrp="1"/>
          </p:cNvSpPr>
          <p:nvPr>
            <p:ph type="ctrTitle"/>
          </p:nvPr>
        </p:nvSpPr>
        <p:spPr>
          <a:xfrm>
            <a:off x="1752600" y="895350"/>
            <a:ext cx="5867400" cy="1828800"/>
          </a:xfrm>
          <a:prstGeom prst="rect">
            <a:avLst/>
          </a:prstGeom>
          <a:solidFill>
            <a:schemeClr val="tx1">
              <a:lumMod val="85000"/>
              <a:lumOff val="15000"/>
              <a:alpha val="74000"/>
            </a:schemeClr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HOW WE GOT TO WHO WE 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600200" y="1276350"/>
            <a:ext cx="3234300" cy="70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Timothy Dwight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1600200" y="2343150"/>
            <a:ext cx="3234300" cy="84879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/>
              <a:t>President of Yale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 dirty="0"/>
              <a:t>1792-1810</a:t>
            </a:r>
            <a:endParaRPr lang="en" sz="1800"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pic>
        <p:nvPicPr>
          <p:cNvPr id="1026" name="Picture 2" descr="Image result for timothy dwight y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5750"/>
            <a:ext cx="31242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0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524000" y="1156340"/>
            <a:ext cx="3234300" cy="111061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/>
              <a:t>T</a:t>
            </a:r>
            <a:r>
              <a:rPr lang="en" dirty="0"/>
              <a:t>he Encyclopedia of the Stone-Campbell Movement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1447800" y="2724150"/>
            <a:ext cx="3234300" cy="10841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 dirty="0"/>
              <a:t>Douglas Foster, Paul Flowers, Anthony Dunnavant, Newell Williams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8552"/>
            <a:ext cx="2971800" cy="402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772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5051924" y="1082903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660265" y="1191380"/>
            <a:ext cx="3404911" cy="82760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/>
              <a:t>Barton W. Stone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1600200" y="2190750"/>
            <a:ext cx="3234300" cy="13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Cane Ridge Revival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1800" dirty="0"/>
          </a:p>
          <a:p>
            <a:pPr algn="ctr">
              <a:spcBef>
                <a:spcPts val="0"/>
              </a:spcBef>
              <a:buNone/>
            </a:pPr>
            <a:r>
              <a:rPr lang="en" sz="1800" dirty="0"/>
              <a:t>Last Will &amp; Testament of the                   Springfield Presbytery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1800"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81903"/>
            <a:ext cx="2524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514350"/>
            <a:ext cx="295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b="1" i="1" dirty="0"/>
              <a:t>HOW WE GOT TO WHO WE ARE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242184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1600200" y="1123950"/>
            <a:ext cx="6400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tx1"/>
                </a:solidFill>
                <a:latin typeface="Arial" charset="0"/>
              </a:rPr>
              <a:t>Cane Ridge Revival</a:t>
            </a:r>
            <a:endParaRPr lang="en-US" altLang="en-US" sz="4000" b="1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Arial" charset="0"/>
              </a:rPr>
              <a:t>August 6-12, 1801</a:t>
            </a:r>
            <a:r>
              <a:rPr lang="en-US" altLang="en-US" sz="4000" b="1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177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66750"/>
            <a:ext cx="688730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5889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1" name="Picture 5" descr="080316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1"/>
            <a:ext cx="9448800" cy="464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226-DF36-4671-A721-4B4C1CF7266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5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 descr="http://methodistthinker.files.wordpress.com/2010/07/cane-ridge-revival.jpg?w=300&amp;h=1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9154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1" name="Picture 7" descr="http://upload.wikimedia.org/wikipedia/en/7/78/Cane_Ridge_Meeting_House_Inter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60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2294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83" y="1428750"/>
            <a:ext cx="1941833" cy="308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2133600" y="742950"/>
            <a:ext cx="64008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Arial" charset="0"/>
              </a:rPr>
              <a:t>Last Will and Testament of the Springfield Presbytery</a:t>
            </a:r>
            <a:endParaRPr lang="en-US" altLang="en-US" sz="2400" b="1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Arial" charset="0"/>
              </a:rPr>
              <a:t>June 28, 1804</a:t>
            </a:r>
            <a:r>
              <a:rPr lang="en-US" altLang="en-US" sz="4000" b="1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860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229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514350"/>
            <a:ext cx="2948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i="1" dirty="0">
                <a:solidFill>
                  <a:schemeClr val="tx1"/>
                </a:solidFill>
              </a:rPr>
              <a:t>HOW WE GOT TO WHO WE ARE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4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524000" y="1276350"/>
            <a:ext cx="7086600" cy="57721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/>
              <a:t>Staying doctrinally alert</a:t>
            </a:r>
          </a:p>
        </p:txBody>
      </p:sp>
      <p:sp>
        <p:nvSpPr>
          <p:cNvPr id="5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2590800" y="1733550"/>
            <a:ext cx="4114800" cy="83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b="0" dirty="0"/>
              <a:t>Nehemiah 9-10</a:t>
            </a:r>
          </a:p>
        </p:txBody>
      </p:sp>
      <p:sp>
        <p:nvSpPr>
          <p:cNvPr id="6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2590800" y="2419350"/>
            <a:ext cx="4114800" cy="83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b="0" dirty="0"/>
              <a:t>1 Timothy 4:1-3</a:t>
            </a:r>
          </a:p>
        </p:txBody>
      </p:sp>
    </p:spTree>
    <p:extLst>
      <p:ext uri="{BB962C8B-B14F-4D97-AF65-F5344CB8AC3E}">
        <p14:creationId xmlns:p14="http://schemas.microsoft.com/office/powerpoint/2010/main" val="28388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Box 1"/>
          <p:cNvSpPr txBox="1">
            <a:spLocks noChangeArrowheads="1"/>
          </p:cNvSpPr>
          <p:nvPr/>
        </p:nvSpPr>
        <p:spPr bwMode="auto">
          <a:xfrm>
            <a:off x="1013791" y="819150"/>
            <a:ext cx="693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dirty="0"/>
              <a:t>Stone’s basic beliefs</a:t>
            </a:r>
            <a:endParaRPr lang="en-US" altLang="en-US" sz="2400" b="1" dirty="0"/>
          </a:p>
        </p:txBody>
      </p:sp>
      <p:sp>
        <p:nvSpPr>
          <p:cNvPr id="90116" name="TextBox 1"/>
          <p:cNvSpPr txBox="1">
            <a:spLocks noChangeArrowheads="1"/>
          </p:cNvSpPr>
          <p:nvPr/>
        </p:nvSpPr>
        <p:spPr bwMode="auto">
          <a:xfrm>
            <a:off x="1603513" y="1381322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Freedom from creeds</a:t>
            </a:r>
            <a:endParaRPr lang="en-US" altLang="en-US" sz="1800" b="1" dirty="0"/>
          </a:p>
        </p:txBody>
      </p:sp>
      <p:sp>
        <p:nvSpPr>
          <p:cNvPr id="90117" name="TextBox 1"/>
          <p:cNvSpPr txBox="1">
            <a:spLocks noChangeArrowheads="1"/>
          </p:cNvSpPr>
          <p:nvPr/>
        </p:nvSpPr>
        <p:spPr bwMode="auto">
          <a:xfrm>
            <a:off x="2163418" y="1733550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Restoration of NT Christianity</a:t>
            </a:r>
            <a:endParaRPr lang="en-US" altLang="en-US" sz="1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905000" y="2114550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Transforming power of HS</a:t>
            </a:r>
            <a:endParaRPr lang="en-US" altLang="en-US" sz="1800" b="1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522883" y="2495550"/>
            <a:ext cx="53638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Sharp distinction between world and Christians</a:t>
            </a:r>
            <a:endParaRPr lang="en-US" altLang="en-US" sz="1800" b="1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286000" y="3324313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The millennium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261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1295400" y="1504950"/>
            <a:ext cx="44958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tx1"/>
                </a:solidFill>
                <a:latin typeface="Arial" charset="0"/>
              </a:rPr>
              <a:t>Thomas Campbell  </a:t>
            </a:r>
            <a:r>
              <a:rPr lang="en-US" altLang="en-US" sz="2400" b="1" dirty="0">
                <a:solidFill>
                  <a:schemeClr val="tx1"/>
                </a:solidFill>
                <a:latin typeface="Arial" charset="0"/>
              </a:rPr>
              <a:t>1809</a:t>
            </a:r>
            <a:r>
              <a:rPr lang="en-US" altLang="en-US" sz="3200" b="1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pic>
        <p:nvPicPr>
          <p:cNvPr id="159753" name="Picture 9" descr="http://upload.wikimedia.org/wikipedia/commons/c/c2/CampbellThom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13" y="666750"/>
            <a:ext cx="2438400" cy="35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92087" y="2704859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Arial" charset="0"/>
              </a:rPr>
              <a:t>Declaration and Address</a:t>
            </a:r>
            <a:endParaRPr lang="en-US" alt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514350"/>
            <a:ext cx="2948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i="1" dirty="0">
                <a:solidFill>
                  <a:schemeClr val="tx1"/>
                </a:solidFill>
              </a:rPr>
              <a:t>HOW WE GOT TO WHO WE ARE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07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37374" cy="59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56"/>
          <p:cNvSpPr txBox="1">
            <a:spLocks noGrp="1"/>
          </p:cNvSpPr>
          <p:nvPr>
            <p:ph type="ctrTitle"/>
          </p:nvPr>
        </p:nvSpPr>
        <p:spPr>
          <a:xfrm>
            <a:off x="1752600" y="895350"/>
            <a:ext cx="5867400" cy="1828800"/>
          </a:xfrm>
          <a:prstGeom prst="rect">
            <a:avLst/>
          </a:prstGeom>
          <a:solidFill>
            <a:schemeClr val="tx1">
              <a:lumMod val="85000"/>
              <a:lumOff val="15000"/>
              <a:alpha val="74000"/>
            </a:schemeClr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HOW WE GOT TO WHO WE ARE</a:t>
            </a:r>
          </a:p>
        </p:txBody>
      </p:sp>
    </p:spTree>
    <p:extLst>
      <p:ext uri="{BB962C8B-B14F-4D97-AF65-F5344CB8AC3E}">
        <p14:creationId xmlns:p14="http://schemas.microsoft.com/office/powerpoint/2010/main" val="63867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2819400" y="813016"/>
            <a:ext cx="3693576" cy="54365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/>
              <a:t>Presbyterian Church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2438400" y="1352550"/>
            <a:ext cx="32343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/>
              <a:t>T</a:t>
            </a:r>
            <a:r>
              <a:rPr lang="en" sz="1800" dirty="0"/>
              <a:t> – total depravity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 dirty="0"/>
          </a:p>
        </p:txBody>
      </p:sp>
      <p:sp>
        <p:nvSpPr>
          <p:cNvPr id="3" name="Rectangle 2"/>
          <p:cNvSpPr/>
          <p:nvPr/>
        </p:nvSpPr>
        <p:spPr>
          <a:xfrm>
            <a:off x="1219200" y="514350"/>
            <a:ext cx="295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b="1" i="1" dirty="0"/>
              <a:t>HOW WE GOT TO WHO WE ARE</a:t>
            </a:r>
            <a:endParaRPr lang="en-US" b="1" i="1" dirty="0"/>
          </a:p>
        </p:txBody>
      </p:sp>
      <p:sp>
        <p:nvSpPr>
          <p:cNvPr id="8" name="Shape 74"/>
          <p:cNvSpPr txBox="1">
            <a:spLocks/>
          </p:cNvSpPr>
          <p:nvPr/>
        </p:nvSpPr>
        <p:spPr>
          <a:xfrm>
            <a:off x="2822713" y="1737691"/>
            <a:ext cx="32343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◈"/>
              <a:defRPr sz="30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◆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◇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⬥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algn="ctr">
              <a:spcBef>
                <a:spcPts val="0"/>
              </a:spcBef>
              <a:buFont typeface="Tinos"/>
              <a:buNone/>
            </a:pPr>
            <a:r>
              <a:rPr lang="en" sz="1800" b="1" dirty="0"/>
              <a:t>U </a:t>
            </a:r>
            <a:r>
              <a:rPr lang="en" sz="1800" dirty="0"/>
              <a:t>– unconditional election</a:t>
            </a:r>
          </a:p>
        </p:txBody>
      </p:sp>
      <p:sp>
        <p:nvSpPr>
          <p:cNvPr id="9" name="Shape 74"/>
          <p:cNvSpPr txBox="1">
            <a:spLocks/>
          </p:cNvSpPr>
          <p:nvPr/>
        </p:nvSpPr>
        <p:spPr>
          <a:xfrm>
            <a:off x="2648434" y="2166729"/>
            <a:ext cx="32343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◈"/>
              <a:defRPr sz="30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◆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◇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⬥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algn="ctr">
              <a:spcBef>
                <a:spcPts val="0"/>
              </a:spcBef>
              <a:buFont typeface="Tinos"/>
              <a:buNone/>
            </a:pPr>
            <a:r>
              <a:rPr lang="en" sz="1800" b="1" dirty="0"/>
              <a:t> L</a:t>
            </a:r>
            <a:r>
              <a:rPr lang="en" sz="1800" dirty="0"/>
              <a:t> – limited atonement</a:t>
            </a:r>
          </a:p>
        </p:txBody>
      </p:sp>
      <p:sp>
        <p:nvSpPr>
          <p:cNvPr id="10" name="Shape 74"/>
          <p:cNvSpPr txBox="1">
            <a:spLocks/>
          </p:cNvSpPr>
          <p:nvPr/>
        </p:nvSpPr>
        <p:spPr>
          <a:xfrm>
            <a:off x="2516884" y="2576973"/>
            <a:ext cx="32343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◈"/>
              <a:defRPr sz="30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◆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◇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⬥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algn="ctr">
              <a:spcBef>
                <a:spcPts val="0"/>
              </a:spcBef>
              <a:buFont typeface="Tinos"/>
              <a:buNone/>
            </a:pPr>
            <a:r>
              <a:rPr lang="en" sz="1800" b="1" dirty="0"/>
              <a:t>  I</a:t>
            </a:r>
            <a:r>
              <a:rPr lang="en" sz="1800" dirty="0"/>
              <a:t> – irresistible grace</a:t>
            </a:r>
          </a:p>
        </p:txBody>
      </p:sp>
      <p:sp>
        <p:nvSpPr>
          <p:cNvPr id="11" name="Shape 74"/>
          <p:cNvSpPr txBox="1">
            <a:spLocks/>
          </p:cNvSpPr>
          <p:nvPr/>
        </p:nvSpPr>
        <p:spPr>
          <a:xfrm>
            <a:off x="3085210" y="2978982"/>
            <a:ext cx="3161955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◈"/>
              <a:defRPr sz="30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◆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◇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⬥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algn="ctr">
              <a:spcBef>
                <a:spcPts val="0"/>
              </a:spcBef>
              <a:buFont typeface="Tinos"/>
              <a:buNone/>
            </a:pPr>
            <a:r>
              <a:rPr lang="en" sz="1800" b="1" dirty="0"/>
              <a:t>P</a:t>
            </a:r>
            <a:r>
              <a:rPr lang="en" sz="1800" dirty="0"/>
              <a:t> – perseverence of the saints</a:t>
            </a:r>
          </a:p>
        </p:txBody>
      </p:sp>
    </p:spTree>
    <p:extLst>
      <p:ext uri="{BB962C8B-B14F-4D97-AF65-F5344CB8AC3E}">
        <p14:creationId xmlns:p14="http://schemas.microsoft.com/office/powerpoint/2010/main" val="399208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5051924" y="1082903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660265" y="1191380"/>
            <a:ext cx="3404911" cy="82760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/>
              <a:t>Barton W. Stone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1600200" y="2190750"/>
            <a:ext cx="3234300" cy="13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Cane Ridge Revival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1800" dirty="0"/>
          </a:p>
          <a:p>
            <a:pPr algn="ctr">
              <a:spcBef>
                <a:spcPts val="0"/>
              </a:spcBef>
              <a:buNone/>
            </a:pPr>
            <a:r>
              <a:rPr lang="en" sz="1800" dirty="0"/>
              <a:t>Last Will &amp; Testament of the                   Springfield Presbytery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1800"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81903"/>
            <a:ext cx="2524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514350"/>
            <a:ext cx="295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b="1" i="1" dirty="0"/>
              <a:t>HOW WE GOT TO WHO WE ARE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0075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627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5051924" y="1082903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524000" y="1156340"/>
            <a:ext cx="3234300" cy="59915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Christians Only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1544700" y="2249575"/>
            <a:ext cx="3234300" cy="10841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/>
              <a:t>James Murch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1800" b="1"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24" y="514350"/>
            <a:ext cx="2654657" cy="39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81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1371600" y="1123950"/>
            <a:ext cx="6781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Arial" charset="0"/>
              </a:rPr>
              <a:t>“Our affairs seem to lead to some crisis, some revolution; something that I cannot foresee or conjecture.  I am more uneasy than during the war.”  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1447800" y="1352551"/>
            <a:ext cx="6705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Arial" charset="0"/>
              </a:rPr>
              <a:t>“Your sentiment that we are drawing to a crisis accords with mine.  What the event will be is beyond my foresight.”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Arial" charset="0"/>
              </a:rPr>
              <a:t>			    </a:t>
            </a:r>
            <a:r>
              <a:rPr lang="en-US" altLang="en-US" sz="2000" b="1" dirty="0">
                <a:solidFill>
                  <a:schemeClr val="tx1"/>
                </a:solidFill>
                <a:latin typeface="Arial" charset="0"/>
              </a:rPr>
              <a:t>George Washington, 1796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150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1495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2" name="Rectangle 1"/>
          <p:cNvSpPr/>
          <p:nvPr/>
        </p:nvSpPr>
        <p:spPr>
          <a:xfrm>
            <a:off x="1219200" y="514350"/>
            <a:ext cx="2948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i="1" dirty="0">
                <a:solidFill>
                  <a:schemeClr val="tx1"/>
                </a:solidFill>
              </a:rPr>
              <a:t>HOW WE GOT TO WHO WE ARE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5000" y="1808093"/>
            <a:ext cx="6019800" cy="533400"/>
          </a:xfrm>
        </p:spPr>
        <p:txBody>
          <a:bodyPr/>
          <a:lstStyle/>
          <a:p>
            <a:r>
              <a:rPr lang="en-US" sz="3200" dirty="0"/>
              <a:t>Dark period for Christianity</a:t>
            </a:r>
            <a:endParaRPr lang="en-US" sz="28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888435" y="2279732"/>
            <a:ext cx="6629400" cy="6042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48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3200" dirty="0"/>
              <a:t>Infidels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295400" y="965752"/>
            <a:ext cx="72390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48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3600" dirty="0"/>
              <a:t>America in 1800</a:t>
            </a:r>
            <a:endParaRPr lang="en-US" sz="32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881809" y="2800350"/>
            <a:ext cx="6629400" cy="6042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48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3200" dirty="0"/>
              <a:t>Churches</a:t>
            </a:r>
          </a:p>
        </p:txBody>
      </p:sp>
    </p:spTree>
    <p:extLst>
      <p:ext uri="{BB962C8B-B14F-4D97-AF65-F5344CB8AC3E}">
        <p14:creationId xmlns:p14="http://schemas.microsoft.com/office/powerpoint/2010/main" val="140198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62270" y="1504950"/>
            <a:ext cx="36874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tx1"/>
                </a:solidFill>
                <a:latin typeface="Arial" charset="0"/>
              </a:rPr>
              <a:t>Church has gone too far to be revived.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85461" y="2800350"/>
            <a:ext cx="381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charset="0"/>
              </a:rPr>
              <a:t>Supreme Court Justice John Marshall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D226-DF36-4671-A721-4B4C1CF7266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777043"/>
      </p:ext>
    </p:extLst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3D90B433DA3047A5405DA8F41FBFEE" ma:contentTypeVersion="11" ma:contentTypeDescription="Create a new document." ma:contentTypeScope="" ma:versionID="a62c0b6bf5b93c5bbe6f7322d7194c01">
  <xsd:schema xmlns:xsd="http://www.w3.org/2001/XMLSchema" xmlns:xs="http://www.w3.org/2001/XMLSchema" xmlns:p="http://schemas.microsoft.com/office/2006/metadata/properties" xmlns:ns2="6de66f82-646e-450c-b0a2-293eedb1e06f" xmlns:ns3="4f6449e8-e03b-4219-8ca6-47bbb81b1077" targetNamespace="http://schemas.microsoft.com/office/2006/metadata/properties" ma:root="true" ma:fieldsID="3aa597e9831fb2abbbb8a7f0ad8b38d2" ns2:_="" ns3:_="">
    <xsd:import namespace="6de66f82-646e-450c-b0a2-293eedb1e06f"/>
    <xsd:import namespace="4f6449e8-e03b-4219-8ca6-47bbb81b10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66f82-646e-450c-b0a2-293eedb1e0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449e8-e03b-4219-8ca6-47bbb81b1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de66f82-646e-450c-b0a2-293eedb1e06f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E98CC0-46FD-4917-82E7-E5C31676D6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e66f82-646e-450c-b0a2-293eedb1e06f"/>
    <ds:schemaRef ds:uri="4f6449e8-e03b-4219-8ca6-47bbb81b10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8475A2-FE8D-4DD0-853B-7A9C81452F43}">
  <ds:schemaRefs>
    <ds:schemaRef ds:uri="http://schemas.microsoft.com/office/2006/metadata/properties"/>
    <ds:schemaRef ds:uri="http://schemas.microsoft.com/office/infopath/2007/PartnerControls"/>
    <ds:schemaRef ds:uri="6de66f82-646e-450c-b0a2-293eedb1e06f"/>
  </ds:schemaRefs>
</ds:datastoreItem>
</file>

<file path=customXml/itemProps3.xml><?xml version="1.0" encoding="utf-8"?>
<ds:datastoreItem xmlns:ds="http://schemas.openxmlformats.org/officeDocument/2006/customXml" ds:itemID="{6DCF6A31-4533-458A-BC7D-66DAE087CC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300</Words>
  <Application>Microsoft Office PowerPoint</Application>
  <PresentationFormat>On-screen Show (16:9)</PresentationFormat>
  <Paragraphs>73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Oswald</vt:lpstr>
      <vt:lpstr>Tinos</vt:lpstr>
      <vt:lpstr>Quintus template</vt:lpstr>
      <vt:lpstr>HOW WE GOT TO WHO WE ARE</vt:lpstr>
      <vt:lpstr>Staying doctrinally alert</vt:lpstr>
      <vt:lpstr>Presbyterian Church</vt:lpstr>
      <vt:lpstr>Barton W. Stone</vt:lpstr>
      <vt:lpstr>PowerPoint Presentation</vt:lpstr>
      <vt:lpstr>Christians Only</vt:lpstr>
      <vt:lpstr>PowerPoint Presentation</vt:lpstr>
      <vt:lpstr>Dark period for Christianity</vt:lpstr>
      <vt:lpstr>PowerPoint Presentation</vt:lpstr>
      <vt:lpstr>Timothy Dwight</vt:lpstr>
      <vt:lpstr>The Encyclopedia of the Stone-Campbell Movement</vt:lpstr>
      <vt:lpstr>Barton W. Stone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WE GOT TO WHO WE 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GOT TO WHO WE ARE</dc:title>
  <dc:creator>Dean Bryce</dc:creator>
  <cp:lastModifiedBy>Emma Kate Duncan</cp:lastModifiedBy>
  <cp:revision>62</cp:revision>
  <dcterms:modified xsi:type="dcterms:W3CDTF">2020-12-03T21:03:31Z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0x010100583D90B433DA3047A5405DA8F41FBFEE</vt:lpwstr>
  </property>
  <property fmtid="{D5CDD505-2E9C-101B-9397-08002B2CF9AE}" pid="3" name="Order">
    <vt:r8>2108900</vt:r8>
  </property>
  <property fmtid="{D5CDD505-2E9C-101B-9397-08002B2CF9AE}" pid="4" name="ComplianceAssetId">
    <vt:lpwstr/>
  </property>
</Properties>
</file>