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e5c95a3fc4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e5c95a3fc4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e5c95a3fc4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e5c95a3fc4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e5c95a3fc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e5c95a3f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e5c95a3f44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e5c95a3f44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e5c95a3fc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e5c95a3fc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e5c95a3fc4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e5c95a3fc4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5c95a3fc4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e5c95a3fc4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e5c95a3fc4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e5c95a3fc4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5c95a3fc4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e5c95a3fc4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e5c95a3fc4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e5c95a3fc4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044700" y="217500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5200"/>
              <a:t>TIGER </a:t>
            </a:r>
            <a:r>
              <a:rPr lang="en" sz="5200">
                <a:solidFill>
                  <a:srgbClr val="FF9900"/>
                </a:solidFill>
              </a:rPr>
              <a:t>IYE</a:t>
            </a:r>
            <a:endParaRPr sz="5200">
              <a:solidFill>
                <a:srgbClr val="FF99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5200"/>
              <a:t>EDUCATION </a:t>
            </a:r>
            <a:r>
              <a:rPr lang="en" sz="5200">
                <a:solidFill>
                  <a:srgbClr val="FF9900"/>
                </a:solidFill>
              </a:rPr>
              <a:t>PART 2</a:t>
            </a:r>
            <a:endParaRPr sz="5200">
              <a:solidFill>
                <a:srgbClr val="FF99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3044700" y="3398655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2312">
                <a:solidFill>
                  <a:srgbClr val="000000"/>
                </a:solidFill>
              </a:rPr>
              <a:t>INSTRUCTOR </a:t>
            </a:r>
            <a:endParaRPr sz="2312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2312">
                <a:solidFill>
                  <a:srgbClr val="000000"/>
                </a:solidFill>
              </a:rPr>
              <a:t>QUENN V. GARRIS JR.</a:t>
            </a:r>
            <a:endParaRPr sz="2312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312"/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3">
            <a:alphaModFix amt="52999"/>
          </a:blip>
          <a:stretch>
            <a:fillRect/>
          </a:stretch>
        </p:blipFill>
        <p:spPr>
          <a:xfrm>
            <a:off x="0" y="2529364"/>
            <a:ext cx="3466500" cy="2557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4">
            <a:alphaModFix amt="62000"/>
          </a:blip>
          <a:stretch>
            <a:fillRect/>
          </a:stretch>
        </p:blipFill>
        <p:spPr>
          <a:xfrm>
            <a:off x="5810250" y="498800"/>
            <a:ext cx="3333750" cy="2500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THESE NEXT PARTS ARE SOME OF THE MOST IMPORTANT TRADING TACTICS!</a:t>
            </a:r>
            <a:endParaRPr/>
          </a:p>
        </p:txBody>
      </p:sp>
      <p:sp>
        <p:nvSpPr>
          <p:cNvPr id="137" name="Google Shape;137;p22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MAKE SURE TO TAKE NOTES!</a:t>
            </a:r>
            <a:endParaRPr sz="4800"/>
          </a:p>
        </p:txBody>
      </p:sp>
      <p:pic>
        <p:nvPicPr>
          <p:cNvPr id="138" name="Google Shape;13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24900"/>
            <a:ext cx="4473800" cy="11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686312"/>
            <a:ext cx="4473800" cy="11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2925" y="3147725"/>
            <a:ext cx="4473800" cy="119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754900" y="1171200"/>
            <a:ext cx="4746000" cy="28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YOU’RE GONNA HAVE TO GO TO PART 3 FOR THAT!!!</a:t>
            </a:r>
            <a:endParaRPr/>
          </a:p>
        </p:txBody>
      </p:sp>
      <p:pic>
        <p:nvPicPr>
          <p:cNvPr id="146" name="Google Shape;14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4075" y="1679250"/>
            <a:ext cx="3338300" cy="33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BEFORE WE CONTINUE… MAKE SURE TO GO BACK AND WATCH PART 1 TO REFRESH FOR THIS...</a:t>
            </a: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700" y="3121825"/>
            <a:ext cx="1353800" cy="1419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9475" y="386600"/>
            <a:ext cx="1353800" cy="1419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6200" y="3121825"/>
            <a:ext cx="1353800" cy="1419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6500" y="532400"/>
            <a:ext cx="1353799" cy="1419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11700" y="315925"/>
            <a:ext cx="42603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80"/>
              <a:t>WHAT IS THE CORRECT UNIT FOR A MINI LOT?</a:t>
            </a:r>
            <a:endParaRPr sz="2880"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" sz="2400"/>
              <a:t>1.0</a:t>
            </a:r>
            <a:endParaRPr sz="2400"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" sz="2400"/>
              <a:t>O.1</a:t>
            </a:r>
            <a:endParaRPr sz="2400"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" sz="2400"/>
              <a:t>O.O1</a:t>
            </a:r>
            <a:endParaRPr sz="2400"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" sz="2400"/>
              <a:t>0.001</a:t>
            </a:r>
            <a:endParaRPr sz="2400"/>
          </a:p>
        </p:txBody>
      </p:sp>
      <p:sp>
        <p:nvSpPr>
          <p:cNvPr id="81" name="Google Shape;81;p1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" sz="2400"/>
              <a:t>8PM-5PM</a:t>
            </a:r>
            <a:endParaRPr sz="2400"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" sz="2400"/>
              <a:t>10PM-7AM</a:t>
            </a:r>
            <a:endParaRPr sz="2400"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" sz="2400"/>
              <a:t>12AM-9AM</a:t>
            </a:r>
            <a:endParaRPr sz="2400"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" sz="2400"/>
              <a:t>1PM-10PM</a:t>
            </a:r>
            <a:endParaRPr sz="2400"/>
          </a:p>
        </p:txBody>
      </p:sp>
      <p:sp>
        <p:nvSpPr>
          <p:cNvPr id="82" name="Google Shape;82;p15"/>
          <p:cNvSpPr txBox="1"/>
          <p:nvPr/>
        </p:nvSpPr>
        <p:spPr>
          <a:xfrm>
            <a:off x="4811650" y="189625"/>
            <a:ext cx="39999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Economica"/>
                <a:ea typeface="Economica"/>
                <a:cs typeface="Economica"/>
                <a:sym typeface="Economica"/>
              </a:rPr>
              <a:t>WHAT TIME DOES LONDON SESSION UTC OPEN-CLOSE?</a:t>
            </a:r>
            <a:endParaRPr sz="31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83" name="Google Shape;83;p15"/>
          <p:cNvSpPr/>
          <p:nvPr/>
        </p:nvSpPr>
        <p:spPr>
          <a:xfrm>
            <a:off x="213325" y="1979175"/>
            <a:ext cx="1244400" cy="5097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5"/>
          <p:cNvSpPr/>
          <p:nvPr/>
        </p:nvSpPr>
        <p:spPr>
          <a:xfrm>
            <a:off x="4752400" y="1244400"/>
            <a:ext cx="2085900" cy="5097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311700" y="315925"/>
            <a:ext cx="39999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80"/>
              <a:t>WHICH ONES ARE CONSIDERED MAJOR PAIRS?</a:t>
            </a:r>
            <a:endParaRPr sz="2680"/>
          </a:p>
        </p:txBody>
      </p:sp>
      <p:sp>
        <p:nvSpPr>
          <p:cNvPr id="90" name="Google Shape;90;p16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" sz="2400"/>
              <a:t>EURGBP</a:t>
            </a:r>
            <a:endParaRPr sz="2400"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" sz="2400"/>
              <a:t>AUDUSD</a:t>
            </a:r>
            <a:endParaRPr sz="2400"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" sz="2400"/>
              <a:t>EURAUD</a:t>
            </a:r>
            <a:endParaRPr sz="2400"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" sz="2400"/>
              <a:t>USDJPY</a:t>
            </a:r>
            <a:endParaRPr sz="2400"/>
          </a:p>
        </p:txBody>
      </p:sp>
      <p:sp>
        <p:nvSpPr>
          <p:cNvPr id="91" name="Google Shape;91;p16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" sz="2400"/>
              <a:t>PIP</a:t>
            </a:r>
            <a:endParaRPr sz="2400"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" sz="2400"/>
              <a:t>BUY</a:t>
            </a:r>
            <a:endParaRPr sz="2400"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" sz="2400"/>
              <a:t>SELL</a:t>
            </a:r>
            <a:endParaRPr sz="2400"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" sz="2400"/>
              <a:t>MOVE</a:t>
            </a:r>
            <a:endParaRPr sz="2400"/>
          </a:p>
        </p:txBody>
      </p:sp>
      <p:sp>
        <p:nvSpPr>
          <p:cNvPr id="92" name="Google Shape;92;p16"/>
          <p:cNvSpPr txBox="1"/>
          <p:nvPr>
            <p:ph type="title"/>
          </p:nvPr>
        </p:nvSpPr>
        <p:spPr>
          <a:xfrm>
            <a:off x="4832400" y="315925"/>
            <a:ext cx="39999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80"/>
              <a:t>WHAT UNIT IS USED TO MEASURE PRICE DIFFERENCE?</a:t>
            </a:r>
            <a:endParaRPr sz="2480"/>
          </a:p>
        </p:txBody>
      </p:sp>
      <p:sp>
        <p:nvSpPr>
          <p:cNvPr id="93" name="Google Shape;93;p16"/>
          <p:cNvSpPr/>
          <p:nvPr/>
        </p:nvSpPr>
        <p:spPr>
          <a:xfrm>
            <a:off x="225175" y="1979175"/>
            <a:ext cx="2002800" cy="5214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6"/>
          <p:cNvSpPr/>
          <p:nvPr/>
        </p:nvSpPr>
        <p:spPr>
          <a:xfrm>
            <a:off x="225175" y="3447075"/>
            <a:ext cx="2002800" cy="5214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>
            <a:off x="4823525" y="1303650"/>
            <a:ext cx="1090200" cy="4029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7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3361748" y="148513"/>
            <a:ext cx="5730701" cy="484647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>
            <p:ph type="title"/>
          </p:nvPr>
        </p:nvSpPr>
        <p:spPr>
          <a:xfrm>
            <a:off x="456650" y="2932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HOW DO YOU KNOW WHEN TO GET IN A TRADE?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FAVORITE FORM OF ART… TECHNICAL ANALYSIS</a:t>
            </a:r>
            <a:endParaRPr/>
          </a:p>
        </p:txBody>
      </p:sp>
      <p:sp>
        <p:nvSpPr>
          <p:cNvPr id="107" name="Google Shape;107;p18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TOOLS BASED OFF OF PREVIOUS PRICE ACTION TO HELP BUILD A STRONG &amp; ACCURATE THESIS FOR PLACING TRADES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PERSONAL TOP  5 TIGER IYE TOOLS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TRADINGVIEW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SUPPORT &amp; RESISTANCE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RSI &amp; MA STRATEGY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DIVERGENCE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CANDLESTICK PATTERNS</a:t>
            </a:r>
            <a:endParaRPr/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7975" y="2352125"/>
            <a:ext cx="3911699" cy="249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TRADINGVIEW</a:t>
            </a:r>
            <a:endParaRPr/>
          </a:p>
        </p:txBody>
      </p:sp>
      <p:sp>
        <p:nvSpPr>
          <p:cNvPr id="114" name="Google Shape;114;p19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BEST APP \ WEBSITE TO ANALYZE ANY CHART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FREE TO USE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SET TEXT ALERTS FOR PRICE ACTION REMINDERS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ATTACH BROKER &amp; PLACE LIVE TRADES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SHARE KNOWLEDGE WITH OTHERS BY FOLLOWING PAGE</a:t>
            </a:r>
            <a:endParaRPr sz="1400"/>
          </a:p>
        </p:txBody>
      </p:sp>
      <p:pic>
        <p:nvPicPr>
          <p:cNvPr id="115" name="Google Shape;115;p19"/>
          <p:cNvPicPr preferRelativeResize="0"/>
          <p:nvPr/>
        </p:nvPicPr>
        <p:blipFill rotWithShape="1">
          <a:blip r:embed="rId3">
            <a:alphaModFix/>
          </a:blip>
          <a:srcRect b="8618" l="5428" r="8947" t="6391"/>
          <a:stretch/>
        </p:blipFill>
        <p:spPr>
          <a:xfrm>
            <a:off x="2889100" y="260725"/>
            <a:ext cx="3365799" cy="175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 rotWithShape="1">
          <a:blip r:embed="rId4">
            <a:alphaModFix/>
          </a:blip>
          <a:srcRect b="9610" l="3881" r="3250" t="4115"/>
          <a:stretch/>
        </p:blipFill>
        <p:spPr>
          <a:xfrm>
            <a:off x="4456100" y="2239900"/>
            <a:ext cx="4420577" cy="25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DIVERGENCE </a:t>
            </a:r>
            <a:endParaRPr/>
          </a:p>
        </p:txBody>
      </p:sp>
      <p:sp>
        <p:nvSpPr>
          <p:cNvPr id="122" name="Google Shape;122;p20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PRICE AND RSI ARE DOING THE OPPOSITE</a:t>
            </a:r>
            <a:endParaRPr sz="1600"/>
          </a:p>
          <a:p>
            <a:pPr indent="-330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LOCATED IN RSI</a:t>
            </a:r>
            <a:endParaRPr sz="1600"/>
          </a:p>
          <a:p>
            <a:pPr indent="-330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TAKES TIME &amp; PRACTICE TO MASTER </a:t>
            </a:r>
            <a:endParaRPr sz="1600"/>
          </a:p>
          <a:p>
            <a:pPr indent="-330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VERY ACCURATE IN BIGGER TIME FRAMES (1H-8H)</a:t>
            </a:r>
            <a:endParaRPr sz="1600"/>
          </a:p>
          <a:p>
            <a:pPr indent="-330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PATIENCE</a:t>
            </a:r>
            <a:r>
              <a:rPr lang="en" sz="1600"/>
              <a:t> IS KEY FACTOR</a:t>
            </a:r>
            <a:endParaRPr sz="1600"/>
          </a:p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3">
            <a:alphaModFix/>
          </a:blip>
          <a:srcRect b="1726" l="2967" r="2532" t="1803"/>
          <a:stretch/>
        </p:blipFill>
        <p:spPr>
          <a:xfrm>
            <a:off x="3119700" y="555600"/>
            <a:ext cx="5745124" cy="4432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00"/>
              <a:t>SUPPORT &amp; RESISTANCE</a:t>
            </a:r>
            <a:endParaRPr sz="2300"/>
          </a:p>
        </p:txBody>
      </p:sp>
      <p:sp>
        <p:nvSpPr>
          <p:cNvPr id="129" name="Google Shape;129;p21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DRAWN ON 2H TF MINIMUM (AVG 4H)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DRAW WITH SUPPLY &amp; DEMAND ZONES FOR BETTER </a:t>
            </a:r>
            <a:r>
              <a:rPr lang="en" sz="1400"/>
              <a:t>ACCURACY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LOOK FOR REVERSAL OR CONTINUATION AT ZONE  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FOCUSES ON MAJOR PRICE ACTION NOT THE NOISE IN BETWEEN</a:t>
            </a:r>
            <a:endParaRPr sz="1400"/>
          </a:p>
        </p:txBody>
      </p:sp>
      <p:pic>
        <p:nvPicPr>
          <p:cNvPr id="130" name="Google Shape;13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0450" y="671335"/>
            <a:ext cx="6024300" cy="341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1"/>
          <p:cNvSpPr txBox="1"/>
          <p:nvPr/>
        </p:nvSpPr>
        <p:spPr>
          <a:xfrm>
            <a:off x="3581900" y="3956650"/>
            <a:ext cx="5262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u="sng">
                <a:latin typeface="Open Sans"/>
                <a:ea typeface="Open Sans"/>
                <a:cs typeface="Open Sans"/>
                <a:sym typeface="Open Sans"/>
              </a:rPr>
              <a:t>NOTICE HOW ONCE THE PRICE BREAKS TO A NEW SIDE,</a:t>
            </a:r>
            <a:endParaRPr b="1" i="1" u="sng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u="sng">
                <a:latin typeface="Open Sans"/>
                <a:ea typeface="Open Sans"/>
                <a:cs typeface="Open Sans"/>
                <a:sym typeface="Open Sans"/>
              </a:rPr>
              <a:t>PREVIOUS RESISTANCE BECOMES NEW SUPPORT &amp; VICE VERSA!!</a:t>
            </a:r>
            <a:endParaRPr b="1" i="1" u="sng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