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071D6-8A23-4870-AF1E-88CEBCE9AE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BB89A9-6808-458C-99DE-6E5ECD2F2E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2DC8B-4088-4E47-9037-BDC9ECF34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FFD526-9BBF-47A8-A41C-42BE16D17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FC401-DB34-4C95-8751-26F3435C7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790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26CD5-CADE-480C-A224-005FF4331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B8B945-B785-45FB-A1CB-3877E2F9FC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53FA68-2216-437F-AADE-24A20B81C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F4A45D-A309-42D3-A010-DFFC342FE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94616B-254D-422D-BC87-AE9D16E419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46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E1B5CCA-FFD7-45AC-8787-71FEDDF23E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AE49DD-10D3-49E4-B103-8927A95E1D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69993-FA05-4C2D-ACBE-C8CE79A7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2AE628-6E90-4E43-9B3B-2CEFA0D2A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9E9AC-A545-4E6F-8F90-A27940FBD4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796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A431E-C748-417C-8688-D3A4A32375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18BD4-BD48-496A-9D06-E95723C01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7CB3-7AC5-422A-AD09-479723907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15C94-4B6C-41C4-8455-091417B49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E6EC3-34D1-4DA6-8B42-130012C819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3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14833-BC54-47C7-9EF4-58C92DF7D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E302CE-FA7F-48D0-B2AF-3F58EA4164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59574E-C66E-4072-9957-51713CA3D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5A32C9-9325-45D0-9D7C-57F890096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E7BFF-7896-46D1-B315-6313E787F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89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EE368-C83D-4A69-914C-8FF41A86B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1835A-D5B6-4441-80B5-DDBF2B483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B9E158-3612-4B0E-B758-2770780DD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2BB23-E60A-4879-9B77-07F4631E7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89986-749B-402E-834E-B5E89B3A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608BC2-B349-444D-9551-56D1ECAD7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52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42C9F-BE84-4A2C-A65D-E37D556D9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CBEDC4-DAEE-4B8D-9EC7-0D391D4D8D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6111A9-5E1A-4997-A5EE-FA0A2358A5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9CB61C-43E9-4D3A-948A-EC4666EADE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ACE164-A1FD-433C-9D13-BF77112B72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3F157C-A1B8-4675-A3B2-9FE5C9D65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67D5E2-C98A-4567-9F41-32E58D30A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E925BD-28D4-4986-9270-6CF1C8F04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73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F105F-80F4-4DD4-A0C2-AEC47A68C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5A3847-B021-478E-A6F0-79DDE3190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F5B348-E3AC-4739-A243-C25DF5BA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B1981E-65FE-498E-8B97-69C1EA3B08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30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65F52FD-6288-4875-9226-58386548B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075FF4-5CD9-4D5D-83C5-E35F2A5E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800156-4388-4B63-9BAD-481E1A4E8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547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2E749-C182-48FD-ABE1-7120F3E26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6B32DE-91AA-4EB5-AD40-5505F94466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0E70B9-EAB4-4C31-BEBD-B04B2F5626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3ED37-6FC1-421D-8D51-51059CB37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375094-89D7-4291-A82F-1567404594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C82EB8-9C79-4992-BFBA-2EC3288A6B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836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C83C9-7C11-4B91-8DCA-08E245FC0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93B289F-56A4-4604-897F-85C29FEF75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28656B-D6D8-409F-8632-B2120A15F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9379A1-9C31-4806-9264-609C846BC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C0F259-BE37-4566-8412-1A3392F7C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2A722B-49AA-4CE3-9F8F-553CBCA62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64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342203-81F3-4BCA-8FFD-171CE13BC3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AC8D37-3D03-4448-9925-2F87F95708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108B55-FCB4-4FD8-9265-30DC9A5162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0C96A-9F6B-4CFB-BDE9-F26C94E39E96}" type="datetimeFigureOut">
              <a:rPr lang="en-US" smtClean="0"/>
              <a:t>11/2/2018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C3947-FD53-4707-BF0E-586E616D7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438A6-FA2B-4E01-974E-9B9375CE1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15A35-92F7-42F9-8102-FE1AD71C8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336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picture containing animal, invertebrate&#10;&#10;Description automatically generated">
            <a:extLst>
              <a:ext uri="{FF2B5EF4-FFF2-40B4-BE49-F238E27FC236}">
                <a16:creationId xmlns:a16="http://schemas.microsoft.com/office/drawing/2014/main" id="{3477734B-EB52-45B3-BE4D-7021DCA259B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716"/>
            <a:ext cx="12192000" cy="685656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FF4E54-37FC-4A2F-91D1-B75499222D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Topic 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6B505-A0B8-4233-842E-3BF763D833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9404"/>
            <a:ext cx="9144000" cy="1098395"/>
          </a:xfrm>
        </p:spPr>
        <p:txBody>
          <a:bodyPr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Your Mindset Needed to Start Your Own Bookkeeping Practice</a:t>
            </a:r>
          </a:p>
        </p:txBody>
      </p:sp>
    </p:spTree>
    <p:extLst>
      <p:ext uri="{BB962C8B-B14F-4D97-AF65-F5344CB8AC3E}">
        <p14:creationId xmlns:p14="http://schemas.microsoft.com/office/powerpoint/2010/main" val="36177819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9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764D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761312-B9F7-4585-A250-616F50CB4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256" y="4767072"/>
            <a:ext cx="6594189" cy="1625210"/>
          </a:xfrm>
        </p:spPr>
        <p:txBody>
          <a:bodyPr>
            <a:normAutofit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Know Your Value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E2AF40F-7073-4629-9644-C8DEC64AB6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7" r="2" b="2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15" name="Rectangle 11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A54316-12EC-4C84-9466-B49EDF9B00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9319" y="917725"/>
            <a:ext cx="3638425" cy="4852362"/>
          </a:xfrm>
        </p:spPr>
        <p:txBody>
          <a:bodyPr anchor="ctr">
            <a:normAutofit/>
          </a:bodyPr>
          <a:lstStyle/>
          <a:p>
            <a:r>
              <a:rPr lang="en-US" sz="2000" dirty="0">
                <a:solidFill>
                  <a:srgbClr val="FFFFFF"/>
                </a:solidFill>
              </a:rPr>
              <a:t>You are a valuable asset to small business owners.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FFFF"/>
                </a:solidFill>
              </a:rPr>
              <a:t>They need your services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FFFF"/>
                </a:solidFill>
              </a:rPr>
              <a:t>You are a trained professional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FFFF"/>
                </a:solidFill>
              </a:rPr>
              <a:t>You will manage their finances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solidFill>
                  <a:srgbClr val="FFFFFF"/>
                </a:solidFill>
              </a:rPr>
              <a:t>You become the “right hand” in financial decisions for their business</a:t>
            </a:r>
          </a:p>
        </p:txBody>
      </p:sp>
    </p:spTree>
    <p:extLst>
      <p:ext uri="{BB962C8B-B14F-4D97-AF65-F5344CB8AC3E}">
        <p14:creationId xmlns:p14="http://schemas.microsoft.com/office/powerpoint/2010/main" val="257288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AA05E5E6-7144-43BA-A884-98BDF818B6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681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13" name="Freeform 5">
            <a:extLst>
              <a:ext uri="{FF2B5EF4-FFF2-40B4-BE49-F238E27FC236}">
                <a16:creationId xmlns:a16="http://schemas.microsoft.com/office/drawing/2014/main" id="{3CD9DF72-87A3-404E-A828-84CBF11A8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  <a:ex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22EE29-9611-4FC4-8436-6C87A3C43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en-US" sz="3600"/>
              <a:t>Know Your Worth!!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0E3A342-4D61-4E3F-AF90-1AB42AEB96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E0D236-86FC-4DD4-977D-49F63AD7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en-US" sz="1500"/>
              <a:t>You are worth every dollar that you charge!</a:t>
            </a:r>
          </a:p>
          <a:p>
            <a:r>
              <a:rPr lang="en-US" sz="1500"/>
              <a:t>Your services will present logic to your clients!</a:t>
            </a:r>
          </a:p>
          <a:p>
            <a:pPr lvl="1"/>
            <a:r>
              <a:rPr lang="en-US" sz="1500"/>
              <a:t>It will give them “Ah-Ha Moments”</a:t>
            </a:r>
          </a:p>
          <a:p>
            <a:pPr lvl="2"/>
            <a:r>
              <a:rPr lang="en-US" sz="1500"/>
              <a:t>“If I want my taxes to be right, my books better be in order!”</a:t>
            </a:r>
          </a:p>
          <a:p>
            <a:pPr lvl="2"/>
            <a:r>
              <a:rPr lang="en-US" sz="1500"/>
              <a:t>If I want to expand my business, I better know which products are selling!”</a:t>
            </a:r>
          </a:p>
          <a:p>
            <a:pPr lvl="2"/>
            <a:r>
              <a:rPr lang="en-US" sz="1500"/>
              <a:t>“If I don’t want the IRS breathing down my back, I better take bookkeeping seriously!’</a:t>
            </a:r>
          </a:p>
        </p:txBody>
      </p:sp>
    </p:spTree>
    <p:extLst>
      <p:ext uri="{BB962C8B-B14F-4D97-AF65-F5344CB8AC3E}">
        <p14:creationId xmlns:p14="http://schemas.microsoft.com/office/powerpoint/2010/main" val="2669503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56F5174-31D9-4DBB-AAB7-A1FD7BDB13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614875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E113210-7872-481A-ADE6-3A05CCAF5E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89E3600-21D5-49A9-A7DC-F676FBC29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105" y="802955"/>
            <a:ext cx="4977976" cy="1454051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000000"/>
                </a:solidFill>
              </a:rPr>
              <a:t>Program Your Mind For Success</a:t>
            </a:r>
          </a:p>
        </p:txBody>
      </p:sp>
      <p:sp>
        <p:nvSpPr>
          <p:cNvPr id="14" name="Freeform 62">
            <a:extLst>
              <a:ext uri="{FF2B5EF4-FFF2-40B4-BE49-F238E27FC236}">
                <a16:creationId xmlns:a16="http://schemas.microsoft.com/office/drawing/2014/main" id="{F9A95BEE-6BB1-4A28-A8E6-A34B2E42EF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738619"/>
            <a:ext cx="5000438" cy="5400962"/>
          </a:xfrm>
          <a:custGeom>
            <a:avLst/>
            <a:gdLst>
              <a:gd name="connsiteX0" fmla="*/ 2299956 w 5000438"/>
              <a:gd name="connsiteY0" fmla="*/ 0 h 5400962"/>
              <a:gd name="connsiteX1" fmla="*/ 5000438 w 5000438"/>
              <a:gd name="connsiteY1" fmla="*/ 2700481 h 5400962"/>
              <a:gd name="connsiteX2" fmla="*/ 2299956 w 5000438"/>
              <a:gd name="connsiteY2" fmla="*/ 5400962 h 5400962"/>
              <a:gd name="connsiteX3" fmla="*/ 60675 w 5000438"/>
              <a:gd name="connsiteY3" fmla="*/ 4210346 h 5400962"/>
              <a:gd name="connsiteX4" fmla="*/ 0 w 5000438"/>
              <a:gd name="connsiteY4" fmla="*/ 4110472 h 5400962"/>
              <a:gd name="connsiteX5" fmla="*/ 0 w 5000438"/>
              <a:gd name="connsiteY5" fmla="*/ 1290491 h 5400962"/>
              <a:gd name="connsiteX6" fmla="*/ 60675 w 5000438"/>
              <a:gd name="connsiteY6" fmla="*/ 1190617 h 5400962"/>
              <a:gd name="connsiteX7" fmla="*/ 2299956 w 5000438"/>
              <a:gd name="connsiteY7" fmla="*/ 0 h 5400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0438" h="5400962">
                <a:moveTo>
                  <a:pt x="2299956" y="0"/>
                </a:moveTo>
                <a:cubicBezTo>
                  <a:pt x="3791390" y="0"/>
                  <a:pt x="5000438" y="1209047"/>
                  <a:pt x="5000438" y="2700481"/>
                </a:cubicBezTo>
                <a:cubicBezTo>
                  <a:pt x="5000438" y="4191915"/>
                  <a:pt x="3791390" y="5400962"/>
                  <a:pt x="2299956" y="5400962"/>
                </a:cubicBezTo>
                <a:cubicBezTo>
                  <a:pt x="1367810" y="5400962"/>
                  <a:pt x="545971" y="4928678"/>
                  <a:pt x="60675" y="4210346"/>
                </a:cubicBezTo>
                <a:lnTo>
                  <a:pt x="0" y="4110472"/>
                </a:lnTo>
                <a:lnTo>
                  <a:pt x="0" y="1290491"/>
                </a:lnTo>
                <a:lnTo>
                  <a:pt x="60675" y="1190617"/>
                </a:lnTo>
                <a:cubicBezTo>
                  <a:pt x="545971" y="472284"/>
                  <a:pt x="1367810" y="0"/>
                  <a:pt x="229995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A cat sitting in front of a flat screen tv&#10;&#10;Description automatically generated">
            <a:extLst>
              <a:ext uri="{FF2B5EF4-FFF2-40B4-BE49-F238E27FC236}">
                <a16:creationId xmlns:a16="http://schemas.microsoft.com/office/drawing/2014/main" id="{51AC9D66-35F6-4C2A-B09C-77366293FC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59" r="31193" b="-1"/>
          <a:stretch/>
        </p:blipFill>
        <p:spPr>
          <a:xfrm>
            <a:off x="20" y="907231"/>
            <a:ext cx="4838021" cy="5063738"/>
          </a:xfrm>
          <a:custGeom>
            <a:avLst/>
            <a:gdLst>
              <a:gd name="connsiteX0" fmla="*/ 2306172 w 4838041"/>
              <a:gd name="connsiteY0" fmla="*/ 0 h 5063738"/>
              <a:gd name="connsiteX1" fmla="*/ 4838041 w 4838041"/>
              <a:gd name="connsiteY1" fmla="*/ 2531869 h 5063738"/>
              <a:gd name="connsiteX2" fmla="*/ 2306172 w 4838041"/>
              <a:gd name="connsiteY2" fmla="*/ 5063738 h 5063738"/>
              <a:gd name="connsiteX3" fmla="*/ 79886 w 4838041"/>
              <a:gd name="connsiteY3" fmla="*/ 3738709 h 5063738"/>
              <a:gd name="connsiteX4" fmla="*/ 0 w 4838041"/>
              <a:gd name="connsiteY4" fmla="*/ 3572876 h 5063738"/>
              <a:gd name="connsiteX5" fmla="*/ 0 w 4838041"/>
              <a:gd name="connsiteY5" fmla="*/ 1490863 h 5063738"/>
              <a:gd name="connsiteX6" fmla="*/ 79886 w 4838041"/>
              <a:gd name="connsiteY6" fmla="*/ 1325030 h 5063738"/>
              <a:gd name="connsiteX7" fmla="*/ 2306172 w 4838041"/>
              <a:gd name="connsiteY7" fmla="*/ 0 h 50637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838041" h="5063738">
                <a:moveTo>
                  <a:pt x="2306172" y="0"/>
                </a:moveTo>
                <a:cubicBezTo>
                  <a:pt x="3704485" y="0"/>
                  <a:pt x="4838041" y="1133556"/>
                  <a:pt x="4838041" y="2531869"/>
                </a:cubicBezTo>
                <a:cubicBezTo>
                  <a:pt x="4838041" y="3930182"/>
                  <a:pt x="3704485" y="5063738"/>
                  <a:pt x="2306172" y="5063738"/>
                </a:cubicBezTo>
                <a:cubicBezTo>
                  <a:pt x="1344832" y="5063738"/>
                  <a:pt x="508631" y="4527956"/>
                  <a:pt x="79886" y="3738709"/>
                </a:cubicBezTo>
                <a:lnTo>
                  <a:pt x="0" y="3572876"/>
                </a:lnTo>
                <a:lnTo>
                  <a:pt x="0" y="1490863"/>
                </a:lnTo>
                <a:lnTo>
                  <a:pt x="79886" y="1325030"/>
                </a:lnTo>
                <a:cubicBezTo>
                  <a:pt x="508631" y="535783"/>
                  <a:pt x="1344832" y="0"/>
                  <a:pt x="2306172" y="0"/>
                </a:cubicBezTo>
                <a:close/>
              </a:path>
            </a:pathLst>
          </a:custGeom>
          <a:effectLst>
            <a:softEdge rad="0"/>
          </a:effectLst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8737D-29CF-4741-9D56-0358BBB0B0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421682"/>
            <a:ext cx="4977578" cy="3639289"/>
          </a:xfrm>
        </p:spPr>
        <p:txBody>
          <a:bodyPr anchor="ctr">
            <a:normAutofit/>
          </a:bodyPr>
          <a:lstStyle/>
          <a:p>
            <a:r>
              <a:rPr lang="en-US" sz="1600" dirty="0">
                <a:solidFill>
                  <a:srgbClr val="000000"/>
                </a:solidFill>
              </a:rPr>
              <a:t>Think Big!</a:t>
            </a:r>
          </a:p>
          <a:p>
            <a:r>
              <a:rPr lang="en-US" sz="1600" dirty="0">
                <a:solidFill>
                  <a:srgbClr val="000000"/>
                </a:solidFill>
              </a:rPr>
              <a:t>Develop Your Swagger!  You are the Man! You are the Woman!</a:t>
            </a:r>
          </a:p>
          <a:p>
            <a:r>
              <a:rPr lang="en-US" sz="1600" dirty="0">
                <a:solidFill>
                  <a:srgbClr val="000000"/>
                </a:solidFill>
              </a:rPr>
              <a:t>These business owners need you!  They will value you!</a:t>
            </a:r>
          </a:p>
          <a:p>
            <a:r>
              <a:rPr lang="en-US" sz="1600" dirty="0">
                <a:solidFill>
                  <a:srgbClr val="000000"/>
                </a:solidFill>
              </a:rPr>
              <a:t>Take control of your business. </a:t>
            </a:r>
          </a:p>
          <a:p>
            <a:r>
              <a:rPr lang="en-US" sz="1600" dirty="0">
                <a:solidFill>
                  <a:srgbClr val="000000"/>
                </a:solidFill>
              </a:rPr>
              <a:t>You call the shots.  You determine what types of clients you will work for.</a:t>
            </a:r>
          </a:p>
          <a:p>
            <a:r>
              <a:rPr lang="en-US" sz="1600" dirty="0">
                <a:solidFill>
                  <a:srgbClr val="000000"/>
                </a:solidFill>
              </a:rPr>
              <a:t>The business owners are not bookkeepers!</a:t>
            </a:r>
          </a:p>
          <a:p>
            <a:r>
              <a:rPr lang="en-US" sz="1600" dirty="0">
                <a:solidFill>
                  <a:srgbClr val="000000"/>
                </a:solidFill>
              </a:rPr>
              <a:t>The business owners may not understand accounting.  They certainly may not understand QuickBooks.</a:t>
            </a:r>
          </a:p>
          <a:p>
            <a:pPr lvl="1"/>
            <a:r>
              <a:rPr lang="en-US" sz="1600" dirty="0">
                <a:solidFill>
                  <a:srgbClr val="000000"/>
                </a:solidFill>
              </a:rPr>
              <a:t>You understand all of this!</a:t>
            </a:r>
          </a:p>
        </p:txBody>
      </p:sp>
    </p:spTree>
    <p:extLst>
      <p:ext uri="{BB962C8B-B14F-4D97-AF65-F5344CB8AC3E}">
        <p14:creationId xmlns:p14="http://schemas.microsoft.com/office/powerpoint/2010/main" val="94341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215</Words>
  <Application>Microsoft Office PowerPoint</Application>
  <PresentationFormat>Widescreen</PresentationFormat>
  <Paragraphs>24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Topic 1</vt:lpstr>
      <vt:lpstr>Know Your Value</vt:lpstr>
      <vt:lpstr>Know Your Worth!!</vt:lpstr>
      <vt:lpstr>Program Your Mind For Success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1</dc:title>
  <dc:creator>Tymone Green</dc:creator>
  <cp:lastModifiedBy>Tymone Green</cp:lastModifiedBy>
  <cp:revision>1</cp:revision>
  <dcterms:created xsi:type="dcterms:W3CDTF">2018-11-02T17:59:27Z</dcterms:created>
  <dcterms:modified xsi:type="dcterms:W3CDTF">2018-11-02T19:05:25Z</dcterms:modified>
</cp:coreProperties>
</file>