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0912-ED47-43AB-B3EC-3B64DDE95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893A8-431F-4667-8223-5859B93B0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874F4-D025-41E4-BA88-414EAD87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0ADC7-C15E-4DB9-8D0C-52DC3A9F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7E99C-1ACB-41DA-8D93-713021F0E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92D9-BC3E-4A8F-BFBD-69E09B51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FA442-BE32-4BE3-ABE1-F7C11B0D1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A7156-0736-40AB-8725-E9E2E80F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E7493-962D-40CA-BC6D-BC13F7D1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36321-CF91-4FA3-997B-9CAEB308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6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59B10-0C51-4FC1-8C2E-5F1D85B61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F588C-DE51-4800-A8DC-A024BAF7C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38C0E-31B2-4CE6-84C6-9A3321C0A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55788-3E3E-4FCB-AA83-1E698B75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43C7D-FDDB-4710-AA63-B54A2401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4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22E-3D19-4E87-A66A-24995A22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F90B-B51E-4C86-AEE7-5283B871E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A1963-BBFB-4D01-B2F8-C2890BEC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68400-83A5-4282-8BEF-F3DDA4A5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05689-2C45-4304-8891-4E7078E8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0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A502-93AC-4B4F-BF55-B927C707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60E67-4BA5-46FD-8D61-AA89FEAFB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4ABF3-3623-4711-A6A9-349F0EEB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8B130-3ADF-48FE-80B6-E590E9BD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C2A73-177C-4A43-AB1F-D631DC8A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5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B6237-CD38-4A36-8402-B37BFAED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49C5D-E341-4D23-86BA-495C37F37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17668-1858-4130-9F79-564AA7430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48F64-4B3E-4D87-B06A-4096A4E1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01BCB-B137-44C6-B7AF-F8D9ABEA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32F8C-56AD-4DB0-9DAF-A4EC55CD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C94D-6E0B-46A4-A1F5-34688E8EF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4B4C8-E375-454E-876B-018C465A9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E7919-AA47-4056-B985-90BD54A7A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3CFA5-381C-495D-BE98-EA5368273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2FF5FD-8D89-478A-91D6-942990CF7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396E99-1413-40DA-9547-3720D651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80471-DC31-440E-A9FF-7377A326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08788-3159-46BC-BE33-A7F5D5850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8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402B5-D841-4833-90F8-39B646B0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4E2E5-3282-4A48-A89B-3CAE74D4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6DF20-D837-4C8C-890B-CA15A7A9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BF470-B3C1-422D-B50F-76376989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3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FCAFA-0E11-4F02-8F04-B28B9C7C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03C718-2DF8-4149-8DB0-ED488EBA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21DFC-6253-42E2-A706-C155E9C8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9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2BE9-8D11-4A50-A6F1-57706D1D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AAB5F-58F7-4E31-A097-A06C87639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D624D-19BE-4862-84CE-311DD1CA0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184F8-9A96-4612-A9BD-6546B7E00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BD727-F7FE-40A2-96CF-2F44D968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29E75-02D9-48FB-86D9-FB0CF5C1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3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CF04-7FE5-4E90-806D-4B71F817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5C5DB-F6D3-470C-86D5-4EEB01B2F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9CB4A-B91F-4AEA-8DBD-52A03DB46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F7545-4900-4DD7-914D-6B1F5A19B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AA61E-ED55-486F-8964-148D6C4A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A7619-CD77-424D-9927-381E2E33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4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1B96E6-5151-46B1-BE04-F4FA314F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6E899-8193-474C-A900-C9A858B3D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CB044-CE28-4F5C-A99F-7D73E9CB4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D214-28DF-4807-93D8-87EEAE9C3836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5E633-47C2-452C-AC6C-1A16D1306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A6AB5-5D06-4713-8D16-30BE176D5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F3114-43CA-4295-9F2B-2CF95074C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6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8E5B8-6A99-49F1-B701-B041796DE2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Visual Personalization </a:t>
            </a:r>
          </a:p>
        </p:txBody>
      </p:sp>
    </p:spTree>
    <p:extLst>
      <p:ext uri="{BB962C8B-B14F-4D97-AF65-F5344CB8AC3E}">
        <p14:creationId xmlns:p14="http://schemas.microsoft.com/office/powerpoint/2010/main" val="153817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04F495-2D5A-4BF2-87BF-3E18FC6DD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0881" y="523070"/>
            <a:ext cx="6651078" cy="619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9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A48554-7D9C-488D-B0D5-5DE2E693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600075"/>
            <a:ext cx="8715375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15257C-8C5C-47F2-8678-D5C97BC81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676275"/>
            <a:ext cx="81724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8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05231C-7B63-45F8-81EA-6277A5594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098"/>
            <a:ext cx="12192000" cy="666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4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Visual Personalization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Personalization </dc:title>
  <dc:creator>Paolo Messina</dc:creator>
  <cp:lastModifiedBy>Paolo Messina</cp:lastModifiedBy>
  <cp:revision>2</cp:revision>
  <dcterms:created xsi:type="dcterms:W3CDTF">2019-11-20T06:51:03Z</dcterms:created>
  <dcterms:modified xsi:type="dcterms:W3CDTF">2019-11-20T06:56:48Z</dcterms:modified>
</cp:coreProperties>
</file>