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6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5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20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8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3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93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21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9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4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1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9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1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C70CB6-CC1E-4BA7-B350-16AC5813FD7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2E6AC2-EC08-4B4D-B092-6769EE56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3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3697" y="704635"/>
            <a:ext cx="7197726" cy="2421464"/>
          </a:xfrm>
        </p:spPr>
        <p:txBody>
          <a:bodyPr/>
          <a:lstStyle/>
          <a:p>
            <a:r>
              <a:rPr lang="en-US" dirty="0"/>
              <a:t>Implementing VLANs</a:t>
            </a:r>
          </a:p>
        </p:txBody>
      </p:sp>
    </p:spTree>
    <p:extLst>
      <p:ext uri="{BB962C8B-B14F-4D97-AF65-F5344CB8AC3E}">
        <p14:creationId xmlns:p14="http://schemas.microsoft.com/office/powerpoint/2010/main" val="4391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46" y="0"/>
            <a:ext cx="10131425" cy="1456267"/>
          </a:xfrm>
        </p:spPr>
        <p:txBody>
          <a:bodyPr/>
          <a:lstStyle/>
          <a:p>
            <a:r>
              <a:rPr lang="en-US" dirty="0"/>
              <a:t>VLAN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45" y="1806165"/>
            <a:ext cx="10131425" cy="4221411"/>
          </a:xfrm>
        </p:spPr>
        <p:txBody>
          <a:bodyPr>
            <a:noAutofit/>
          </a:bodyPr>
          <a:lstStyle/>
          <a:p>
            <a:r>
              <a:rPr lang="en-US" sz="2800" dirty="0"/>
              <a:t>How to create a VLAN</a:t>
            </a:r>
          </a:p>
          <a:p>
            <a:pPr lvl="1"/>
            <a:r>
              <a:rPr lang="en-US" sz="2400" dirty="0"/>
              <a:t>Benefits</a:t>
            </a:r>
          </a:p>
          <a:p>
            <a:r>
              <a:rPr lang="en-US" sz="2800" dirty="0"/>
              <a:t>How to name a VLAN</a:t>
            </a:r>
          </a:p>
          <a:p>
            <a:pPr lvl="1"/>
            <a:r>
              <a:rPr lang="en-US" sz="2400" dirty="0"/>
              <a:t>Its not required but recommended</a:t>
            </a:r>
          </a:p>
          <a:p>
            <a:r>
              <a:rPr lang="en-US" sz="2800" dirty="0"/>
              <a:t>Trunk Ports</a:t>
            </a:r>
          </a:p>
          <a:p>
            <a:r>
              <a:rPr lang="en-US" sz="2800" dirty="0"/>
              <a:t>VTP Modes</a:t>
            </a:r>
          </a:p>
          <a:p>
            <a:pPr lvl="1"/>
            <a:r>
              <a:rPr lang="en-US" sz="2400" dirty="0"/>
              <a:t>Server</a:t>
            </a:r>
          </a:p>
          <a:p>
            <a:pPr lvl="1"/>
            <a:r>
              <a:rPr lang="en-US" sz="2400" dirty="0"/>
              <a:t>Client</a:t>
            </a:r>
          </a:p>
          <a:p>
            <a:pPr lvl="1"/>
            <a:r>
              <a:rPr lang="en-US" sz="2400" dirty="0"/>
              <a:t>Transparent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2957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27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Implementing VLANs</vt:lpstr>
      <vt:lpstr>VLAN Configurations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VLANs</dc:title>
  <dc:creator>Digna Diaz</dc:creator>
  <cp:lastModifiedBy>Digna Diaz</cp:lastModifiedBy>
  <cp:revision>2</cp:revision>
  <dcterms:created xsi:type="dcterms:W3CDTF">2016-07-04T12:44:11Z</dcterms:created>
  <dcterms:modified xsi:type="dcterms:W3CDTF">2016-07-04T13:03:44Z</dcterms:modified>
</cp:coreProperties>
</file>