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9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</p:sldIdLst>
  <p:sldSz cx="9144000" cy="5143500" type="screen16x9"/>
  <p:notesSz cx="6858000" cy="9144000"/>
  <p:embeddedFontLst>
    <p:embeddedFont>
      <p:font typeface="Helvetica Neue" panose="020B0604020202020204" charset="0"/>
      <p:regular r:id="rId98"/>
      <p:bold r:id="rId99"/>
      <p:italic r:id="rId100"/>
      <p:boldItalic r:id="rId101"/>
    </p:embeddedFont>
    <p:embeddedFont>
      <p:font typeface="Helvetica Neue Light" panose="020B0604020202020204" charset="0"/>
      <p:regular r:id="rId102"/>
      <p:bold r:id="rId103"/>
      <p:italic r:id="rId104"/>
      <p:boldItalic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5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6.fntdata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font" Target="fonts/font1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bbc767765_2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7bbc767765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7bbc767765_2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7bbc767765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bbc767765_2_1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27bbc767765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bbc767765_2_1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7bbc767765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bbc767765_2_1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7bbc767765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bbc767765_2_1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7bbc767765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7bbc767765_2_1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7bbc767765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bbc767765_2_1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7bbc767765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7bbc767765_2_1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7bbc767765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bbc767765_2_1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7bbc767765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7bbc767765_2_1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7bbc767765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bbc767765_2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27bbc767765_2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bbc767765_2_1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7bbc767765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7bbc767765_2_1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27bbc767765_2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7bbc767765_2_1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7bbc767765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7bbc767765_2_1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7bbc767765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7bbc767765_2_1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7bbc767765_2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bbc767765_2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7bbc767765_2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7bbc767765_2_2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27bbc767765_2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7bbc767765_2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7bbc767765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bbc767765_2_2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7bbc767765_2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7bbc767765_2_2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27bbc767765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bbc767765_2_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7bbc767765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bbc767765_2_2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27bbc767765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bbc767765_2_2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7bbc767765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7bbc767765_2_2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7bbc767765_2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7bbc767765_2_2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7bbc767765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7bbc767765_2_2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7bbc767765_2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7bbc767765_2_2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7bbc767765_2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7bbc767765_2_2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27bbc767765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7bbc767765_2_2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27bbc767765_2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bbc767765_2_2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27bbc767765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7bbc767765_2_2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27bbc767765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bbc767765_2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7bbc767765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7bbc767765_2_2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7bbc767765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7bbc767765_2_3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27bbc767765_2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7bbc767765_6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27bbc767765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428c80ff3b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428c80ff3b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428c80ff3b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428c80ff3b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28c80ff3b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428c80ff3b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428c80ff3b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428c80ff3b_1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7bbc767765_2_3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27bbc767765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7bbc767765_2_3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27bbc767765_2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7bbc767765_2_3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27bbc767765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7bbc767765_2_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7bbc767765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7bbc767765_2_3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27bbc767765_2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7bbc767765_2_3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27bbc767765_2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7bbc767765_2_3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g27bbc767765_2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7bbc767765_2_3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7bbc767765_2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7bbc767765_2_3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27bbc767765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7bbc767765_2_3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27bbc767765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7bbc767765_2_3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27bbc767765_2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7bbc767765_2_3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27bbc767765_2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7bbc767765_2_3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7bbc767765_2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7bbc767765_2_3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27bbc767765_2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bbc767765_2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27bbc767765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7bbc767765_2_4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27bbc767765_2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7bbc767765_2_4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g27bbc767765_2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7bbc767765_2_4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g27bbc767765_2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7bbc767765_2_4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g27bbc767765_2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7bbc767765_2_4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27bbc767765_2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7bbc767765_2_4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27bbc767765_2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7bbc767765_2_4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27bbc767765_2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7bbc767765_2_44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27bbc767765_2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7bbc767765_2_4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27bbc767765_2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7bbc767765_2_4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27bbc767765_2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bbc767765_2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7bbc767765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7bbc767765_2_4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27bbc767765_2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7bbc767765_2_4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27bbc767765_2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7bbc767765_2_4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g27bbc767765_2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7bbc767765_2_4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g27bbc767765_2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7bbc767765_2_4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g27bbc767765_2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7bbc767765_2_4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27bbc767765_2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7bbc767765_2_50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27bbc767765_2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7bbc767765_2_5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27bbc767765_2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27bbc767765_2_5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g27bbc767765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7bbc767765_2_5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27bbc767765_2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7bbc767765_2_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27bbc767765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7bbc767765_2_5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g27bbc767765_2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7bbc767765_2_5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g27bbc767765_2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7bbc767765_2_5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27bbc767765_2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7bbc767765_2_5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g27bbc767765_2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7bbc767765_2_5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27bbc767765_2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7bbc767765_2_55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g27bbc767765_2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7bbc767765_2_5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g27bbc767765_2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7bbc767765_2_5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g27bbc767765_2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7bbc767765_2_5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g27bbc767765_2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7bbc767765_2_5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27bbc767765_2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bbc767765_2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7bbc767765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7bbc767765_2_5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27bbc767765_2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7bbc767765_2_5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27bbc767765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7bbc767765_2_5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g27bbc767765_2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7bbc767765_2_6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g27bbc767765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27bbc767765_2_6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g27bbc767765_2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marL="914400" lvl="1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marL="1371600" lvl="2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marL="1828800" lvl="3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marL="2286000" lvl="4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1172238" y="-147637"/>
            <a:ext cx="6800850" cy="45339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238125" y="4291013"/>
            <a:ext cx="8667750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re">
  <p:cSld name="Title - Centr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>
            <a:spLocks noGrp="1"/>
          </p:cNvSpPr>
          <p:nvPr>
            <p:ph type="pic" idx="2"/>
          </p:nvPr>
        </p:nvSpPr>
        <p:spPr>
          <a:xfrm>
            <a:off x="4810125" y="357188"/>
            <a:ext cx="4300538" cy="4300538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619125" y="357188"/>
            <a:ext cx="3833813" cy="208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>
            <a:spLocks noGrp="1"/>
          </p:cNvSpPr>
          <p:nvPr>
            <p:ph type="pic" idx="2"/>
          </p:nvPr>
        </p:nvSpPr>
        <p:spPr>
          <a:xfrm>
            <a:off x="4110038" y="1181100"/>
            <a:ext cx="5229225" cy="348615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3833813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1pPr>
            <a:lvl2pPr marL="914400" lvl="1" indent="-3429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2pPr>
            <a:lvl3pPr marL="1371600" lvl="2" indent="-3429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3pPr>
            <a:lvl4pPr marL="1828800" lvl="3" indent="-3429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4pPr>
            <a:lvl5pPr marL="2286000" lvl="4" indent="-342900" algn="l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  <a:defRPr sz="14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lvl="0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1pPr>
            <a:lvl2pPr marL="914400" lvl="1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2pPr>
            <a:lvl3pPr marL="1371600" lvl="2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3pPr>
            <a:lvl4pPr marL="1828800" lvl="3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4pPr>
            <a:lvl5pPr marL="2286000" lvl="4" indent="-37465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sz="1800"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>
            <a:spLocks noGrp="1"/>
          </p:cNvSpPr>
          <p:nvPr>
            <p:ph type="pic" idx="2"/>
          </p:nvPr>
        </p:nvSpPr>
        <p:spPr>
          <a:xfrm>
            <a:off x="5737622" y="2643188"/>
            <a:ext cx="3121819" cy="2081213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2"/>
          <p:cNvSpPr>
            <a:spLocks noGrp="1"/>
          </p:cNvSpPr>
          <p:nvPr>
            <p:ph type="pic" idx="3"/>
          </p:nvPr>
        </p:nvSpPr>
        <p:spPr>
          <a:xfrm>
            <a:off x="5910263" y="323850"/>
            <a:ext cx="2776538" cy="2776538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2"/>
          <p:cNvSpPr>
            <a:spLocks noGrp="1"/>
          </p:cNvSpPr>
          <p:nvPr>
            <p:ph type="pic" idx="4"/>
          </p:nvPr>
        </p:nvSpPr>
        <p:spPr>
          <a:xfrm>
            <a:off x="-371475" y="423863"/>
            <a:ext cx="6450806" cy="430053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895350" y="3357563"/>
            <a:ext cx="7358062" cy="21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 i="1"/>
            </a:lvl1pPr>
            <a:lvl2pPr marL="914400" lvl="1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895350" y="2278856"/>
            <a:ext cx="7358062" cy="30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>
            <a:spLocks noGrp="1"/>
          </p:cNvSpPr>
          <p:nvPr>
            <p:ph type="pic" idx="2"/>
          </p:nvPr>
        </p:nvSpPr>
        <p:spPr>
          <a:xfrm>
            <a:off x="-19050" y="-476250"/>
            <a:ext cx="9182100" cy="6121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69964" cy="17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 sz="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06" name="Google Shape;106;p26" descr="Mackensie Liberman.00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70" name="Google Shape;170;p35" descr="Mackensie Liberman.01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076" y="742300"/>
            <a:ext cx="3660375" cy="36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3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78" name="Google Shape;178;p36" descr="Mackensie Liberman.01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076" y="742300"/>
            <a:ext cx="3660375" cy="36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86" name="Google Shape;186;p37" descr="Mackensie Liberman.01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3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93" name="Google Shape;193;p38" descr="Mackensie Liberman.01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825" y="1522750"/>
            <a:ext cx="3817525" cy="291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01" name="Google Shape;201;p39" descr="Mackensie Liberman.01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08" name="Google Shape;208;p40" descr="Mackensie Liberman.01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15" name="Google Shape;215;p41" descr="Mackensie Liberman.01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4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22" name="Google Shape;222;p42" descr="Mackensie Liberman.01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29" name="Google Shape;229;p43" descr="Mackensie Liberman.01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4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36" name="Google Shape;236;p44" descr="Mackensie Liberman.01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13" name="Google Shape;113;p27" descr="Mackensie Liberman.00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4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43" name="Google Shape;243;p45" descr="Mackensie Liberman.02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4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50" name="Google Shape;250;p46" descr="Mackensie Liberman.02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4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57" name="Google Shape;257;p47" descr="Mackensie Liberman.02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" name="Google Shape;263;p4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64" name="Google Shape;264;p48" descr="Mackensie Liberman.02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4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71" name="Google Shape;271;p49" descr="Mackensie Liberman.02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5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78" name="Google Shape;278;p50" descr="Mackensie Liberman.02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5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85" name="Google Shape;285;p51" descr="Mackensie Liberman.02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1" name="Google Shape;291;p5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92" name="Google Shape;292;p52" descr="Mackensie Liberman.02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5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299" name="Google Shape;299;p53" descr="Mackensie Liberman.03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5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06" name="Google Shape;306;p54" descr="Mackensie Liberman.03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20" name="Google Shape;120;p28" descr="Mackensie Liberman.00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5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13" name="Google Shape;313;p55" descr="Mackensie Liberman.03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5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20" name="Google Shape;320;p56" descr="Mackensie Liberman.03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5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27" name="Google Shape;327;p57" descr="Mackensie Liberman.03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00" y="1516325"/>
            <a:ext cx="3724825" cy="20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5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35" name="Google Shape;335;p58" descr="Mackensie Liberman.03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00" y="1516325"/>
            <a:ext cx="3724825" cy="20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5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43" name="Google Shape;343;p59" descr="Mackensie Liberman.03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00" y="1516325"/>
            <a:ext cx="3724825" cy="20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6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51" name="Google Shape;351;p60" descr="Mackensie Liberman.03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00" y="1516325"/>
            <a:ext cx="3724825" cy="20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6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59" name="Google Shape;359;p61" descr="Mackensie Liberman.03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800" y="1516325"/>
            <a:ext cx="3724825" cy="20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6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67" name="Google Shape;367;p62" descr="Mackensie Liberman.03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6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74" name="Google Shape;374;p63" descr="Mackensie Liberman.04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6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81" name="Google Shape;381;p64" descr="Mackensie Liberman.04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27" name="Google Shape;127;p29" descr="Mackensie Liberman.00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6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88" name="Google Shape;388;p65" descr="Mackensie Liberman.04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6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395" name="Google Shape;395;p66" descr="Mackensie Liberman.04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00" y="1449775"/>
            <a:ext cx="3989225" cy="22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Google Shape;402;p6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03" name="Google Shape;403;p67" descr="Mackensie Liberman.04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5250" y="352975"/>
            <a:ext cx="4537075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8" descr="Mackensie Liberman.04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8"/>
          <p:cNvPicPr preferRelativeResize="0"/>
          <p:nvPr/>
        </p:nvPicPr>
        <p:blipFill rotWithShape="1">
          <a:blip r:embed="rId4">
            <a:alphaModFix/>
          </a:blip>
          <a:srcRect t="8784"/>
          <a:stretch/>
        </p:blipFill>
        <p:spPr>
          <a:xfrm>
            <a:off x="4778375" y="2160712"/>
            <a:ext cx="4327526" cy="135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8325" y="398975"/>
            <a:ext cx="4628099" cy="153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9" descr="Mackensie Liberman.04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00" y="1879075"/>
            <a:ext cx="8805851" cy="25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9"/>
          <p:cNvPicPr preferRelativeResize="0"/>
          <p:nvPr/>
        </p:nvPicPr>
        <p:blipFill rotWithShape="1">
          <a:blip r:embed="rId5">
            <a:alphaModFix/>
          </a:blip>
          <a:srcRect t="10185"/>
          <a:stretch/>
        </p:blipFill>
        <p:spPr>
          <a:xfrm>
            <a:off x="115900" y="2206662"/>
            <a:ext cx="3901550" cy="12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70" descr="Mackensie Liberman.04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00" y="1879075"/>
            <a:ext cx="8805851" cy="25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0"/>
          <p:cNvPicPr preferRelativeResize="0"/>
          <p:nvPr/>
        </p:nvPicPr>
        <p:blipFill rotWithShape="1">
          <a:blip r:embed="rId5">
            <a:alphaModFix/>
          </a:blip>
          <a:srcRect t="10185"/>
          <a:stretch/>
        </p:blipFill>
        <p:spPr>
          <a:xfrm>
            <a:off x="115900" y="2206662"/>
            <a:ext cx="3901550" cy="12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70"/>
          <p:cNvPicPr preferRelativeResize="0"/>
          <p:nvPr/>
        </p:nvPicPr>
        <p:blipFill rotWithShape="1">
          <a:blip r:embed="rId6">
            <a:alphaModFix/>
          </a:blip>
          <a:srcRect t="5240"/>
          <a:stretch/>
        </p:blipFill>
        <p:spPr>
          <a:xfrm>
            <a:off x="4856700" y="475001"/>
            <a:ext cx="4065050" cy="18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1" descr="Mackensie Liberman.04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00" y="1879075"/>
            <a:ext cx="8805851" cy="25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2450" y="2665750"/>
            <a:ext cx="3228375" cy="14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71"/>
          <p:cNvPicPr preferRelativeResize="0"/>
          <p:nvPr/>
        </p:nvPicPr>
        <p:blipFill rotWithShape="1">
          <a:blip r:embed="rId6">
            <a:alphaModFix/>
          </a:blip>
          <a:srcRect t="5240"/>
          <a:stretch/>
        </p:blipFill>
        <p:spPr>
          <a:xfrm>
            <a:off x="4856700" y="475001"/>
            <a:ext cx="4065050" cy="18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1"/>
          <p:cNvPicPr preferRelativeResize="0"/>
          <p:nvPr/>
        </p:nvPicPr>
        <p:blipFill rotWithShape="1">
          <a:blip r:embed="rId7">
            <a:alphaModFix/>
          </a:blip>
          <a:srcRect t="10185"/>
          <a:stretch/>
        </p:blipFill>
        <p:spPr>
          <a:xfrm>
            <a:off x="115900" y="2206662"/>
            <a:ext cx="3901550" cy="121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7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42" name="Google Shape;442;p72" descr="Mackensie Liberman.04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2900" y="1880075"/>
            <a:ext cx="6345776" cy="6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Google Shape;449;p7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50" name="Google Shape;450;p73" descr="Mackensie Liberman.04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7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57" name="Google Shape;457;p74" descr="Mackensie Liberman.04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34" name="Google Shape;134;p30" descr="Mackensie Liberman.00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3" name="Google Shape;463;p7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64" name="Google Shape;464;p75" descr="Mackensie Liberman.05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0" name="Google Shape;470;p7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71" name="Google Shape;471;p76" descr="Mackensie Liberman.05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7" name="Google Shape;477;p7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78" name="Google Shape;478;p77" descr="Mackensie Liberman.05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4" name="Google Shape;484;p7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85" name="Google Shape;485;p78" descr="Mackensie Liberman.05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" name="Google Shape;491;p7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92" name="Google Shape;492;p79" descr="Mackensie Liberman.05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8" name="Google Shape;498;p8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499" name="Google Shape;499;p80" descr="Mackensie Liberman.05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p8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06" name="Google Shape;506;p81" descr="Mackensie Liberman.05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Google Shape;512;p8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13" name="Google Shape;513;p82" descr="Mackensie Liberman.05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9" name="Google Shape;519;p8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20" name="Google Shape;520;p83" descr="Mackensie Liberman.05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6" name="Google Shape;526;p8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27" name="Google Shape;527;p84" descr="Mackensie Liberman.05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" name="Google Shape;140;p3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41" name="Google Shape;141;p31" descr="Mackensie Liberman.00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3" name="Google Shape;533;p8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34" name="Google Shape;534;p85" descr="Mackensie Liberman.06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0" name="Google Shape;540;p8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41" name="Google Shape;541;p86" descr="Mackensie Liberman.06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8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7" name="Google Shape;547;p8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48" name="Google Shape;548;p87" descr="Mackensie Liberman.06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4" name="Google Shape;554;p8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55" name="Google Shape;555;p88" descr="Mackensie Liberman.06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1" name="Google Shape;561;p8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62" name="Google Shape;562;p89" descr="Mackensie Liberman.06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8" name="Google Shape;568;p9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69" name="Google Shape;569;p90" descr="Mackensie Liberman.06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9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76" name="Google Shape;576;p91" descr="Mackensie Liberman.066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p9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83" name="Google Shape;583;p92" descr="Mackensie Liberman.06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9" name="Google Shape;589;p9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90" name="Google Shape;590;p93" descr="Mackensie Liberman.06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596;p9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597" name="Google Shape;597;p94" descr="Mackensie Liberman.06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3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48" name="Google Shape;148;p32" descr="Mackensie Liberman.00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3" name="Google Shape;603;p9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04" name="Google Shape;604;p95" descr="Mackensie Liberman.07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0" name="Google Shape;610;p9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11" name="Google Shape;611;p96" descr="Mackensie Liberman.07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7" name="Google Shape;617;p9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18" name="Google Shape;618;p97" descr="Mackensie Liberman.07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" name="Google Shape;624;p9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25" name="Google Shape;625;p98" descr="Mackensie Liberman.07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8"/>
          <p:cNvGrpSpPr/>
          <p:nvPr/>
        </p:nvGrpSpPr>
        <p:grpSpPr>
          <a:xfrm>
            <a:off x="4720361" y="243390"/>
            <a:ext cx="3376051" cy="4518918"/>
            <a:chOff x="4046450" y="270300"/>
            <a:chExt cx="3573675" cy="4873200"/>
          </a:xfrm>
        </p:grpSpPr>
        <p:pic>
          <p:nvPicPr>
            <p:cNvPr id="627" name="Google Shape;627;p98"/>
            <p:cNvPicPr preferRelativeResize="0"/>
            <p:nvPr/>
          </p:nvPicPr>
          <p:blipFill rotWithShape="1">
            <a:blip r:embed="rId4">
              <a:alphaModFix/>
            </a:blip>
            <a:srcRect l="22052" t="2427" r="39542" b="1640"/>
            <a:stretch/>
          </p:blipFill>
          <p:spPr>
            <a:xfrm>
              <a:off x="4046450" y="270300"/>
              <a:ext cx="3573652" cy="487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8" name="Google Shape;628;p98"/>
            <p:cNvSpPr/>
            <p:nvPr/>
          </p:nvSpPr>
          <p:spPr>
            <a:xfrm>
              <a:off x="5692025" y="1817950"/>
              <a:ext cx="1928100" cy="792600"/>
            </a:xfrm>
            <a:prstGeom prst="rect">
              <a:avLst/>
            </a:prstGeom>
            <a:solidFill>
              <a:srgbClr val="F3F5F7"/>
            </a:solidFill>
            <a:ln w="9525" cap="flat" cmpd="sng">
              <a:solidFill>
                <a:srgbClr val="F3F5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4" name="Google Shape;634;p9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35" name="Google Shape;635;p99" descr="Mackensie Liberman.07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" y="0"/>
            <a:ext cx="456628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51" y="2295525"/>
            <a:ext cx="3773324" cy="5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0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10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44" name="Google Shape;64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0" name="Google Shape;650;p10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51" name="Google Shape;651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0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7" name="Google Shape;657;p10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58" name="Google Shape;658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4" name="Google Shape;664;p10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65" name="Google Shape;665;p103" descr="Mackensie Liberman.07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1" name="Google Shape;671;p10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72" name="Google Shape;672;p104" descr="Mackensie Liberman.07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55" name="Google Shape;155;p33" descr="Mackensie Liberman.00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p10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79" name="Google Shape;679;p105" descr="Mackensie Liberman.08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Google Shape;685;p10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86" name="Google Shape;686;p106" descr="Mackensie Liberman.08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10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693" name="Google Shape;693;p107" descr="Mackensie Liberman.08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10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00" name="Google Shape;700;p108" descr="Mackensie Liberman.08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1515375"/>
            <a:ext cx="3771325" cy="21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Google Shape;707;p10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08" name="Google Shape;708;p109" descr="Mackensie Liberman.08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1515375"/>
            <a:ext cx="3771325" cy="21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0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Google Shape;715;p110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16" name="Google Shape;716;p110" descr="Mackensie Liberman.085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1515375"/>
            <a:ext cx="3771325" cy="21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11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3" name="Google Shape;723;p111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24" name="Google Shape;724;p111" descr="Mackensie Liberman.08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1515375"/>
            <a:ext cx="3771325" cy="21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12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1" name="Google Shape;731;p11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32" name="Google Shape;732;p112" descr="Mackensie Liberman.087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250" y="1515375"/>
            <a:ext cx="3771325" cy="21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3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9" name="Google Shape;739;p113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40" name="Google Shape;740;p113" descr="Mackensie Liberman.088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6" name="Google Shape;746;p11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47" name="Google Shape;747;p114" descr="Mackensie Liberman.08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34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162" name="Google Shape;162;p34" descr="Mackensie Liberman.009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7076" y="742300"/>
            <a:ext cx="3660375" cy="36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5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3" name="Google Shape;753;p115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54" name="Google Shape;754;p115" descr="Mackensie Liberman.090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6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0" name="Google Shape;760;p116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61" name="Google Shape;761;p116" descr="Mackensie Liberman.09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7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7" name="Google Shape;767;p117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68" name="Google Shape;768;p117" descr="Mackensie Liberman.09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8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4" name="Google Shape;774;p118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75" name="Google Shape;775;p118" descr="Mackensie Liberman.09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9"/>
          <p:cNvSpPr txBox="1">
            <a:spLocks noGrp="1"/>
          </p:cNvSpPr>
          <p:nvPr>
            <p:ph type="title"/>
          </p:nvPr>
        </p:nvSpPr>
        <p:spPr>
          <a:xfrm>
            <a:off x="633413" y="133350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</a:pPr>
            <a:endParaRPr sz="4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1" name="Google Shape;781;p119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75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24130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None/>
            </a:pPr>
            <a:endParaRPr sz="1800"/>
          </a:p>
        </p:txBody>
      </p:sp>
      <p:pic>
        <p:nvPicPr>
          <p:cNvPr id="782" name="Google Shape;782;p119" descr="Mackensie Liberman.094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(16:9)</PresentationFormat>
  <Paragraphs>0</Paragraphs>
  <Slides>94</Slides>
  <Notes>94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94</vt:i4>
      </vt:variant>
    </vt:vector>
  </HeadingPairs>
  <TitlesOfParts>
    <vt:vector size="99" baseType="lpstr">
      <vt:lpstr>Arial</vt:lpstr>
      <vt:lpstr>Helvetica Neue</vt:lpstr>
      <vt:lpstr>Helvetica Neue Light</vt:lpstr>
      <vt:lpstr>Simple Light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Nathaniel Ashby</cp:lastModifiedBy>
  <cp:revision>1</cp:revision>
  <dcterms:modified xsi:type="dcterms:W3CDTF">2023-10-06T15:39:26Z</dcterms:modified>
</cp:coreProperties>
</file>