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9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2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60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6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08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52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10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2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0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8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72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4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1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2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3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BE18224-E4B2-487C-9072-956057BFE14D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603B4C5-816B-49EA-B36F-FC81D4EFA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9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9699" y="512321"/>
            <a:ext cx="8574622" cy="2616199"/>
          </a:xfrm>
        </p:spPr>
        <p:txBody>
          <a:bodyPr/>
          <a:lstStyle/>
          <a:p>
            <a:r>
              <a:rPr lang="en-US" dirty="0"/>
              <a:t>Redistribution Basics</a:t>
            </a:r>
          </a:p>
        </p:txBody>
      </p:sp>
    </p:spTree>
    <p:extLst>
      <p:ext uri="{BB962C8B-B14F-4D97-AF65-F5344CB8AC3E}">
        <p14:creationId xmlns:p14="http://schemas.microsoft.com/office/powerpoint/2010/main" val="9335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69979"/>
            <a:ext cx="10018713" cy="1752599"/>
          </a:xfrm>
        </p:spPr>
        <p:txBody>
          <a:bodyPr/>
          <a:lstStyle/>
          <a:p>
            <a:r>
              <a:rPr lang="en-US" dirty="0"/>
              <a:t>Redistribution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90529"/>
            <a:ext cx="10018713" cy="3124201"/>
          </a:xfrm>
        </p:spPr>
        <p:txBody>
          <a:bodyPr>
            <a:noAutofit/>
          </a:bodyPr>
          <a:lstStyle/>
          <a:p>
            <a:r>
              <a:rPr lang="en-US" sz="2800" dirty="0"/>
              <a:t>Redistributing EIGRP into OSPF 100</a:t>
            </a:r>
          </a:p>
          <a:p>
            <a:pPr lvl="1"/>
            <a:r>
              <a:rPr lang="en-US" sz="2400" dirty="0"/>
              <a:t>RX(CONFIG)#ROUTER OSPF 100</a:t>
            </a:r>
          </a:p>
          <a:p>
            <a:pPr lvl="1"/>
            <a:r>
              <a:rPr lang="en-US" sz="2400" dirty="0"/>
              <a:t>RX(CONFIG-ROUTER)#REDISTRIBUTE EIGRP 300</a:t>
            </a:r>
          </a:p>
          <a:p>
            <a:r>
              <a:rPr lang="en-US" sz="2800" dirty="0"/>
              <a:t>Redistributing OSPF into EIGRP 300</a:t>
            </a:r>
          </a:p>
          <a:p>
            <a:pPr lvl="1"/>
            <a:r>
              <a:rPr lang="en-US" sz="2400" dirty="0"/>
              <a:t>RX(CONFIG)#ROUTER EIGRP 300</a:t>
            </a:r>
          </a:p>
          <a:p>
            <a:pPr lvl="1"/>
            <a:r>
              <a:rPr lang="en-US" sz="2400" dirty="0"/>
              <a:t>Rx(COFIG-ROUTER)#REDISTRIBUTE OSPF 100 metric 1544 2000 255 1 1500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831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955" y="0"/>
            <a:ext cx="10018713" cy="1752599"/>
          </a:xfrm>
        </p:spPr>
        <p:txBody>
          <a:bodyPr/>
          <a:lstStyle/>
          <a:p>
            <a:r>
              <a:rPr lang="en-US" dirty="0"/>
              <a:t>The Need for Redistribution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600" y="1752599"/>
            <a:ext cx="10018713" cy="3124201"/>
          </a:xfrm>
        </p:spPr>
        <p:txBody>
          <a:bodyPr>
            <a:noAutofit/>
          </a:bodyPr>
          <a:lstStyle/>
          <a:p>
            <a:r>
              <a:rPr lang="en-US" sz="3200" dirty="0"/>
              <a:t>A network design my not always have the same IGP configured.</a:t>
            </a:r>
          </a:p>
          <a:p>
            <a:r>
              <a:rPr lang="en-US" sz="3200" dirty="0"/>
              <a:t>You may have the need to inject routes to an EGP</a:t>
            </a:r>
          </a:p>
          <a:p>
            <a:r>
              <a:rPr lang="en-US" sz="3200" dirty="0"/>
              <a:t>Separate companies maybe merging </a:t>
            </a:r>
          </a:p>
          <a:p>
            <a:pPr lvl="1"/>
            <a:r>
              <a:rPr lang="en-US" sz="2800" dirty="0"/>
              <a:t>Instead of Re-configuring all the routers you simply redistribute them.</a:t>
            </a:r>
          </a:p>
        </p:txBody>
      </p:sp>
    </p:spTree>
    <p:extLst>
      <p:ext uri="{BB962C8B-B14F-4D97-AF65-F5344CB8AC3E}">
        <p14:creationId xmlns:p14="http://schemas.microsoft.com/office/powerpoint/2010/main" val="28154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625" y="0"/>
            <a:ext cx="10018713" cy="1752599"/>
          </a:xfrm>
        </p:spPr>
        <p:txBody>
          <a:bodyPr/>
          <a:lstStyle/>
          <a:p>
            <a:r>
              <a:rPr lang="en-US" dirty="0"/>
              <a:t>Redistribution Guidelines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252" y="1855236"/>
            <a:ext cx="10018713" cy="3124201"/>
          </a:xfrm>
        </p:spPr>
        <p:txBody>
          <a:bodyPr>
            <a:noAutofit/>
          </a:bodyPr>
          <a:lstStyle/>
          <a:p>
            <a:r>
              <a:rPr lang="en-US" dirty="0"/>
              <a:t>Mergers when different IGPs are used</a:t>
            </a:r>
          </a:p>
          <a:p>
            <a:r>
              <a:rPr lang="en-US" dirty="0"/>
              <a:t>Mergers when the same IGP is used</a:t>
            </a:r>
          </a:p>
          <a:p>
            <a:r>
              <a:rPr lang="en-US" dirty="0"/>
              <a:t>Momentum</a:t>
            </a:r>
          </a:p>
          <a:p>
            <a:r>
              <a:rPr lang="en-US" dirty="0"/>
              <a:t>Different segments are under separate control for business or political reasons</a:t>
            </a:r>
          </a:p>
          <a:p>
            <a:r>
              <a:rPr lang="en-US" dirty="0"/>
              <a:t>Connections between partners</a:t>
            </a:r>
          </a:p>
          <a:p>
            <a:r>
              <a:rPr lang="en-US" dirty="0"/>
              <a:t>Between an IGP and BGP for multinational companies</a:t>
            </a:r>
          </a:p>
          <a:p>
            <a:r>
              <a:rPr lang="en-US" dirty="0"/>
              <a:t>Layer 3 WAN MPLS</a:t>
            </a:r>
          </a:p>
        </p:txBody>
      </p:sp>
    </p:spTree>
    <p:extLst>
      <p:ext uri="{BB962C8B-B14F-4D97-AF65-F5344CB8AC3E}">
        <p14:creationId xmlns:p14="http://schemas.microsoft.com/office/powerpoint/2010/main" val="2138549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258</TotalTime>
  <Words>124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Redistribution Basics</vt:lpstr>
      <vt:lpstr>Redistribution Lab</vt:lpstr>
      <vt:lpstr>The Need for Redistribution</vt:lpstr>
      <vt:lpstr>Redistribution Guidelines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Redistribution Basics</dc:title>
  <dc:creator>Jarhead</dc:creator>
  <cp:lastModifiedBy>Jarhead</cp:lastModifiedBy>
  <cp:revision>9</cp:revision>
  <dcterms:created xsi:type="dcterms:W3CDTF">2016-05-26T10:59:23Z</dcterms:created>
  <dcterms:modified xsi:type="dcterms:W3CDTF">2016-05-28T21:05:17Z</dcterms:modified>
</cp:coreProperties>
</file>